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0083800" cy="7556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
	<Relationship Id="rId3" Type="http://schemas.openxmlformats.org/officeDocument/2006/relationships/printerSettings" Target="printerSettings/printerSettings1.bin"/>
	<Relationship Id="rId4" Type="http://schemas.openxmlformats.org/officeDocument/2006/relationships/presProps" Target="presProps.xml"/>
	<Relationship Id="rId5" Type="http://schemas.openxmlformats.org/officeDocument/2006/relationships/viewProps" Target="viewProps.xml"/>
	<Relationship Id="rId6" Type="http://schemas.openxmlformats.org/officeDocument/2006/relationships/theme" Target="theme/theme1.xml"/>
	<Relationship Id="rId7" Type="http://schemas.openxmlformats.org/officeDocument/2006/relationships/tableStyles" Target="tableStyles.xml"/>
	<Relationship Id="rId1" Type="http://schemas.openxmlformats.org/officeDocument/2006/relationships/slideMaster" Target="slideMasters/slideMaster1.xml"/>
	<Relationship Id="rId8" Type="http://schemas.openxmlformats.org/officeDocument/2006/relationships/slide" Target="slides/slide1.xml"/>
	<Relationship Id="rId9" Type="http://schemas.openxmlformats.org/officeDocument/2006/relationships/slide" Target="slides/slide2.xml"/>
	<Relationship Id="rId10" Type="http://schemas.openxmlformats.org/officeDocument/2006/relationships/slide" Target="slides/slide3.xml"/>
	<Relationship Id="rId11" Type="http://schemas.openxmlformats.org/officeDocument/2006/relationships/slide" Target="slides/slide4.xml"/>
	<Relationship Id="rId12" Type="http://schemas.openxmlformats.org/officeDocument/2006/relationships/slide" Target="slides/slide5.xml"/>
	<Relationship Id="rId13" Type="http://schemas.openxmlformats.org/officeDocument/2006/relationships/slide" Target="slides/slide6.xml"/>
	<Relationship Id="rId14" Type="http://schemas.openxmlformats.org/officeDocument/2006/relationships/slide" Target="slides/slide7.xml"/>
	<Relationship Id="rId15" Type="http://schemas.openxmlformats.org/officeDocument/2006/relationships/slide" Target="slides/slide8.xml"/>
	<Relationship Id="rId16" Type="http://schemas.openxmlformats.org/officeDocument/2006/relationships/slide" Target="slides/slide9.xml"/>
	<Relationship Id="rId17" Type="http://schemas.openxmlformats.org/officeDocument/2006/relationships/slide" Target="slides/slide10.xml"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image.jpeg"/>
</Relationships>
</file>

<file path=ppt/slides/_rels/slide10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2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2image.jpeg"/>
</Relationships>
</file>

<file path=ppt/slides/_rels/slide3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4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3image.jpeg"/>
</Relationships>
</file>

<file path=ppt/slides/_rels/slide5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6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4image.jpeg"/>
</Relationships>
</file>

<file path=ppt/slides/_rels/slide7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5image.jpeg"/>
</Relationships>
</file>

<file path=ppt/slides/_rels/slide8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6image.jpeg"/>
</Relationships>
</file>

<file path=ppt/slides/_rels/slide9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 1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780" y="1493520"/>
            <a:ext cx="7360920" cy="5814060"/>
          </a:xfrm>
          <a:prstGeom prst="rect">
            <a:avLst/>
          </a:prstGeom>
        </p:spPr>
      </p:pic>
      <p:sp>
        <p:nvSpPr>
          <p:cNvPr id="1" name="TextBox 1"/>
          <p:cNvSpPr txBox="1"/>
          <p:nvPr/>
        </p:nvSpPr>
        <p:spPr>
          <a:xfrm>
            <a:off x="1275080" y="431531"/>
            <a:ext cx="7660669" cy="12898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7499"/>
              </a:lnSpc>
            </a:pPr>
            <a:r>
              <a:rPr lang="en-US" altLang="zh-CN" sz="3600" dirty="0">
                <a:solidFill>
                  <a:srgbClr val="000000"/>
                </a:solidFill>
                <a:latin typeface="Arial Black"/>
                <a:ea typeface="Arial Black"/>
              </a:rPr>
              <a:t>À</a:t>
            </a:r>
            <a:r>
              <a:rPr lang="en-US" altLang="zh-CN" sz="360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Arial Black"/>
                <a:ea typeface="Arial Black"/>
              </a:rPr>
              <a:t>quoi</a:t>
            </a:r>
            <a:r>
              <a:rPr lang="en-US" altLang="zh-CN" sz="360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Arial Black"/>
                <a:ea typeface="Arial Black"/>
              </a:rPr>
              <a:t>tu</a:t>
            </a:r>
            <a:r>
              <a:rPr lang="en-US" altLang="zh-CN" sz="360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Arial Black"/>
                <a:ea typeface="Arial Black"/>
              </a:rPr>
              <a:t>penses</a:t>
            </a:r>
            <a:r>
              <a:rPr lang="en-US" altLang="zh-CN" sz="360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Arial Black"/>
                <a:ea typeface="Arial Black"/>
              </a:rPr>
              <a:t>quand</a:t>
            </a:r>
            <a:r>
              <a:rPr lang="en-US" altLang="zh-CN" sz="360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Arial Black"/>
                <a:ea typeface="Arial Black"/>
              </a:rPr>
              <a:t>tu</a:t>
            </a:r>
            <a:r>
              <a:rPr lang="en-US" altLang="zh-CN" sz="3600" spc="-209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Arial Black"/>
                <a:ea typeface="Arial Black"/>
              </a:rPr>
              <a:t>vois</a:t>
            </a:r>
          </a:p>
          <a:p>
            <a:pPr marL="0" indent="2186940">
              <a:lnSpc>
                <a:spcPct val="117499"/>
              </a:lnSpc>
            </a:pPr>
            <a:r>
              <a:rPr lang="en-US" altLang="zh-CN" sz="3600" dirty="0">
                <a:solidFill>
                  <a:srgbClr val="000000"/>
                </a:solidFill>
                <a:latin typeface="Arial Black"/>
                <a:ea typeface="Arial Black"/>
              </a:rPr>
              <a:t>cette</a:t>
            </a:r>
            <a:r>
              <a:rPr lang="en-US" altLang="zh-CN" sz="3600" spc="5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Arial Black"/>
                <a:ea typeface="Arial Black"/>
              </a:rPr>
              <a:t>image?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612140" y="176202"/>
            <a:ext cx="8748643" cy="67358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70179">
              <a:lnSpc>
                <a:spcPct val="117499"/>
              </a:lnSpc>
            </a:pPr>
            <a:r>
              <a:rPr lang="en-US" altLang="zh-CN" sz="4400" dirty="0">
                <a:solidFill>
                  <a:srgbClr val="000000"/>
                </a:solidFill>
                <a:latin typeface="Arial Black"/>
                <a:ea typeface="Arial Black"/>
              </a:rPr>
              <a:t>Invente</a:t>
            </a:r>
            <a:r>
              <a:rPr lang="en-US" altLang="zh-CN" sz="440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Arial Black"/>
                <a:ea typeface="Arial Black"/>
              </a:rPr>
              <a:t>un</a:t>
            </a:r>
            <a:r>
              <a:rPr lang="en-US" altLang="zh-CN" sz="440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Arial Black"/>
                <a:ea typeface="Arial Black"/>
              </a:rPr>
              <a:t>objet</a:t>
            </a:r>
            <a:r>
              <a:rPr lang="en-US" altLang="zh-CN" sz="4400" spc="-4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Arial Black"/>
                <a:ea typeface="Arial Black"/>
              </a:rPr>
              <a:t>permettant</a:t>
            </a:r>
          </a:p>
          <a:p>
            <a:pPr marL="0" indent="1357630">
              <a:lnSpc>
                <a:spcPct val="117499"/>
              </a:lnSpc>
            </a:pPr>
            <a:r>
              <a:rPr lang="en-US" altLang="zh-CN" sz="4400" dirty="0">
                <a:solidFill>
                  <a:srgbClr val="000000"/>
                </a:solidFill>
                <a:latin typeface="Arial Black"/>
                <a:ea typeface="Arial Black"/>
              </a:rPr>
              <a:t>de</a:t>
            </a:r>
            <a:r>
              <a:rPr lang="en-US" altLang="zh-CN" sz="440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Arial Black"/>
                <a:ea typeface="Arial Black"/>
              </a:rPr>
              <a:t>sauver</a:t>
            </a:r>
            <a:r>
              <a:rPr lang="en-US" altLang="zh-CN" sz="440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Arial Black"/>
                <a:ea typeface="Arial Black"/>
              </a:rPr>
              <a:t>la</a:t>
            </a:r>
            <a:r>
              <a:rPr lang="en-US" altLang="zh-CN" sz="4400" spc="-145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altLang="zh-CN" sz="4400" dirty="0">
                <a:solidFill>
                  <a:srgbClr val="000000"/>
                </a:solidFill>
                <a:latin typeface="Arial Black"/>
                <a:ea typeface="Arial Black"/>
              </a:rPr>
              <a:t>planète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50"/>
              </a:lnSpc>
            </a:pPr>
            <a:endParaRPr lang="en-US" dirty="0" smtClean="0"/>
          </a:p>
          <a:p>
            <a:pPr marL="0">
              <a:lnSpc>
                <a:spcPts val="4425"/>
              </a:lnSpc>
            </a:pPr>
            <a:r>
              <a:rPr lang="en-US" altLang="zh-CN" sz="1800" dirty="0">
                <a:solidFill>
                  <a:srgbClr val="000000"/>
                </a:solidFill>
                <a:latin typeface="Symbol"/>
                <a:ea typeface="Symbol"/>
              </a:rPr>
              <a:t>●</a:t>
            </a:r>
            <a:r>
              <a:rPr lang="en-US" altLang="zh-CN" sz="1800" spc="60" dirty="0">
                <a:solidFill>
                  <a:srgbClr val="000000"/>
                </a:solidFill>
                <a:latin typeface="Symbol"/>
                <a:cs typeface="Symbol"/>
              </a:rPr>
              <a:t> 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Par</a:t>
            </a:r>
            <a:r>
              <a:rPr lang="en-US" altLang="zh-CN" sz="4000" spc="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groupe</a:t>
            </a:r>
            <a:r>
              <a:rPr lang="en-US" altLang="zh-CN" sz="4000" spc="1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de</a:t>
            </a:r>
            <a:r>
              <a:rPr lang="en-US" altLang="zh-CN" sz="4000" spc="1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4-5</a:t>
            </a:r>
          </a:p>
          <a:p>
            <a:pPr>
              <a:lnSpc>
                <a:spcPts val="1410"/>
              </a:lnSpc>
            </a:pPr>
            <a:endParaRPr lang="en-US" dirty="0" smtClean="0"/>
          </a:p>
          <a:p>
            <a:pPr marL="0">
              <a:lnSpc>
                <a:spcPts val="4425"/>
              </a:lnSpc>
            </a:pPr>
            <a:r>
              <a:rPr lang="en-US" altLang="zh-CN" sz="1800" dirty="0">
                <a:solidFill>
                  <a:srgbClr val="000000"/>
                </a:solidFill>
                <a:latin typeface="Symbol"/>
                <a:ea typeface="Symbol"/>
              </a:rPr>
              <a:t>●</a:t>
            </a:r>
            <a:r>
              <a:rPr lang="en-US" altLang="zh-CN" sz="1800" spc="50" dirty="0">
                <a:solidFill>
                  <a:srgbClr val="000000"/>
                </a:solidFill>
                <a:latin typeface="Symbol"/>
                <a:cs typeface="Symbol"/>
              </a:rPr>
              <a:t> 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Donner</a:t>
            </a:r>
            <a:r>
              <a:rPr lang="en-US" altLang="zh-CN" sz="40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un</a:t>
            </a:r>
            <a:r>
              <a:rPr lang="en-US" altLang="zh-CN" sz="40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nom</a:t>
            </a:r>
            <a:r>
              <a:rPr lang="en-US" altLang="zh-CN" sz="40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à</a:t>
            </a:r>
            <a:r>
              <a:rPr lang="en-US" altLang="zh-CN" sz="4000" spc="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l'objet</a:t>
            </a:r>
          </a:p>
          <a:p>
            <a:pPr>
              <a:lnSpc>
                <a:spcPts val="1410"/>
              </a:lnSpc>
            </a:pPr>
            <a:endParaRPr lang="en-US" dirty="0" smtClean="0"/>
          </a:p>
          <a:p>
            <a:pPr marL="0">
              <a:lnSpc>
                <a:spcPts val="4425"/>
              </a:lnSpc>
            </a:pPr>
            <a:r>
              <a:rPr lang="en-US" altLang="zh-CN" sz="1800" dirty="0">
                <a:solidFill>
                  <a:srgbClr val="000000"/>
                </a:solidFill>
                <a:latin typeface="Symbol"/>
                <a:ea typeface="Symbol"/>
              </a:rPr>
              <a:t>●</a:t>
            </a:r>
            <a:r>
              <a:rPr lang="en-US" altLang="zh-CN" sz="1800" spc="85" dirty="0">
                <a:solidFill>
                  <a:srgbClr val="000000"/>
                </a:solidFill>
                <a:latin typeface="Symbol"/>
                <a:cs typeface="Symbol"/>
              </a:rPr>
              <a:t> 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À</a:t>
            </a:r>
            <a:r>
              <a:rPr lang="en-US" altLang="zh-CN" sz="4000" spc="1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quoi</a:t>
            </a:r>
            <a:r>
              <a:rPr lang="en-US" altLang="zh-CN" sz="4000" spc="1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sert-il?</a:t>
            </a:r>
          </a:p>
          <a:p>
            <a:pPr>
              <a:lnSpc>
                <a:spcPts val="1425"/>
              </a:lnSpc>
            </a:pPr>
            <a:endParaRPr lang="en-US" dirty="0" smtClean="0"/>
          </a:p>
          <a:p>
            <a:pPr marL="0">
              <a:lnSpc>
                <a:spcPts val="442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Symbol"/>
                <a:ea typeface="Symbol"/>
              </a:rPr>
              <a:t>●</a:t>
            </a:r>
            <a:r>
              <a:rPr lang="en-US" altLang="zh-CN" sz="1800" spc="30" dirty="0">
                <a:solidFill>
                  <a:srgbClr val="000000"/>
                </a:solidFill>
                <a:latin typeface="Symbol"/>
                <a:cs typeface="Symbol"/>
              </a:rPr>
              <a:t> 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Faire</a:t>
            </a:r>
            <a:r>
              <a:rPr lang="en-US" altLang="zh-CN" sz="40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un</a:t>
            </a:r>
            <a:r>
              <a:rPr lang="en-US" altLang="zh-CN" sz="4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dessin,</a:t>
            </a:r>
            <a:r>
              <a:rPr lang="en-US" altLang="zh-CN" sz="40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un</a:t>
            </a:r>
            <a:r>
              <a:rPr lang="en-US" altLang="zh-CN" sz="4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schéma</a:t>
            </a:r>
            <a:r>
              <a:rPr lang="en-US" altLang="zh-CN" sz="40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ou</a:t>
            </a:r>
            <a:r>
              <a:rPr lang="en-US" altLang="zh-CN" sz="40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une</a:t>
            </a:r>
          </a:p>
          <a:p>
            <a:pPr marL="0" indent="323849">
              <a:lnSpc>
                <a:spcPct val="10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maquette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de</a:t>
            </a:r>
            <a:r>
              <a:rPr lang="en-US" altLang="zh-CN" sz="40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l'objet</a:t>
            </a:r>
          </a:p>
          <a:p>
            <a:pPr>
              <a:lnSpc>
                <a:spcPts val="1050"/>
              </a:lnSpc>
            </a:pPr>
            <a:endParaRPr lang="en-US" dirty="0" smtClean="0"/>
          </a:p>
          <a:p>
            <a:pPr marL="0">
              <a:lnSpc>
                <a:spcPts val="4425"/>
              </a:lnSpc>
            </a:pPr>
            <a:r>
              <a:rPr lang="en-US" altLang="zh-CN" sz="1800" dirty="0">
                <a:solidFill>
                  <a:srgbClr val="000000"/>
                </a:solidFill>
                <a:latin typeface="Symbol"/>
                <a:ea typeface="Symbol"/>
              </a:rPr>
              <a:t>●</a:t>
            </a:r>
            <a:r>
              <a:rPr lang="en-US" altLang="zh-CN" sz="1800" spc="50" dirty="0">
                <a:solidFill>
                  <a:srgbClr val="000000"/>
                </a:solidFill>
                <a:latin typeface="Symbol"/>
                <a:cs typeface="Symbol"/>
              </a:rPr>
              <a:t> 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Expliquer</a:t>
            </a:r>
            <a:r>
              <a:rPr lang="en-US" altLang="zh-CN" sz="4000" spc="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le</a:t>
            </a:r>
            <a:r>
              <a:rPr lang="en-US" altLang="zh-CN" sz="4000" spc="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fonctionnement</a:t>
            </a:r>
            <a:r>
              <a:rPr lang="en-US" altLang="zh-CN" sz="40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de</a:t>
            </a:r>
            <a:r>
              <a:rPr lang="en-US" altLang="zh-CN" sz="4000" spc="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l'objet</a:t>
            </a:r>
          </a:p>
          <a:p>
            <a:pPr>
              <a:lnSpc>
                <a:spcPts val="1410"/>
              </a:lnSpc>
            </a:pPr>
            <a:endParaRPr lang="en-US" dirty="0" smtClean="0"/>
          </a:p>
          <a:p>
            <a:pPr marL="0">
              <a:lnSpc>
                <a:spcPts val="4425"/>
              </a:lnSpc>
            </a:pPr>
            <a:r>
              <a:rPr lang="en-US" altLang="zh-CN" sz="1800" dirty="0">
                <a:solidFill>
                  <a:srgbClr val="000000"/>
                </a:solidFill>
                <a:latin typeface="Symbol"/>
                <a:ea typeface="Symbol"/>
              </a:rPr>
              <a:t>●</a:t>
            </a:r>
            <a:r>
              <a:rPr lang="en-US" altLang="zh-CN" sz="1800" spc="50" dirty="0">
                <a:solidFill>
                  <a:srgbClr val="000000"/>
                </a:solidFill>
                <a:latin typeface="Symbol"/>
                <a:cs typeface="Symbol"/>
              </a:rPr>
              <a:t> 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Expliquer</a:t>
            </a:r>
            <a:r>
              <a:rPr lang="en-US" altLang="zh-CN" sz="40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la</a:t>
            </a:r>
            <a:r>
              <a:rPr lang="en-US" altLang="zh-CN" sz="4000" spc="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construction</a:t>
            </a:r>
            <a:r>
              <a:rPr lang="en-US" altLang="zh-CN" sz="40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de</a:t>
            </a:r>
            <a:r>
              <a:rPr lang="en-US" altLang="zh-CN" sz="4000" spc="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l'objet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" y="1493520"/>
            <a:ext cx="8648700" cy="521208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25219" y="707121"/>
            <a:ext cx="8193766" cy="644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7499"/>
              </a:lnSpc>
            </a:pPr>
            <a:r>
              <a:rPr lang="en-US" altLang="zh-CN" sz="3600" dirty="0">
                <a:solidFill>
                  <a:srgbClr val="000000"/>
                </a:solidFill>
                <a:latin typeface="Arial Black"/>
                <a:ea typeface="Arial Black"/>
              </a:rPr>
              <a:t>Et</a:t>
            </a:r>
            <a:r>
              <a:rPr lang="en-US" altLang="zh-CN" sz="360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Arial Black"/>
                <a:ea typeface="Arial Black"/>
              </a:rPr>
              <a:t>maintenant</a:t>
            </a:r>
            <a:r>
              <a:rPr lang="en-US" altLang="zh-CN" sz="360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Arial Black"/>
                <a:ea typeface="Arial Black"/>
              </a:rPr>
              <a:t>à</a:t>
            </a:r>
            <a:r>
              <a:rPr lang="en-US" altLang="zh-CN" sz="360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Arial Black"/>
                <a:ea typeface="Arial Black"/>
              </a:rPr>
              <a:t>quoi</a:t>
            </a:r>
            <a:r>
              <a:rPr lang="en-US" altLang="zh-CN" sz="360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Arial Black"/>
                <a:ea typeface="Arial Black"/>
              </a:rPr>
              <a:t>tu</a:t>
            </a:r>
            <a:r>
              <a:rPr lang="en-US" altLang="zh-CN" sz="3600" spc="-104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Arial Black"/>
                <a:ea typeface="Arial Black"/>
              </a:rPr>
              <a:t>penses?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669290" y="721062"/>
            <a:ext cx="8802878" cy="57464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19709">
              <a:lnSpc>
                <a:spcPct val="117083"/>
              </a:lnSpc>
            </a:pPr>
            <a:r>
              <a:rPr lang="en-US" altLang="zh-CN" sz="4000" dirty="0">
                <a:solidFill>
                  <a:srgbClr val="000000"/>
                </a:solidFill>
                <a:latin typeface="Arial Black"/>
                <a:ea typeface="Arial Black"/>
              </a:rPr>
              <a:t>Il</a:t>
            </a:r>
            <a:r>
              <a:rPr lang="en-US" altLang="zh-CN" sz="400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Arial Black"/>
                <a:ea typeface="Arial Black"/>
              </a:rPr>
              <a:t>y</a:t>
            </a:r>
            <a:r>
              <a:rPr lang="en-US" altLang="zh-CN" sz="400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Arial Black"/>
                <a:ea typeface="Arial Black"/>
              </a:rPr>
              <a:t>a</a:t>
            </a:r>
            <a:r>
              <a:rPr lang="en-US" altLang="zh-CN" sz="400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Arial Black"/>
                <a:ea typeface="Arial Black"/>
              </a:rPr>
              <a:t>des</a:t>
            </a:r>
            <a:r>
              <a:rPr lang="en-US" altLang="zh-CN" sz="400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Arial Black"/>
                <a:ea typeface="Arial Black"/>
              </a:rPr>
              <a:t>problèmes</a:t>
            </a:r>
            <a:r>
              <a:rPr lang="en-US" altLang="zh-CN" sz="400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Arial Black"/>
                <a:ea typeface="Arial Black"/>
              </a:rPr>
              <a:t>mais</a:t>
            </a:r>
            <a:r>
              <a:rPr lang="en-US" altLang="zh-CN" sz="400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Arial Black"/>
                <a:ea typeface="Arial Black"/>
              </a:rPr>
              <a:t>il</a:t>
            </a:r>
            <a:r>
              <a:rPr lang="en-US" altLang="zh-CN" sz="400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Arial Black"/>
                <a:ea typeface="Arial Black"/>
              </a:rPr>
              <a:t>y</a:t>
            </a:r>
            <a:r>
              <a:rPr lang="en-US" altLang="zh-CN" sz="4000" spc="-94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Arial Black"/>
                <a:ea typeface="Arial Black"/>
              </a:rPr>
              <a:t>a</a:t>
            </a:r>
          </a:p>
          <a:p>
            <a:pPr marL="0" indent="2324100">
              <a:lnSpc>
                <a:spcPct val="117499"/>
              </a:lnSpc>
            </a:pPr>
            <a:r>
              <a:rPr lang="en-US" altLang="zh-CN" sz="4000" dirty="0">
                <a:solidFill>
                  <a:srgbClr val="000000"/>
                </a:solidFill>
                <a:latin typeface="Arial Black"/>
                <a:ea typeface="Arial Black"/>
              </a:rPr>
              <a:t>des</a:t>
            </a:r>
            <a:r>
              <a:rPr lang="en-US" altLang="zh-CN" sz="400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Arial Black"/>
                <a:ea typeface="Arial Black"/>
              </a:rPr>
              <a:t>solutions</a:t>
            </a:r>
            <a:r>
              <a:rPr lang="en-US" altLang="zh-CN" sz="4000" spc="-10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Arial Black"/>
                <a:ea typeface="Arial Black"/>
              </a:rPr>
              <a:t>!!!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85"/>
              </a:lnSpc>
            </a:pPr>
            <a:endParaRPr lang="en-US" dirty="0" smtClean="0"/>
          </a:p>
          <a:p>
            <a:pPr marL="0" indent="759459">
              <a:lnSpc>
                <a:spcPct val="100000"/>
              </a:lnSpc>
            </a:pPr>
            <a:r>
              <a:rPr lang="en-US" altLang="zh-CN" sz="4000" b="1" dirty="0">
                <a:solidFill>
                  <a:srgbClr val="bebebe"/>
                </a:solidFill>
                <a:latin typeface="Times New Roman"/>
                <a:ea typeface="Times New Roman"/>
              </a:rPr>
              <a:t>Il</a:t>
            </a:r>
            <a:r>
              <a:rPr lang="en-US" altLang="zh-CN" sz="4000" b="1" dirty="0">
                <a:solidFill>
                  <a:srgbClr val="bebeb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bebebe"/>
                </a:solidFill>
                <a:latin typeface="Times New Roman"/>
                <a:ea typeface="Times New Roman"/>
              </a:rPr>
              <a:t>existe</a:t>
            </a:r>
            <a:r>
              <a:rPr lang="en-US" altLang="zh-CN" sz="4000" b="1" dirty="0">
                <a:solidFill>
                  <a:srgbClr val="bebeb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bebebe"/>
                </a:solidFill>
                <a:latin typeface="Times New Roman"/>
                <a:ea typeface="Times New Roman"/>
              </a:rPr>
              <a:t>un</a:t>
            </a:r>
            <a:r>
              <a:rPr lang="en-US" altLang="zh-CN" sz="4000" b="1" dirty="0">
                <a:solidFill>
                  <a:srgbClr val="bebeb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bebebe"/>
                </a:solidFill>
                <a:latin typeface="Times New Roman"/>
                <a:ea typeface="Times New Roman"/>
              </a:rPr>
              <a:t>concours,</a:t>
            </a:r>
            <a:r>
              <a:rPr lang="en-US" altLang="zh-CN" sz="4000" b="1" dirty="0">
                <a:solidFill>
                  <a:srgbClr val="bebeb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bebebe"/>
                </a:solidFill>
                <a:latin typeface="Times New Roman"/>
                <a:ea typeface="Times New Roman"/>
              </a:rPr>
              <a:t>le</a:t>
            </a:r>
            <a:r>
              <a:rPr lang="en-US" altLang="zh-CN" sz="4000" spc="-69" b="1" dirty="0">
                <a:solidFill>
                  <a:srgbClr val="bebeb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bebebe"/>
                </a:solidFill>
                <a:latin typeface="Times New Roman"/>
                <a:ea typeface="Times New Roman"/>
              </a:rPr>
              <a:t>concours</a:t>
            </a:r>
          </a:p>
          <a:p>
            <a:pPr marL="0" indent="259079">
              <a:lnSpc>
                <a:spcPct val="112500"/>
              </a:lnSpc>
            </a:pPr>
            <a:r>
              <a:rPr lang="en-US" altLang="zh-CN" sz="4000" spc="240" dirty="0">
                <a:solidFill>
                  <a:srgbClr val="000000"/>
                </a:solidFill>
                <a:latin typeface="Segoe UI Symbol"/>
                <a:ea typeface="Segoe UI Symbol"/>
              </a:rPr>
              <a:t>«</a:t>
            </a:r>
            <a:r>
              <a:rPr lang="en-US" altLang="zh-CN" sz="4000" spc="129" dirty="0">
                <a:solidFill>
                  <a:srgbClr val="000000"/>
                </a:solidFill>
                <a:latin typeface="Segoe UI Symbol"/>
                <a:cs typeface="Segoe UI Symbol"/>
              </a:rPr>
              <a:t> </a:t>
            </a:r>
            <a:r>
              <a:rPr lang="en-US" altLang="zh-CN" sz="4000" spc="234" dirty="0">
                <a:solidFill>
                  <a:srgbClr val="000000"/>
                </a:solidFill>
                <a:latin typeface="Segoe UI Symbol"/>
                <a:ea typeface="Segoe UI Symbol"/>
              </a:rPr>
              <a:t>Jeunes</a:t>
            </a:r>
            <a:r>
              <a:rPr lang="en-US" altLang="zh-CN" sz="4000" spc="129" dirty="0">
                <a:solidFill>
                  <a:srgbClr val="000000"/>
                </a:solidFill>
                <a:latin typeface="Segoe UI Symbol"/>
                <a:cs typeface="Segoe UI Symbol"/>
              </a:rPr>
              <a:t> </a:t>
            </a:r>
            <a:r>
              <a:rPr lang="en-US" altLang="zh-CN" sz="4000" spc="250" dirty="0">
                <a:solidFill>
                  <a:srgbClr val="000000"/>
                </a:solidFill>
                <a:latin typeface="Segoe UI Symbol"/>
                <a:ea typeface="Segoe UI Symbol"/>
              </a:rPr>
              <a:t>champions</a:t>
            </a:r>
            <a:r>
              <a:rPr lang="en-US" altLang="zh-CN" sz="4000" spc="129" dirty="0">
                <a:solidFill>
                  <a:srgbClr val="000000"/>
                </a:solidFill>
                <a:latin typeface="Segoe UI Symbol"/>
                <a:cs typeface="Segoe UI Symbol"/>
              </a:rPr>
              <a:t> </a:t>
            </a:r>
            <a:r>
              <a:rPr lang="en-US" altLang="zh-CN" sz="4000" spc="284" dirty="0">
                <a:solidFill>
                  <a:srgbClr val="000000"/>
                </a:solidFill>
                <a:latin typeface="Segoe UI Symbol"/>
                <a:ea typeface="Segoe UI Symbol"/>
              </a:rPr>
              <a:t>de</a:t>
            </a:r>
            <a:r>
              <a:rPr lang="en-US" altLang="zh-CN" sz="4000" spc="129" dirty="0">
                <a:solidFill>
                  <a:srgbClr val="000000"/>
                </a:solidFill>
                <a:latin typeface="Segoe UI Symbol"/>
                <a:cs typeface="Segoe UI Symbol"/>
              </a:rPr>
              <a:t> </a:t>
            </a:r>
            <a:r>
              <a:rPr lang="en-US" altLang="zh-CN" sz="4000" spc="175" dirty="0">
                <a:solidFill>
                  <a:srgbClr val="000000"/>
                </a:solidFill>
                <a:latin typeface="Segoe UI Symbol"/>
                <a:ea typeface="Segoe UI Symbol"/>
              </a:rPr>
              <a:t>la</a:t>
            </a:r>
            <a:r>
              <a:rPr lang="en-US" altLang="zh-CN" sz="4000" spc="135" dirty="0">
                <a:solidFill>
                  <a:srgbClr val="000000"/>
                </a:solidFill>
                <a:latin typeface="Segoe UI Symbol"/>
                <a:cs typeface="Segoe UI Symbol"/>
              </a:rPr>
              <a:t> </a:t>
            </a:r>
            <a:r>
              <a:rPr lang="en-US" altLang="zh-CN" sz="4000" spc="215" dirty="0">
                <a:solidFill>
                  <a:srgbClr val="000000"/>
                </a:solidFill>
                <a:latin typeface="Segoe UI Symbol"/>
                <a:ea typeface="Segoe UI Symbol"/>
              </a:rPr>
              <a:t>Terre</a:t>
            </a:r>
            <a:r>
              <a:rPr lang="en-US" altLang="zh-CN" sz="4000" spc="129" dirty="0">
                <a:solidFill>
                  <a:srgbClr val="000000"/>
                </a:solidFill>
                <a:latin typeface="Segoe UI Symbol"/>
                <a:cs typeface="Segoe UI Symbol"/>
              </a:rPr>
              <a:t> </a:t>
            </a:r>
            <a:r>
              <a:rPr lang="en-US" altLang="zh-CN" sz="4000" spc="250" dirty="0">
                <a:solidFill>
                  <a:srgbClr val="000000"/>
                </a:solidFill>
                <a:latin typeface="Segoe UI Symbol"/>
                <a:ea typeface="Segoe UI Symbol"/>
              </a:rPr>
              <a:t>»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95"/>
              </a:lnSpc>
            </a:pPr>
            <a:endParaRPr lang="en-US" dirty="0" smtClean="0"/>
          </a:p>
          <a:p>
            <a:pPr marL="0" indent="87629">
              <a:lnSpc>
                <a:spcPct val="100000"/>
              </a:lnSpc>
            </a:pPr>
            <a:r>
              <a:rPr lang="en-US" altLang="zh-CN" sz="4000" b="1" dirty="0">
                <a:solidFill>
                  <a:srgbClr val="bebebe"/>
                </a:solidFill>
                <a:latin typeface="Times New Roman"/>
                <a:ea typeface="Times New Roman"/>
              </a:rPr>
              <a:t>C'est</a:t>
            </a:r>
            <a:r>
              <a:rPr lang="en-US" altLang="zh-CN" sz="4000" b="1" dirty="0">
                <a:solidFill>
                  <a:srgbClr val="bebeb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bebebe"/>
                </a:solidFill>
                <a:latin typeface="Times New Roman"/>
                <a:ea typeface="Times New Roman"/>
              </a:rPr>
              <a:t>un</a:t>
            </a:r>
            <a:r>
              <a:rPr lang="en-US" altLang="zh-CN" sz="4000" b="1" dirty="0">
                <a:solidFill>
                  <a:srgbClr val="bebeb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bebebe"/>
                </a:solidFill>
                <a:latin typeface="Times New Roman"/>
                <a:ea typeface="Times New Roman"/>
              </a:rPr>
              <a:t>concours</a:t>
            </a:r>
            <a:r>
              <a:rPr lang="en-US" altLang="zh-CN" sz="4000" b="1" dirty="0">
                <a:solidFill>
                  <a:srgbClr val="bebeb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bebebe"/>
                </a:solidFill>
                <a:latin typeface="Times New Roman"/>
                <a:ea typeface="Times New Roman"/>
              </a:rPr>
              <a:t>mondial</a:t>
            </a:r>
            <a:r>
              <a:rPr lang="en-US" altLang="zh-CN" sz="4000" b="1" dirty="0">
                <a:solidFill>
                  <a:srgbClr val="bebeb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bebebe"/>
                </a:solidFill>
                <a:latin typeface="Times New Roman"/>
                <a:ea typeface="Times New Roman"/>
              </a:rPr>
              <a:t>organisé</a:t>
            </a:r>
            <a:r>
              <a:rPr lang="en-US" altLang="zh-CN" sz="4000" spc="-94" b="1" dirty="0">
                <a:solidFill>
                  <a:srgbClr val="bebeb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bebebe"/>
                </a:solidFill>
                <a:latin typeface="Times New Roman"/>
                <a:ea typeface="Times New Roman"/>
              </a:rPr>
              <a:t>par</a:t>
            </a:r>
          </a:p>
          <a:p>
            <a:pPr marL="0">
              <a:lnSpc>
                <a:spcPct val="92083"/>
              </a:lnSpc>
            </a:pPr>
            <a:r>
              <a:rPr lang="en-US" altLang="zh-CN" sz="4000" b="1" dirty="0">
                <a:solidFill>
                  <a:srgbClr val="bebebe"/>
                </a:solidFill>
                <a:latin typeface="Times New Roman"/>
                <a:ea typeface="Times New Roman"/>
              </a:rPr>
              <a:t>l'ONU</a:t>
            </a:r>
            <a:r>
              <a:rPr lang="en-US" altLang="zh-CN" sz="4000" b="1" dirty="0">
                <a:solidFill>
                  <a:srgbClr val="bebeb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bebebe"/>
                </a:solidFill>
                <a:latin typeface="Times New Roman"/>
                <a:ea typeface="Times New Roman"/>
              </a:rPr>
              <a:t>et</a:t>
            </a:r>
            <a:r>
              <a:rPr lang="en-US" altLang="zh-CN" sz="4000" b="1" dirty="0">
                <a:solidFill>
                  <a:srgbClr val="bebeb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bebebe"/>
                </a:solidFill>
                <a:latin typeface="Times New Roman"/>
                <a:ea typeface="Times New Roman"/>
              </a:rPr>
              <a:t>destiné</a:t>
            </a:r>
            <a:r>
              <a:rPr lang="en-US" altLang="zh-CN" sz="4000" b="1" dirty="0">
                <a:solidFill>
                  <a:srgbClr val="bebeb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bebebe"/>
                </a:solidFill>
                <a:latin typeface="Times New Roman"/>
                <a:ea typeface="Times New Roman"/>
              </a:rPr>
              <a:t>à</a:t>
            </a:r>
            <a:r>
              <a:rPr lang="en-US" altLang="zh-CN" sz="4000" b="1" dirty="0">
                <a:solidFill>
                  <a:srgbClr val="bebeb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bebebe"/>
                </a:solidFill>
                <a:latin typeface="Times New Roman"/>
                <a:ea typeface="Times New Roman"/>
              </a:rPr>
              <a:t>recueillir</a:t>
            </a:r>
            <a:r>
              <a:rPr lang="en-US" altLang="zh-CN" sz="4000" b="1" dirty="0">
                <a:solidFill>
                  <a:srgbClr val="bebeb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bebebe"/>
                </a:solidFill>
                <a:latin typeface="Times New Roman"/>
                <a:ea typeface="Times New Roman"/>
              </a:rPr>
              <a:t>les</a:t>
            </a:r>
            <a:r>
              <a:rPr lang="en-US" altLang="zh-CN" sz="4000" spc="-240" b="1" dirty="0">
                <a:solidFill>
                  <a:srgbClr val="bebeb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bebebe"/>
                </a:solidFill>
                <a:latin typeface="Times New Roman"/>
                <a:ea typeface="Times New Roman"/>
              </a:rPr>
              <a:t>solutions</a:t>
            </a:r>
          </a:p>
          <a:p>
            <a:pPr marL="0" indent="416559">
              <a:lnSpc>
                <a:spcPct val="100000"/>
              </a:lnSpc>
            </a:pPr>
            <a:r>
              <a:rPr lang="en-US" altLang="zh-CN" sz="4000" b="1" dirty="0">
                <a:solidFill>
                  <a:srgbClr val="bebebe"/>
                </a:solidFill>
                <a:latin typeface="Times New Roman"/>
                <a:ea typeface="Times New Roman"/>
              </a:rPr>
              <a:t>écologiques</a:t>
            </a:r>
            <a:r>
              <a:rPr lang="en-US" altLang="zh-CN" sz="4000" b="1" dirty="0">
                <a:solidFill>
                  <a:srgbClr val="bebeb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bebebe"/>
                </a:solidFill>
                <a:latin typeface="Times New Roman"/>
                <a:ea typeface="Times New Roman"/>
              </a:rPr>
              <a:t>proposées</a:t>
            </a:r>
            <a:r>
              <a:rPr lang="en-US" altLang="zh-CN" sz="4000" b="1" dirty="0">
                <a:solidFill>
                  <a:srgbClr val="bebeb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bebebe"/>
                </a:solidFill>
                <a:latin typeface="Times New Roman"/>
                <a:ea typeface="Times New Roman"/>
              </a:rPr>
              <a:t>par</a:t>
            </a:r>
            <a:r>
              <a:rPr lang="en-US" altLang="zh-CN" sz="4000" b="1" dirty="0">
                <a:solidFill>
                  <a:srgbClr val="bebeb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bebebe"/>
                </a:solidFill>
                <a:latin typeface="Times New Roman"/>
                <a:ea typeface="Times New Roman"/>
              </a:rPr>
              <a:t>les</a:t>
            </a:r>
            <a:r>
              <a:rPr lang="en-US" altLang="zh-CN" sz="4000" spc="-215" b="1" dirty="0">
                <a:solidFill>
                  <a:srgbClr val="bebeb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bebebe"/>
                </a:solidFill>
                <a:latin typeface="Times New Roman"/>
                <a:ea typeface="Times New Roman"/>
              </a:rPr>
              <a:t>jeunes.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020" y="1706880"/>
            <a:ext cx="6446520" cy="432816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17269" y="509547"/>
            <a:ext cx="8046645" cy="66691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9050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En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2017,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le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gagnant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c'est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Boyan</a:t>
            </a:r>
            <a:r>
              <a:rPr lang="en-US" altLang="zh-CN"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Slat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un</a:t>
            </a:r>
            <a:r>
              <a:rPr lang="en-US" altLang="zh-CN" sz="3200" spc="1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jeune</a:t>
            </a:r>
          </a:p>
          <a:p>
            <a:pPr marL="0" indent="2221229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néerlandais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de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20</a:t>
            </a:r>
            <a:r>
              <a:rPr lang="en-US" altLang="zh-CN" sz="32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ans.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3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Il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imaginé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des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barrières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permettant</a:t>
            </a:r>
            <a:r>
              <a:rPr lang="en-US" altLang="zh-CN" sz="40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de</a:t>
            </a:r>
          </a:p>
          <a:p>
            <a:pPr marL="0" indent="2353309">
              <a:lnSpc>
                <a:spcPct val="10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nettoyer</a:t>
            </a:r>
            <a:r>
              <a:rPr lang="en-US" altLang="zh-CN" sz="40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l'océan.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937260" y="1961703"/>
            <a:ext cx="8300097" cy="3223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42239">
              <a:lnSpc>
                <a:spcPct val="117499"/>
              </a:lnSpc>
            </a:pPr>
            <a:r>
              <a:rPr lang="en-US" altLang="zh-CN" sz="6000" spc="-20" dirty="0">
                <a:solidFill>
                  <a:srgbClr val="000000"/>
                </a:solidFill>
                <a:latin typeface="Arial Black"/>
                <a:ea typeface="Arial Black"/>
              </a:rPr>
              <a:t>D'autres</a:t>
            </a:r>
            <a:r>
              <a:rPr lang="en-US" altLang="zh-CN" sz="6000" spc="-15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altLang="zh-CN" sz="6000" spc="-15" dirty="0">
                <a:solidFill>
                  <a:srgbClr val="000000"/>
                </a:solidFill>
                <a:latin typeface="Arial Black"/>
                <a:ea typeface="Arial Black"/>
              </a:rPr>
              <a:t>inventions</a:t>
            </a:r>
          </a:p>
          <a:p>
            <a:pPr marL="0">
              <a:lnSpc>
                <a:spcPct val="117499"/>
              </a:lnSpc>
            </a:pPr>
            <a:r>
              <a:rPr lang="en-US" altLang="zh-CN" sz="6000" spc="10" dirty="0">
                <a:solidFill>
                  <a:srgbClr val="000000"/>
                </a:solidFill>
                <a:latin typeface="Arial Black"/>
                <a:ea typeface="Arial Black"/>
              </a:rPr>
              <a:t>rigolotes</a:t>
            </a:r>
            <a:r>
              <a:rPr lang="en-US" altLang="zh-CN" sz="600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altLang="zh-CN" sz="6000" spc="15" dirty="0">
                <a:solidFill>
                  <a:srgbClr val="000000"/>
                </a:solidFill>
                <a:latin typeface="Arial Black"/>
                <a:ea typeface="Arial Black"/>
              </a:rPr>
              <a:t>pourraient</a:t>
            </a:r>
          </a:p>
          <a:p>
            <a:pPr marL="0" indent="179069">
              <a:lnSpc>
                <a:spcPct val="117499"/>
              </a:lnSpc>
            </a:pPr>
            <a:r>
              <a:rPr lang="en-US" altLang="zh-CN" sz="6000" dirty="0">
                <a:solidFill>
                  <a:srgbClr val="000000"/>
                </a:solidFill>
                <a:latin typeface="Arial Black"/>
                <a:ea typeface="Arial Black"/>
              </a:rPr>
              <a:t>sauver</a:t>
            </a:r>
            <a:r>
              <a:rPr lang="en-US" altLang="zh-CN" sz="600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altLang="zh-CN" sz="6000" dirty="0">
                <a:solidFill>
                  <a:srgbClr val="000000"/>
                </a:solidFill>
                <a:latin typeface="Arial Black"/>
                <a:ea typeface="Arial Black"/>
              </a:rPr>
              <a:t>la</a:t>
            </a:r>
            <a:r>
              <a:rPr lang="en-US" altLang="zh-CN" sz="6000" spc="-254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lang="en-US" altLang="zh-CN" sz="6000" dirty="0">
                <a:solidFill>
                  <a:srgbClr val="000000"/>
                </a:solidFill>
                <a:latin typeface="Arial Black"/>
                <a:ea typeface="Arial Black"/>
              </a:rPr>
              <a:t>planète...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0" y="1859280"/>
            <a:ext cx="6972300" cy="53340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446530" y="261505"/>
            <a:ext cx="7187224" cy="1341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i="1" dirty="0">
                <a:solidFill>
                  <a:srgbClr val="009832"/>
                </a:solidFill>
                <a:latin typeface="Times New Roman"/>
                <a:ea typeface="Times New Roman"/>
              </a:rPr>
              <a:t>Une</a:t>
            </a:r>
            <a:r>
              <a:rPr lang="en-US" altLang="zh-CN" sz="4400" i="1" dirty="0">
                <a:solidFill>
                  <a:srgbClr val="009832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400" i="1" dirty="0">
                <a:solidFill>
                  <a:srgbClr val="009832"/>
                </a:solidFill>
                <a:latin typeface="Times New Roman"/>
                <a:ea typeface="Times New Roman"/>
              </a:rPr>
              <a:t>machine</a:t>
            </a:r>
            <a:r>
              <a:rPr lang="en-US" altLang="zh-CN" sz="4400" i="1" dirty="0">
                <a:solidFill>
                  <a:srgbClr val="009832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400" i="1" dirty="0">
                <a:solidFill>
                  <a:srgbClr val="009832"/>
                </a:solidFill>
                <a:latin typeface="Times New Roman"/>
                <a:ea typeface="Times New Roman"/>
              </a:rPr>
              <a:t>qui</a:t>
            </a:r>
            <a:r>
              <a:rPr lang="en-US" altLang="zh-CN" sz="4400" i="1" dirty="0">
                <a:solidFill>
                  <a:srgbClr val="009832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400" i="1" dirty="0">
                <a:solidFill>
                  <a:srgbClr val="009832"/>
                </a:solidFill>
                <a:latin typeface="Times New Roman"/>
                <a:ea typeface="Times New Roman"/>
              </a:rPr>
              <a:t>transforme</a:t>
            </a:r>
            <a:r>
              <a:rPr lang="en-US" altLang="zh-CN" sz="4400" spc="20" i="1" dirty="0">
                <a:solidFill>
                  <a:srgbClr val="009832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400" i="1" dirty="0">
                <a:solidFill>
                  <a:srgbClr val="009832"/>
                </a:solidFill>
                <a:latin typeface="Times New Roman"/>
                <a:ea typeface="Times New Roman"/>
              </a:rPr>
              <a:t>les</a:t>
            </a:r>
          </a:p>
          <a:p>
            <a:pPr marL="0" indent="718819">
              <a:lnSpc>
                <a:spcPct val="100000"/>
              </a:lnSpc>
            </a:pPr>
            <a:r>
              <a:rPr lang="en-US" altLang="zh-CN" sz="4400" i="1" dirty="0">
                <a:solidFill>
                  <a:srgbClr val="009832"/>
                </a:solidFill>
                <a:latin typeface="Times New Roman"/>
                <a:ea typeface="Times New Roman"/>
              </a:rPr>
              <a:t>factures</a:t>
            </a:r>
            <a:r>
              <a:rPr lang="en-US" altLang="zh-CN" sz="4400" i="1" dirty="0">
                <a:solidFill>
                  <a:srgbClr val="009832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400" i="1" dirty="0">
                <a:solidFill>
                  <a:srgbClr val="009832"/>
                </a:solidFill>
                <a:latin typeface="Times New Roman"/>
                <a:ea typeface="Times New Roman"/>
              </a:rPr>
              <a:t>en</a:t>
            </a:r>
            <a:r>
              <a:rPr lang="en-US" altLang="zh-CN" sz="4400" i="1" dirty="0">
                <a:solidFill>
                  <a:srgbClr val="009832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400" i="1" dirty="0">
                <a:solidFill>
                  <a:srgbClr val="009832"/>
                </a:solidFill>
                <a:latin typeface="Times New Roman"/>
                <a:ea typeface="Times New Roman"/>
              </a:rPr>
              <a:t>papier</a:t>
            </a:r>
            <a:r>
              <a:rPr lang="en-US" altLang="zh-CN" sz="4400" spc="-154" i="1" dirty="0">
                <a:solidFill>
                  <a:srgbClr val="009832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400" i="1" dirty="0">
                <a:solidFill>
                  <a:srgbClr val="009832"/>
                </a:solidFill>
                <a:latin typeface="Times New Roman"/>
                <a:ea typeface="Times New Roman"/>
              </a:rPr>
              <a:t>toilette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020" y="1935480"/>
            <a:ext cx="6179820" cy="478536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45490" y="18777"/>
            <a:ext cx="8593704" cy="1828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6000" i="1" dirty="0">
                <a:solidFill>
                  <a:srgbClr val="009832"/>
                </a:solidFill>
                <a:latin typeface="Times New Roman"/>
                <a:ea typeface="Times New Roman"/>
              </a:rPr>
              <a:t>Des</a:t>
            </a:r>
            <a:r>
              <a:rPr lang="en-US" altLang="zh-CN" sz="6000" i="1" dirty="0">
                <a:solidFill>
                  <a:srgbClr val="009832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6000" i="1" dirty="0">
                <a:solidFill>
                  <a:srgbClr val="009832"/>
                </a:solidFill>
                <a:latin typeface="Times New Roman"/>
                <a:ea typeface="Times New Roman"/>
              </a:rPr>
              <a:t>vêtements</a:t>
            </a:r>
            <a:r>
              <a:rPr lang="en-US" altLang="zh-CN" sz="6000" i="1" dirty="0">
                <a:solidFill>
                  <a:srgbClr val="009832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6000" i="1" dirty="0">
                <a:solidFill>
                  <a:srgbClr val="009832"/>
                </a:solidFill>
                <a:latin typeface="Times New Roman"/>
                <a:ea typeface="Times New Roman"/>
              </a:rPr>
              <a:t>solaires</a:t>
            </a:r>
            <a:r>
              <a:rPr lang="en-US" altLang="zh-CN" sz="6000" spc="-275" i="1" dirty="0">
                <a:solidFill>
                  <a:srgbClr val="009832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6000" i="1" dirty="0">
                <a:solidFill>
                  <a:srgbClr val="009832"/>
                </a:solidFill>
                <a:latin typeface="Times New Roman"/>
                <a:ea typeface="Times New Roman"/>
              </a:rPr>
              <a:t>pour</a:t>
            </a:r>
          </a:p>
          <a:p>
            <a:pPr marL="0" indent="321309">
              <a:lnSpc>
                <a:spcPct val="100000"/>
              </a:lnSpc>
            </a:pPr>
            <a:r>
              <a:rPr lang="en-US" altLang="zh-CN" sz="6000" i="1" dirty="0">
                <a:solidFill>
                  <a:srgbClr val="009832"/>
                </a:solidFill>
                <a:latin typeface="Times New Roman"/>
                <a:ea typeface="Times New Roman"/>
              </a:rPr>
              <a:t>recharger</a:t>
            </a:r>
            <a:r>
              <a:rPr lang="en-US" altLang="zh-CN" sz="6000" spc="-234" i="1" dirty="0">
                <a:solidFill>
                  <a:srgbClr val="009832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6000" i="1" dirty="0">
                <a:solidFill>
                  <a:srgbClr val="009832"/>
                </a:solidFill>
                <a:latin typeface="Times New Roman"/>
                <a:ea typeface="Times New Roman"/>
              </a:rPr>
              <a:t>ton</a:t>
            </a:r>
            <a:r>
              <a:rPr lang="en-US" altLang="zh-CN" sz="6000" spc="-245" i="1" dirty="0">
                <a:solidFill>
                  <a:srgbClr val="009832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6000" i="1" dirty="0">
                <a:solidFill>
                  <a:srgbClr val="009832"/>
                </a:solidFill>
                <a:latin typeface="Times New Roman"/>
                <a:ea typeface="Times New Roman"/>
              </a:rPr>
              <a:t>smartphone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380" y="1851660"/>
            <a:ext cx="6918959" cy="488442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08050" y="261505"/>
            <a:ext cx="8261238" cy="1341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i="1" dirty="0">
                <a:solidFill>
                  <a:srgbClr val="009832"/>
                </a:solidFill>
                <a:latin typeface="Times New Roman"/>
                <a:ea typeface="Times New Roman"/>
              </a:rPr>
              <a:t>Le</a:t>
            </a:r>
            <a:r>
              <a:rPr lang="en-US" altLang="zh-CN" sz="4400" i="1" dirty="0">
                <a:solidFill>
                  <a:srgbClr val="009832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400" i="1" dirty="0">
                <a:solidFill>
                  <a:srgbClr val="009832"/>
                </a:solidFill>
                <a:latin typeface="Times New Roman"/>
                <a:ea typeface="Times New Roman"/>
              </a:rPr>
              <a:t>rideau</a:t>
            </a:r>
            <a:r>
              <a:rPr lang="en-US" altLang="zh-CN" sz="4400" i="1" dirty="0">
                <a:solidFill>
                  <a:srgbClr val="009832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400" i="1" dirty="0">
                <a:solidFill>
                  <a:srgbClr val="009832"/>
                </a:solidFill>
                <a:latin typeface="Times New Roman"/>
                <a:ea typeface="Times New Roman"/>
              </a:rPr>
              <a:t>de</a:t>
            </a:r>
            <a:r>
              <a:rPr lang="en-US" altLang="zh-CN" sz="4400" i="1" dirty="0">
                <a:solidFill>
                  <a:srgbClr val="009832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400" i="1" dirty="0">
                <a:solidFill>
                  <a:srgbClr val="009832"/>
                </a:solidFill>
                <a:latin typeface="Times New Roman"/>
                <a:ea typeface="Times New Roman"/>
              </a:rPr>
              <a:t>douche</a:t>
            </a:r>
            <a:r>
              <a:rPr lang="en-US" altLang="zh-CN" sz="4400" i="1" dirty="0">
                <a:solidFill>
                  <a:srgbClr val="009832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400" i="1" dirty="0">
                <a:solidFill>
                  <a:srgbClr val="009832"/>
                </a:solidFill>
                <a:latin typeface="Times New Roman"/>
                <a:ea typeface="Times New Roman"/>
              </a:rPr>
              <a:t>qui</a:t>
            </a:r>
            <a:r>
              <a:rPr lang="en-US" altLang="zh-CN" sz="4400" i="1" dirty="0">
                <a:solidFill>
                  <a:srgbClr val="009832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400" i="1" dirty="0">
                <a:solidFill>
                  <a:srgbClr val="009832"/>
                </a:solidFill>
                <a:latin typeface="Times New Roman"/>
                <a:ea typeface="Times New Roman"/>
              </a:rPr>
              <a:t>te</a:t>
            </a:r>
            <a:r>
              <a:rPr lang="en-US" altLang="zh-CN" sz="4400" i="1" dirty="0">
                <a:solidFill>
                  <a:srgbClr val="009832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400" i="1" dirty="0">
                <a:solidFill>
                  <a:srgbClr val="009832"/>
                </a:solidFill>
                <a:latin typeface="Times New Roman"/>
                <a:ea typeface="Times New Roman"/>
              </a:rPr>
              <a:t>fait</a:t>
            </a:r>
            <a:r>
              <a:rPr lang="en-US" altLang="zh-CN" sz="4400" spc="44" i="1" dirty="0">
                <a:solidFill>
                  <a:srgbClr val="009832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400" i="1" dirty="0">
                <a:solidFill>
                  <a:srgbClr val="009832"/>
                </a:solidFill>
                <a:latin typeface="Times New Roman"/>
                <a:ea typeface="Times New Roman"/>
              </a:rPr>
              <a:t>sortir</a:t>
            </a:r>
          </a:p>
          <a:p>
            <a:pPr marL="0" indent="905510">
              <a:lnSpc>
                <a:spcPct val="100000"/>
              </a:lnSpc>
            </a:pPr>
            <a:r>
              <a:rPr lang="en-US" altLang="zh-CN" sz="4400" i="1" dirty="0">
                <a:solidFill>
                  <a:srgbClr val="009832"/>
                </a:solidFill>
                <a:latin typeface="Times New Roman"/>
                <a:ea typeface="Times New Roman"/>
              </a:rPr>
              <a:t>quand</a:t>
            </a:r>
            <a:r>
              <a:rPr lang="en-US" altLang="zh-CN" sz="4400" i="1" dirty="0">
                <a:solidFill>
                  <a:srgbClr val="009832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400" i="1" dirty="0">
                <a:solidFill>
                  <a:srgbClr val="009832"/>
                </a:solidFill>
                <a:latin typeface="Times New Roman"/>
                <a:ea typeface="Times New Roman"/>
              </a:rPr>
              <a:t>ça</a:t>
            </a:r>
            <a:r>
              <a:rPr lang="en-US" altLang="zh-CN" sz="4400" i="1" dirty="0">
                <a:solidFill>
                  <a:srgbClr val="009832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400" i="1" dirty="0">
                <a:solidFill>
                  <a:srgbClr val="009832"/>
                </a:solidFill>
                <a:latin typeface="Times New Roman"/>
                <a:ea typeface="Times New Roman"/>
              </a:rPr>
              <a:t>fait</a:t>
            </a:r>
            <a:r>
              <a:rPr lang="en-US" altLang="zh-CN" sz="4400" i="1" dirty="0">
                <a:solidFill>
                  <a:srgbClr val="009832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400" i="1" dirty="0">
                <a:solidFill>
                  <a:srgbClr val="009832"/>
                </a:solidFill>
                <a:latin typeface="Times New Roman"/>
                <a:ea typeface="Times New Roman"/>
              </a:rPr>
              <a:t>trop</a:t>
            </a:r>
            <a:r>
              <a:rPr lang="en-US" altLang="zh-CN" sz="4400" spc="-129" i="1" dirty="0">
                <a:solidFill>
                  <a:srgbClr val="009832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400" i="1" dirty="0">
                <a:solidFill>
                  <a:srgbClr val="009832"/>
                </a:solidFill>
                <a:latin typeface="Times New Roman"/>
                <a:ea typeface="Times New Roman"/>
              </a:rPr>
              <a:t>longtemps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1708150" y="2649408"/>
            <a:ext cx="6737465" cy="1828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6000" b="1" dirty="0">
                <a:solidFill>
                  <a:srgbClr val="000000"/>
                </a:solidFill>
                <a:latin typeface="Arial"/>
                <a:ea typeface="Arial"/>
              </a:rPr>
              <a:t>Et</a:t>
            </a:r>
            <a:r>
              <a:rPr lang="en-US" altLang="zh-CN" sz="60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6000" b="1" dirty="0">
                <a:solidFill>
                  <a:srgbClr val="000000"/>
                </a:solidFill>
                <a:latin typeface="Arial"/>
                <a:ea typeface="Arial"/>
              </a:rPr>
              <a:t>toi,</a:t>
            </a:r>
            <a:r>
              <a:rPr lang="en-US" altLang="zh-CN" sz="60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6000" b="1" dirty="0">
                <a:solidFill>
                  <a:srgbClr val="000000"/>
                </a:solidFill>
                <a:latin typeface="Arial"/>
                <a:ea typeface="Arial"/>
              </a:rPr>
              <a:t>quelle</a:t>
            </a:r>
            <a:r>
              <a:rPr lang="en-US" altLang="zh-CN" sz="60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6000" b="1" dirty="0">
                <a:solidFill>
                  <a:srgbClr val="000000"/>
                </a:solidFill>
                <a:latin typeface="Arial"/>
                <a:ea typeface="Arial"/>
              </a:rPr>
              <a:t>est</a:t>
            </a:r>
            <a:r>
              <a:rPr lang="en-US" altLang="zh-CN" sz="6000" spc="-75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6000" b="1" dirty="0">
                <a:solidFill>
                  <a:srgbClr val="000000"/>
                </a:solidFill>
                <a:latin typeface="Arial"/>
                <a:ea typeface="Arial"/>
              </a:rPr>
              <a:t>ta</a:t>
            </a:r>
          </a:p>
          <a:p>
            <a:pPr marL="0" indent="1652270">
              <a:lnSpc>
                <a:spcPct val="100000"/>
              </a:lnSpc>
            </a:pPr>
            <a:r>
              <a:rPr lang="en-US" altLang="zh-CN" sz="6000" spc="-10" b="1" dirty="0">
                <a:solidFill>
                  <a:srgbClr val="000000"/>
                </a:solidFill>
                <a:latin typeface="Arial"/>
                <a:ea typeface="Arial"/>
              </a:rPr>
              <a:t>solut</a:t>
            </a:r>
            <a:r>
              <a:rPr lang="en-US" altLang="zh-CN" sz="6000" b="1" dirty="0">
                <a:solidFill>
                  <a:srgbClr val="000000"/>
                </a:solidFill>
                <a:latin typeface="Arial"/>
                <a:ea typeface="Arial"/>
              </a:rPr>
              <a:t>ion?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1</cp:revision>
  <dcterms:created xsi:type="dcterms:W3CDTF">2011-01-21T15:00:27Z</dcterms:created>
  <dcterms:modified xsi:type="dcterms:W3CDTF">2011-01-21T15:01:14Z</dcterms:modified>
</cp:coreProperties>
</file>