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17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21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9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45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0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06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51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76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8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9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FBA8-CCA4-4DD7-B94F-5A12F13A5A94}" type="datetimeFigureOut">
              <a:rPr lang="es-ES" smtClean="0"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50D4-BEB3-40D3-A4FA-4BC0D31626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71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Trabajo de sociales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439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err="1" smtClean="0"/>
              <a:t>RURAL</a:t>
            </a:r>
            <a:r>
              <a:rPr lang="es-ES" sz="3200" smtClean="0"/>
              <a:t>: </a:t>
            </a:r>
            <a:r>
              <a:rPr lang="es-ES" sz="2800" smtClean="0"/>
              <a:t>no </a:t>
            </a:r>
            <a:r>
              <a:rPr lang="es-ES" sz="2800" dirty="0" smtClean="0"/>
              <a:t>me gusta </a:t>
            </a:r>
            <a:endParaRPr lang="es-E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Rural : </a:t>
            </a:r>
            <a:r>
              <a:rPr lang="es-ES" sz="2000" dirty="0" smtClean="0"/>
              <a:t>me gusta </a:t>
            </a:r>
            <a:endParaRPr lang="es-E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30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Urbano : me gusta </a:t>
            </a:r>
            <a:endParaRPr lang="es-E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351" y="1680191"/>
            <a:ext cx="4855311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6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Urbano : </a:t>
            </a:r>
            <a:r>
              <a:rPr lang="es-ES" sz="3200" dirty="0" smtClean="0"/>
              <a:t>no me gusta 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8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Cultural : me gusta </a:t>
            </a:r>
            <a:endParaRPr lang="es-ES" sz="3200" dirty="0"/>
          </a:p>
        </p:txBody>
      </p:sp>
      <p:pic>
        <p:nvPicPr>
          <p:cNvPr id="4" name="3 Marcador de contenido" descr="C:\Users\Usuario\Pictures\2016-01-07 fotos movil 2016\fotos movil 2016 7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08712" cy="407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31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Cultural: </a:t>
            </a:r>
            <a:r>
              <a:rPr lang="es-ES" sz="2000" dirty="0" smtClean="0"/>
              <a:t>no me gusta </a:t>
            </a:r>
            <a:endParaRPr lang="es-ES" sz="2000" dirty="0"/>
          </a:p>
        </p:txBody>
      </p:sp>
      <p:pic>
        <p:nvPicPr>
          <p:cNvPr id="4" name="3 Marcador de contenido" descr="C:\Users\Usuario\Pictures\2016-01-07 fotos movil 2016\fotos movil 2016 11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00059" cy="385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8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Natural: me gusta </a:t>
            </a:r>
            <a:endParaRPr lang="es-ES" sz="3200" dirty="0"/>
          </a:p>
        </p:txBody>
      </p:sp>
      <p:pic>
        <p:nvPicPr>
          <p:cNvPr id="6146" name="Picture 2" descr="C:\Users\Usuario\Pictures\2016-01-07 fotos movil 2016\fotos movil 2016 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8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Natural: no me gusta 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2" y="1600200"/>
            <a:ext cx="7544656" cy="4525963"/>
          </a:xfrm>
        </p:spPr>
      </p:pic>
    </p:spTree>
    <p:extLst>
      <p:ext uri="{BB962C8B-B14F-4D97-AF65-F5344CB8AC3E}">
        <p14:creationId xmlns:p14="http://schemas.microsoft.com/office/powerpoint/2010/main" val="3205817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</Words>
  <Application>Microsoft Office PowerPoint</Application>
  <PresentationFormat>Presentación en pantalla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Trabajo de sociales </vt:lpstr>
      <vt:lpstr>RURAL: no me gusta </vt:lpstr>
      <vt:lpstr>Rural : me gusta </vt:lpstr>
      <vt:lpstr>Urbano : me gusta </vt:lpstr>
      <vt:lpstr>Urbano : no me gusta </vt:lpstr>
      <vt:lpstr>Cultural : me gusta </vt:lpstr>
      <vt:lpstr>Cultural: no me gusta </vt:lpstr>
      <vt:lpstr>Natural: me gusta </vt:lpstr>
      <vt:lpstr>Natural: no me gusta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sociales</dc:title>
  <dc:creator>Usuario</dc:creator>
  <cp:lastModifiedBy>Usuario</cp:lastModifiedBy>
  <cp:revision>5</cp:revision>
  <dcterms:created xsi:type="dcterms:W3CDTF">2016-02-15T19:09:31Z</dcterms:created>
  <dcterms:modified xsi:type="dcterms:W3CDTF">2016-02-15T20:48:15Z</dcterms:modified>
</cp:coreProperties>
</file>