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2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CF33-13BC-42CE-A911-01C97AA9E32A}" type="datetimeFigureOut">
              <a:rPr lang="es-ES" smtClean="0"/>
              <a:t>20/01/2016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B140-31C6-4866-B1D7-061A2AFB37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CF33-13BC-42CE-A911-01C97AA9E32A}" type="datetimeFigureOut">
              <a:rPr lang="es-ES" smtClean="0"/>
              <a:t>20/01/2016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B140-31C6-4866-B1D7-061A2AFB37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CF33-13BC-42CE-A911-01C97AA9E32A}" type="datetimeFigureOut">
              <a:rPr lang="es-ES" smtClean="0"/>
              <a:t>20/01/2016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B140-31C6-4866-B1D7-061A2AFB37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CF33-13BC-42CE-A911-01C97AA9E32A}" type="datetimeFigureOut">
              <a:rPr lang="es-ES" smtClean="0"/>
              <a:t>20/01/2016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B140-31C6-4866-B1D7-061A2AFB37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CF33-13BC-42CE-A911-01C97AA9E32A}" type="datetimeFigureOut">
              <a:rPr lang="es-ES" smtClean="0"/>
              <a:t>20/01/2016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B140-31C6-4866-B1D7-061A2AFB37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CF33-13BC-42CE-A911-01C97AA9E32A}" type="datetimeFigureOut">
              <a:rPr lang="es-ES" smtClean="0"/>
              <a:t>20/01/2016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B140-31C6-4866-B1D7-061A2AFB37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CF33-13BC-42CE-A911-01C97AA9E32A}" type="datetimeFigureOut">
              <a:rPr lang="es-ES" smtClean="0"/>
              <a:t>20/01/2016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B140-31C6-4866-B1D7-061A2AFB37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CF33-13BC-42CE-A911-01C97AA9E32A}" type="datetimeFigureOut">
              <a:rPr lang="es-ES" smtClean="0"/>
              <a:t>20/01/2016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B140-31C6-4866-B1D7-061A2AFB37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CF33-13BC-42CE-A911-01C97AA9E32A}" type="datetimeFigureOut">
              <a:rPr lang="es-ES" smtClean="0"/>
              <a:t>20/01/2016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B140-31C6-4866-B1D7-061A2AFB37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CF33-13BC-42CE-A911-01C97AA9E32A}" type="datetimeFigureOut">
              <a:rPr lang="es-ES" smtClean="0"/>
              <a:t>20/01/2016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B140-31C6-4866-B1D7-061A2AFB37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CF33-13BC-42CE-A911-01C97AA9E32A}" type="datetimeFigureOut">
              <a:rPr lang="es-ES" smtClean="0"/>
              <a:t>20/01/2016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B140-31C6-4866-B1D7-061A2AFB37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ACF33-13BC-42CE-A911-01C97AA9E32A}" type="datetimeFigureOut">
              <a:rPr lang="es-ES" smtClean="0"/>
              <a:t>20/01/2016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6B140-31C6-4866-B1D7-061A2AFB375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URBANO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972072"/>
          </a:xfrm>
        </p:spPr>
        <p:txBody>
          <a:bodyPr>
            <a:normAutofit/>
          </a:bodyPr>
          <a:lstStyle/>
          <a:p>
            <a:r>
              <a:rPr lang="es-ES" sz="1800" dirty="0" smtClean="0"/>
              <a:t>No me gusta:                                                                           Me gusta:</a:t>
            </a:r>
          </a:p>
          <a:p>
            <a:endParaRPr lang="es-ES" sz="1800" dirty="0"/>
          </a:p>
          <a:p>
            <a:endParaRPr lang="es-ES" sz="1800" dirty="0" smtClean="0"/>
          </a:p>
          <a:p>
            <a:endParaRPr lang="es-ES" sz="1800" dirty="0"/>
          </a:p>
          <a:p>
            <a:endParaRPr lang="es-ES" sz="1800" dirty="0" smtClean="0"/>
          </a:p>
          <a:p>
            <a:endParaRPr lang="es-ES" sz="1800" dirty="0"/>
          </a:p>
          <a:p>
            <a:endParaRPr lang="es-ES" sz="1800" dirty="0" smtClean="0"/>
          </a:p>
          <a:p>
            <a:endParaRPr lang="es-ES" sz="1800" dirty="0"/>
          </a:p>
          <a:p>
            <a:endParaRPr lang="es-ES" sz="1800" dirty="0" smtClean="0"/>
          </a:p>
          <a:p>
            <a:endParaRPr lang="es-ES" sz="1800" dirty="0"/>
          </a:p>
          <a:p>
            <a:endParaRPr lang="es-ES" sz="1800" dirty="0" smtClean="0"/>
          </a:p>
          <a:p>
            <a:endParaRPr lang="es-ES" sz="1800" dirty="0"/>
          </a:p>
          <a:p>
            <a:r>
              <a:rPr lang="es-ES" sz="1800" dirty="0" smtClean="0"/>
              <a:t>Porque hay un edificio abandonado.                 Porque es la calle donde me crié.              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400052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036347" y="2107397"/>
            <a:ext cx="335758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NATURAL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2400" dirty="0" smtClean="0"/>
              <a:t>ME GUSTA:                                         No me gusta:</a:t>
            </a:r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pPr>
              <a:buNone/>
            </a:pPr>
            <a:r>
              <a:rPr lang="es-ES" sz="2400" dirty="0"/>
              <a:t> </a:t>
            </a:r>
            <a:r>
              <a:rPr lang="es-ES" sz="2400" dirty="0" smtClean="0"/>
              <a:t>Porque paso desde que soy                 Porque está claramente</a:t>
            </a:r>
          </a:p>
          <a:p>
            <a:pPr>
              <a:buNone/>
            </a:pPr>
            <a:r>
              <a:rPr lang="es-ES" sz="2400" dirty="0" smtClean="0"/>
              <a:t> pequeño por ahí, y es un                      </a:t>
            </a:r>
            <a:r>
              <a:rPr lang="es-ES" sz="2400" dirty="0" smtClean="0"/>
              <a:t>contaminado.</a:t>
            </a:r>
            <a:endParaRPr lang="es-ES" sz="2400" dirty="0" smtClean="0"/>
          </a:p>
          <a:p>
            <a:pPr>
              <a:buNone/>
            </a:pPr>
            <a:r>
              <a:rPr lang="es-ES" sz="2400" dirty="0" smtClean="0"/>
              <a:t>paisaje muy bonito.</a:t>
            </a:r>
            <a:endParaRPr lang="es-ES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3116"/>
            <a:ext cx="352407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179222" y="2107399"/>
            <a:ext cx="257176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INDUSTRIAL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/>
              <a:t>Me gusta:                                No me gusta: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pPr>
              <a:buNone/>
            </a:pPr>
            <a:endParaRPr lang="es-ES" sz="2000" dirty="0" smtClean="0"/>
          </a:p>
          <a:p>
            <a:pPr>
              <a:buNone/>
            </a:pPr>
            <a:endParaRPr lang="es-ES" sz="2000" dirty="0"/>
          </a:p>
          <a:p>
            <a:pPr>
              <a:buNone/>
            </a:pPr>
            <a:endParaRPr lang="es-ES" sz="2000" dirty="0" smtClean="0"/>
          </a:p>
          <a:p>
            <a:pPr>
              <a:buNone/>
            </a:pPr>
            <a:endParaRPr lang="es-ES" sz="2000" dirty="0"/>
          </a:p>
          <a:p>
            <a:pPr>
              <a:buNone/>
            </a:pPr>
            <a:r>
              <a:rPr lang="es-ES" sz="2400" dirty="0" smtClean="0"/>
              <a:t>Porque ahí se elaboran muchos        Porque se está destrozando un lugar para</a:t>
            </a:r>
          </a:p>
          <a:p>
            <a:pPr>
              <a:buNone/>
            </a:pPr>
            <a:r>
              <a:rPr lang="es-ES" sz="2400" dirty="0" smtClean="0"/>
              <a:t>productos, además voy allí a             </a:t>
            </a:r>
            <a:r>
              <a:rPr lang="es-ES" sz="2400" dirty="0" smtClean="0"/>
              <a:t>construir ahí una industria.</a:t>
            </a:r>
            <a:endParaRPr lang="es-ES" sz="2400" dirty="0" smtClean="0"/>
          </a:p>
          <a:p>
            <a:pPr>
              <a:buNone/>
            </a:pPr>
            <a:r>
              <a:rPr lang="es-ES" sz="2400" dirty="0" smtClean="0"/>
              <a:t>una actividad (</a:t>
            </a:r>
            <a:r>
              <a:rPr lang="es-ES" sz="2400" dirty="0" err="1" smtClean="0"/>
              <a:t>tecnópole</a:t>
            </a:r>
            <a:r>
              <a:rPr lang="es-ES" sz="2400" dirty="0" smtClean="0"/>
              <a:t>). </a:t>
            </a:r>
          </a:p>
        </p:txBody>
      </p:sp>
      <p:pic>
        <p:nvPicPr>
          <p:cNvPr id="4" name="Picture 6" descr="https://farm5.static.flickr.com/4099/4751223231_df40987215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1678"/>
            <a:ext cx="3121152" cy="2864554"/>
          </a:xfrm>
          <a:prstGeom prst="rect">
            <a:avLst/>
          </a:prstGeom>
          <a:noFill/>
        </p:spPr>
      </p:pic>
      <p:pic>
        <p:nvPicPr>
          <p:cNvPr id="5" name="Picture 2" descr="https://lopezrauditores.files.wordpress.com/2015/06/obras-del-ave-a-la-meca-fuente-inec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143116"/>
            <a:ext cx="3428991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AGRARIO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Me gusta:                               No me gusta: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endParaRPr lang="es-ES" sz="2400" dirty="0"/>
          </a:p>
          <a:p>
            <a:pPr>
              <a:buNone/>
            </a:pPr>
            <a:r>
              <a:rPr lang="es-ES" sz="2400" dirty="0" smtClean="0"/>
              <a:t>Porque es un paisaje muy                Porque ha sido quemado, y ya</a:t>
            </a:r>
          </a:p>
          <a:p>
            <a:pPr>
              <a:buNone/>
            </a:pPr>
            <a:r>
              <a:rPr lang="es-ES" sz="2400" dirty="0" smtClean="0"/>
              <a:t>bonito y está en mi pueblo.             </a:t>
            </a:r>
            <a:r>
              <a:rPr lang="es-ES" sz="2400" dirty="0" smtClean="0"/>
              <a:t>no se podrá aprovechar para</a:t>
            </a:r>
            <a:endParaRPr lang="es-ES" sz="2400" dirty="0" smtClean="0"/>
          </a:p>
          <a:p>
            <a:pPr>
              <a:buNone/>
            </a:pPr>
            <a:r>
              <a:rPr lang="es-ES" sz="2600" dirty="0" smtClean="0"/>
              <a:t>                                                         </a:t>
            </a:r>
            <a:r>
              <a:rPr lang="es-ES" sz="2600" dirty="0" smtClean="0"/>
              <a:t>su finalidad (obtener madera).</a:t>
            </a:r>
            <a:endParaRPr lang="es-ES" sz="2600" dirty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2214555"/>
            <a:ext cx="342902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2.bp.blogspot.com/-BvPhRsGNTUU/UjnNS6PURGI/AAAAAAAAH98/TyP94xu_VdQ/s1600/incendioOurens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57431"/>
            <a:ext cx="3286148" cy="2428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128</Words>
  <Application>Microsoft Office PowerPoint</Application>
  <PresentationFormat>Presentación en pantalla (4:3)</PresentationFormat>
  <Paragraphs>51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URBANO</vt:lpstr>
      <vt:lpstr>NATURAL</vt:lpstr>
      <vt:lpstr>INDUSTRIAL</vt:lpstr>
      <vt:lpstr>AGRARIO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32</cp:revision>
  <dcterms:created xsi:type="dcterms:W3CDTF">2016-01-20T17:10:01Z</dcterms:created>
  <dcterms:modified xsi:type="dcterms:W3CDTF">2016-01-20T22:29:21Z</dcterms:modified>
</cp:coreProperties>
</file>