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0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E012-E873-4114-A71A-761D9818F73B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49D-7437-4C4A-9E61-2B54B82E4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68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E012-E873-4114-A71A-761D9818F73B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49D-7437-4C4A-9E61-2B54B82E4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46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E012-E873-4114-A71A-761D9818F73B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49D-7437-4C4A-9E61-2B54B82E4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27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E012-E873-4114-A71A-761D9818F73B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49D-7437-4C4A-9E61-2B54B82E4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20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E012-E873-4114-A71A-761D9818F73B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49D-7437-4C4A-9E61-2B54B82E4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27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E012-E873-4114-A71A-761D9818F73B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49D-7437-4C4A-9E61-2B54B82E4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06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E012-E873-4114-A71A-761D9818F73B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49D-7437-4C4A-9E61-2B54B82E4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87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E012-E873-4114-A71A-761D9818F73B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49D-7437-4C4A-9E61-2B54B82E4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64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E012-E873-4114-A71A-761D9818F73B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49D-7437-4C4A-9E61-2B54B82E4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30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E012-E873-4114-A71A-761D9818F73B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49D-7437-4C4A-9E61-2B54B82E4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64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E012-E873-4114-A71A-761D9818F73B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849D-7437-4C4A-9E61-2B54B82E4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20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E012-E873-4114-A71A-761D9818F73B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849D-7437-4C4A-9E61-2B54B82E4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2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PAISAXES NATURAIS</a:t>
            </a:r>
            <a:endParaRPr lang="es-ES" dirty="0"/>
          </a:p>
        </p:txBody>
      </p:sp>
      <p:sp>
        <p:nvSpPr>
          <p:cNvPr id="14" name="13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11" name="10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ESTA IMAXE  É UNHA PAISAXE NATURAL QUE MOTRA COMO O INVERNO E O FRIO ARRASAN CON TODAS AS FOLLAS DEIXANDO COMPLETAMENTE DESAMPARADO A ARBORE POLO TANTO ESTA IMAXE NON ME GUSTA</a:t>
            </a:r>
          </a:p>
          <a:p>
            <a:r>
              <a:rPr lang="es-ES" dirty="0" smtClean="0"/>
              <a:t>LOCALIZACIÓN:CALLE SAN ROSENDO (A PONTE) OURENSE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F:\DCIM\Camera\IMG_20160120_182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548680"/>
            <a:ext cx="5741445" cy="32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01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PAISAXES NATURAIS</a:t>
            </a:r>
            <a:endParaRPr lang="es-ES" dirty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ESTA PAISAXE GUSTAME PORQUE O RÍO MIÑO E A PONTE ROMANA SON  UNS DOS LUGARES MÁIS EMBLEMÁTICOS DA NOSA CIDADE</a:t>
            </a:r>
          </a:p>
          <a:p>
            <a:r>
              <a:rPr lang="es-ES" dirty="0" smtClean="0"/>
              <a:t>LOCALIZACIÓN:PONTE ROMANO (A PONTE) OURENSE</a:t>
            </a:r>
            <a:endParaRPr lang="es-ES" dirty="0"/>
          </a:p>
        </p:txBody>
      </p:sp>
      <p:pic>
        <p:nvPicPr>
          <p:cNvPr id="6" name="Picture 2" descr="C:\Users\Lucía\Downloads\IMG_20160116_171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839744" cy="419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7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PAISAXE AGRARIA</a:t>
            </a:r>
            <a:endParaRPr lang="es-ES" dirty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ESTA IMAXE NON ME GUSTA PORQUE REFLEXA UN ESTADO LAMENTABLE DAS GALIÑAS E UN HÁBITAT POUCO RECOMENDABLE.</a:t>
            </a:r>
          </a:p>
          <a:p>
            <a:r>
              <a:rPr lang="es-ES" dirty="0" smtClean="0"/>
              <a:t>LOCALIZACIÓN:EULOGIO GÓMEZ FRANQUEIRA OURENSE</a:t>
            </a:r>
            <a:endParaRPr lang="es-ES" dirty="0"/>
          </a:p>
        </p:txBody>
      </p:sp>
      <p:pic>
        <p:nvPicPr>
          <p:cNvPr id="5" name="Picture 2" descr="F:\DCIM\Camera\IMG_20160120_182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93" y="692696"/>
            <a:ext cx="7365155" cy="414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5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PAISAXE AGRARIA</a:t>
            </a:r>
            <a:endParaRPr lang="es-ES" dirty="0"/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10" name="9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ESTA PAISAXE GUSTAME PORQUE TRANSITEME A ESENCIA DO POBO ,XA QUE EU CRIEIME NUN</a:t>
            </a:r>
          </a:p>
          <a:p>
            <a:r>
              <a:rPr lang="es-ES" dirty="0" smtClean="0"/>
              <a:t>LOCALIZACIÓN:EULOGIO GÓMEZ FRANQUEIRA OURENSE</a:t>
            </a:r>
            <a:endParaRPr lang="es-ES" dirty="0"/>
          </a:p>
        </p:txBody>
      </p:sp>
      <p:pic>
        <p:nvPicPr>
          <p:cNvPr id="3074" name="Picture 2" descr="F:\DCIM\Camera\IMG_20160120_182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6195789" cy="46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45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PAISAXES INDUSTRAIS</a:t>
            </a:r>
            <a:endParaRPr lang="es-ES" dirty="0"/>
          </a:p>
        </p:txBody>
      </p:sp>
      <p:sp>
        <p:nvSpPr>
          <p:cNvPr id="6" name="5 Marcador de posición de imagen"/>
          <p:cNvSpPr>
            <a:spLocks noGrp="1"/>
          </p:cNvSpPr>
          <p:nvPr>
            <p:ph type="pic" idx="1"/>
          </p:nvPr>
        </p:nvSpPr>
        <p:spPr>
          <a:xfrm>
            <a:off x="2051720" y="620687"/>
            <a:ext cx="3859255" cy="4106887"/>
          </a:xfrm>
        </p:spPr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ESTA PAISAXE GUSTAME PORQUE MOSTRA COMO OURENSE VAI PROGRESANDO E TENDO PROVEEDORES DE EMPREAS DE RENOME.</a:t>
            </a:r>
          </a:p>
          <a:p>
            <a:r>
              <a:rPr lang="es-ES" dirty="0" smtClean="0"/>
              <a:t>LOCALIZACIÓN:PELIQUÍN (OURENSE)</a:t>
            </a:r>
            <a:endParaRPr lang="es-ES" dirty="0"/>
          </a:p>
        </p:txBody>
      </p:sp>
      <p:pic>
        <p:nvPicPr>
          <p:cNvPr id="4098" name="Picture 2" descr="C:\Users\Lucía\Downloads\IMG-20160120-WA001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385925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3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PAISAXE INSDUSTRIAL</a:t>
            </a:r>
            <a:endParaRPr lang="es-ES" dirty="0"/>
          </a:p>
        </p:txBody>
      </p:sp>
      <p:sp>
        <p:nvSpPr>
          <p:cNvPr id="6" name="5 Marcador de posición de imagen"/>
          <p:cNvSpPr>
            <a:spLocks noGrp="1"/>
          </p:cNvSpPr>
          <p:nvPr>
            <p:ph type="pic" idx="1"/>
          </p:nvPr>
        </p:nvSpPr>
        <p:spPr>
          <a:xfrm>
            <a:off x="2642372" y="612775"/>
            <a:ext cx="3859255" cy="4114800"/>
          </a:xfrm>
        </p:spPr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ESTA PAISAXE NON ME GUSTA PORQUE MOSTRA NUN ESTADO ALGO LAMENTABLE UNHA PARTE MOI IMPORTANTE  DA CIDADE .</a:t>
            </a:r>
          </a:p>
          <a:p>
            <a:r>
              <a:rPr lang="es-ES" dirty="0" smtClean="0"/>
              <a:t>LOCALIZACIÓN.AVENIDA DE SANTIAGO (OURENSE)</a:t>
            </a:r>
            <a:endParaRPr lang="es-ES" dirty="0"/>
          </a:p>
        </p:txBody>
      </p:sp>
      <p:pic>
        <p:nvPicPr>
          <p:cNvPr id="6146" name="Picture 2" descr="C:\Users\Lucía\Downloads\IMG-20160120-WA002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72" y="188640"/>
            <a:ext cx="385925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0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PAISAXES URBANAS</a:t>
            </a:r>
            <a:endParaRPr lang="es-ES" dirty="0"/>
          </a:p>
        </p:txBody>
      </p:sp>
      <p:sp>
        <p:nvSpPr>
          <p:cNvPr id="6" name="5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ESTA IMAXE GUSTAME PORQUE MOSTRA UN EDIFICIO MOI BEN CONSTRUIDO E ORIENTADO TAMÉN TRANSIMITE UNHA NOVA XERACIÓN DE CONSTRUCCIÓN</a:t>
            </a:r>
          </a:p>
          <a:p>
            <a:r>
              <a:rPr lang="es-ES" dirty="0" smtClean="0"/>
              <a:t>LOCALIZACIÓN:RIBEIRA DE CANEDO (A PONTE ) OURENE</a:t>
            </a:r>
            <a:endParaRPr lang="es-ES" dirty="0"/>
          </a:p>
        </p:txBody>
      </p:sp>
      <p:pic>
        <p:nvPicPr>
          <p:cNvPr id="8194" name="Picture 2" descr="C:\Users\Lucía\Downloads\IMG_20160116_174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34" y="0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2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PAISAXE URBANA</a:t>
            </a:r>
            <a:endParaRPr lang="es-ES" dirty="0"/>
          </a:p>
        </p:txBody>
      </p:sp>
      <p:sp>
        <p:nvSpPr>
          <p:cNvPr id="12" name="11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73189"/>
            <a:ext cx="5444008" cy="4054385"/>
          </a:xfrm>
        </p:spPr>
      </p:sp>
      <p:sp>
        <p:nvSpPr>
          <p:cNvPr id="13" name="1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ESTA PAISAXE NON ME GUTA PORQUE MOSTRA NUN ESTADO MOI DETERIORADO VARIAS CASAS.</a:t>
            </a:r>
          </a:p>
          <a:p>
            <a:r>
              <a:rPr lang="es-ES" dirty="0" smtClean="0"/>
              <a:t>LOCALIZACIÓN:RIBEIRA DE CANEDO (A PONTE) OURENSE</a:t>
            </a:r>
            <a:endParaRPr lang="es-ES" dirty="0"/>
          </a:p>
        </p:txBody>
      </p:sp>
      <p:pic>
        <p:nvPicPr>
          <p:cNvPr id="9218" name="Picture 2" descr="C:\Users\Lucía\Downloads\IMG_20160116_174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73190"/>
            <a:ext cx="68580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09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217</Words>
  <Application>Microsoft Office PowerPoint</Application>
  <PresentationFormat>Presentación en pantalla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PAISAXES NATURAIS</vt:lpstr>
      <vt:lpstr>PAISAXES NATURAIS</vt:lpstr>
      <vt:lpstr>PAISAXE AGRARIA</vt:lpstr>
      <vt:lpstr>PAISAXE AGRARIA</vt:lpstr>
      <vt:lpstr>PAISAXES INDUSTRAIS</vt:lpstr>
      <vt:lpstr>PAISAXE INSDUSTRIAL</vt:lpstr>
      <vt:lpstr>PAISAXES URBANAS</vt:lpstr>
      <vt:lpstr>PAISAXE URBANA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Lucía</dc:creator>
  <cp:lastModifiedBy>Lucía</cp:lastModifiedBy>
  <cp:revision>8</cp:revision>
  <dcterms:created xsi:type="dcterms:W3CDTF">2016-01-20T18:09:52Z</dcterms:created>
  <dcterms:modified xsi:type="dcterms:W3CDTF">2016-01-20T19:46:47Z</dcterms:modified>
</cp:coreProperties>
</file>