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0" r:id="rId3"/>
    <p:sldId id="258" r:id="rId4"/>
    <p:sldId id="263" r:id="rId5"/>
    <p:sldId id="259" r:id="rId6"/>
    <p:sldId id="261" r:id="rId7"/>
    <p:sldId id="262" r:id="rId8"/>
    <p:sldId id="265" r:id="rId9"/>
    <p:sldId id="266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6F93B-692D-4C46-8B91-F6F8102B9131}" type="datetimeFigureOut">
              <a:rPr lang="es-ES" smtClean="0"/>
              <a:pPr/>
              <a:t>20/01/2016</a:t>
            </a:fld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F318E-FDE4-428E-8FA4-549E77CE617B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6F93B-692D-4C46-8B91-F6F8102B9131}" type="datetimeFigureOut">
              <a:rPr lang="es-ES" smtClean="0"/>
              <a:pPr/>
              <a:t>20/01/2016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F318E-FDE4-428E-8FA4-549E77CE617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6F93B-692D-4C46-8B91-F6F8102B9131}" type="datetimeFigureOut">
              <a:rPr lang="es-ES" smtClean="0"/>
              <a:pPr/>
              <a:t>20/01/2016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F318E-FDE4-428E-8FA4-549E77CE617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6F93B-692D-4C46-8B91-F6F8102B9131}" type="datetimeFigureOut">
              <a:rPr lang="es-ES" smtClean="0"/>
              <a:pPr/>
              <a:t>20/01/2016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F318E-FDE4-428E-8FA4-549E77CE617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6F93B-692D-4C46-8B91-F6F8102B9131}" type="datetimeFigureOut">
              <a:rPr lang="es-ES" smtClean="0"/>
              <a:pPr/>
              <a:t>20/01/2016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03AF318E-FDE4-428E-8FA4-549E77CE617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6F93B-692D-4C46-8B91-F6F8102B9131}" type="datetimeFigureOut">
              <a:rPr lang="es-ES" smtClean="0"/>
              <a:pPr/>
              <a:t>20/01/2016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F318E-FDE4-428E-8FA4-549E77CE617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6F93B-692D-4C46-8B91-F6F8102B9131}" type="datetimeFigureOut">
              <a:rPr lang="es-ES" smtClean="0"/>
              <a:pPr/>
              <a:t>20/01/2016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F318E-FDE4-428E-8FA4-549E77CE617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6F93B-692D-4C46-8B91-F6F8102B9131}" type="datetimeFigureOut">
              <a:rPr lang="es-ES" smtClean="0"/>
              <a:pPr/>
              <a:t>20/01/2016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F318E-FDE4-428E-8FA4-549E77CE617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6F93B-692D-4C46-8B91-F6F8102B9131}" type="datetimeFigureOut">
              <a:rPr lang="es-ES" smtClean="0"/>
              <a:pPr/>
              <a:t>20/01/2016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F318E-FDE4-428E-8FA4-549E77CE617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6F93B-692D-4C46-8B91-F6F8102B9131}" type="datetimeFigureOut">
              <a:rPr lang="es-ES" smtClean="0"/>
              <a:pPr/>
              <a:t>20/01/2016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F318E-FDE4-428E-8FA4-549E77CE617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s-E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Haga clic en el icono para agregar una imagen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6F93B-692D-4C46-8B91-F6F8102B9131}" type="datetimeFigureOut">
              <a:rPr lang="es-ES" smtClean="0"/>
              <a:pPr/>
              <a:t>20/01/2016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F318E-FDE4-428E-8FA4-549E77CE617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516F93B-692D-4C46-8B91-F6F8102B9131}" type="datetimeFigureOut">
              <a:rPr lang="es-ES" smtClean="0"/>
              <a:pPr/>
              <a:t>20/01/2016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3AF318E-FDE4-428E-8FA4-549E77CE617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Galicia-</a:t>
            </a:r>
            <a:r>
              <a:rPr lang="es-ES" dirty="0" err="1" smtClean="0"/>
              <a:t>Guimãraes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62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 descr="http://fotos01.laopinioncoruna.es/fotos/noticias/318x200/2010-12-20_IMG_2010-12-13_00.35.26__427925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643446"/>
            <a:ext cx="3214678" cy="2214554"/>
          </a:xfrm>
          <a:prstGeom prst="rect">
            <a:avLst/>
          </a:prstGeom>
          <a:noFill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78" y="4572008"/>
            <a:ext cx="5929322" cy="2285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Paisaxe</a:t>
            </a:r>
            <a:r>
              <a:rPr lang="es-ES" dirty="0" smtClean="0"/>
              <a:t> Industrial.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s-E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643570" y="285728"/>
            <a:ext cx="3214710" cy="1928826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Polígono San </a:t>
            </a:r>
            <a:r>
              <a:rPr lang="es-ES" dirty="0" err="1" smtClean="0"/>
              <a:t>Cibrao</a:t>
            </a:r>
            <a:r>
              <a:rPr lang="es-ES" dirty="0" smtClean="0"/>
              <a:t>. Presa de </a:t>
            </a:r>
            <a:r>
              <a:rPr lang="es-ES" dirty="0" err="1" smtClean="0"/>
              <a:t>Oira</a:t>
            </a:r>
            <a:r>
              <a:rPr lang="es-ES" dirty="0" smtClean="0"/>
              <a:t>.</a:t>
            </a:r>
            <a:endParaRPr lang="es-ES" dirty="0"/>
          </a:p>
        </p:txBody>
      </p:sp>
      <p:pic>
        <p:nvPicPr>
          <p:cNvPr id="24578" name="Picture 2" descr="C:\Users\Usuario\OneDrive\Documents\coren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283200" cy="3962400"/>
          </a:xfrm>
          <a:prstGeom prst="rect">
            <a:avLst/>
          </a:prstGeom>
          <a:noFill/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585139"/>
            <a:ext cx="7596198" cy="4272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25602" name="Picture 2" descr="C:\Users\Usuario\OneDrive\Documents\industria-alimentaria-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928926" y="0"/>
            <a:ext cx="6215074" cy="3928700"/>
          </a:xfrm>
          <a:prstGeom prst="rect">
            <a:avLst/>
          </a:prstGeom>
          <a:noFill/>
        </p:spPr>
      </p:pic>
      <p:pic>
        <p:nvPicPr>
          <p:cNvPr id="25603" name="Picture 3" descr="C:\Users\Usuario\OneDrive\Documents\ima2ou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518165"/>
            <a:ext cx="5786446" cy="43398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Paisaxe</a:t>
            </a:r>
            <a:r>
              <a:rPr lang="es-ES" dirty="0" smtClean="0"/>
              <a:t> Natural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As dúas fotos de arriba da foto, </a:t>
            </a:r>
            <a:r>
              <a:rPr lang="es-ES" dirty="0" err="1" smtClean="0"/>
              <a:t>foron</a:t>
            </a:r>
            <a:r>
              <a:rPr lang="es-ES" dirty="0" smtClean="0"/>
              <a:t> sacadas </a:t>
            </a:r>
            <a:r>
              <a:rPr lang="es-ES" dirty="0" err="1" smtClean="0"/>
              <a:t>dende</a:t>
            </a:r>
            <a:r>
              <a:rPr lang="es-ES" dirty="0" smtClean="0"/>
              <a:t> o Castelo de </a:t>
            </a:r>
            <a:r>
              <a:rPr lang="es-ES" dirty="0" err="1" smtClean="0"/>
              <a:t>Baiona</a:t>
            </a:r>
            <a:r>
              <a:rPr lang="es-ES" dirty="0" smtClean="0"/>
              <a:t>.</a:t>
            </a:r>
          </a:p>
          <a:p>
            <a:r>
              <a:rPr lang="es-ES" dirty="0" smtClean="0"/>
              <a:t>As de </a:t>
            </a:r>
            <a:r>
              <a:rPr lang="es-ES" dirty="0" err="1" smtClean="0"/>
              <a:t>abaixo</a:t>
            </a:r>
            <a:r>
              <a:rPr lang="es-ES" dirty="0" smtClean="0"/>
              <a:t>, </a:t>
            </a:r>
            <a:r>
              <a:rPr lang="es-ES" dirty="0" err="1" smtClean="0"/>
              <a:t>dende</a:t>
            </a:r>
            <a:r>
              <a:rPr lang="es-ES" dirty="0" smtClean="0"/>
              <a:t> o Río </a:t>
            </a:r>
            <a:r>
              <a:rPr lang="es-ES" dirty="0" err="1" smtClean="0"/>
              <a:t>Miño</a:t>
            </a:r>
            <a:r>
              <a:rPr lang="es-ES" dirty="0" smtClean="0"/>
              <a:t>, </a:t>
            </a:r>
            <a:r>
              <a:rPr lang="es-ES" dirty="0" err="1" smtClean="0"/>
              <a:t>pola</a:t>
            </a:r>
            <a:r>
              <a:rPr lang="es-ES" dirty="0" smtClean="0"/>
              <a:t> zona das termas</a:t>
            </a:r>
            <a:r>
              <a:rPr lang="es-ES" dirty="0" smtClean="0"/>
              <a:t>.</a:t>
            </a:r>
          </a:p>
          <a:p>
            <a:r>
              <a:rPr lang="es-ES" dirty="0" err="1" smtClean="0"/>
              <a:t>Na</a:t>
            </a:r>
            <a:r>
              <a:rPr lang="es-ES" dirty="0" smtClean="0"/>
              <a:t> segunda diapositiva </a:t>
            </a:r>
            <a:r>
              <a:rPr lang="es-ES" dirty="0" err="1" smtClean="0"/>
              <a:t>amósase</a:t>
            </a:r>
            <a:r>
              <a:rPr lang="es-ES" dirty="0" smtClean="0"/>
              <a:t> o </a:t>
            </a:r>
            <a:r>
              <a:rPr lang="es-ES" dirty="0" err="1" smtClean="0"/>
              <a:t>descoidados</a:t>
            </a:r>
            <a:r>
              <a:rPr lang="es-ES" dirty="0" smtClean="0"/>
              <a:t> que poden </a:t>
            </a:r>
            <a:r>
              <a:rPr lang="es-ES" dirty="0" err="1" smtClean="0"/>
              <a:t>chegar</a:t>
            </a:r>
            <a:r>
              <a:rPr lang="es-ES" dirty="0" smtClean="0"/>
              <a:t> a estar os bosques.</a:t>
            </a:r>
            <a:endParaRPr lang="es-ES" dirty="0" smtClean="0"/>
          </a:p>
          <a:p>
            <a:r>
              <a:rPr lang="es-ES" dirty="0" smtClean="0"/>
              <a:t>Fragas do </a:t>
            </a:r>
            <a:r>
              <a:rPr lang="es-ES" dirty="0" err="1" smtClean="0"/>
              <a:t>Eume</a:t>
            </a:r>
            <a:r>
              <a:rPr lang="es-ES" dirty="0" smtClean="0"/>
              <a:t> e </a:t>
            </a:r>
            <a:r>
              <a:rPr lang="es-ES" dirty="0" err="1" smtClean="0"/>
              <a:t>Xinzo</a:t>
            </a:r>
            <a:r>
              <a:rPr lang="es-ES" dirty="0" smtClean="0"/>
              <a:t> de </a:t>
            </a:r>
            <a:r>
              <a:rPr lang="es-ES" dirty="0" err="1" smtClean="0"/>
              <a:t>Limia</a:t>
            </a:r>
            <a:r>
              <a:rPr lang="es-ES" dirty="0" smtClean="0"/>
              <a:t>.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1026" name="Picture 2" descr="F:\DCIM\102NIKON\DSCN008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43248"/>
            <a:ext cx="4953003" cy="3714752"/>
          </a:xfrm>
          <a:prstGeom prst="rect">
            <a:avLst/>
          </a:prstGeom>
          <a:noFill/>
        </p:spPr>
      </p:pic>
      <p:pic>
        <p:nvPicPr>
          <p:cNvPr id="1027" name="Picture 3" descr="F:\DCIM\102NIKON\DSCN009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3" y="3714752"/>
            <a:ext cx="4190997" cy="3143248"/>
          </a:xfrm>
          <a:prstGeom prst="rect">
            <a:avLst/>
          </a:prstGeom>
          <a:noFill/>
        </p:spPr>
      </p:pic>
      <p:pic>
        <p:nvPicPr>
          <p:cNvPr id="1028" name="Picture 4" descr="F:\DCIM\105NIKON\DSCN067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500562" cy="3214686"/>
          </a:xfrm>
          <a:prstGeom prst="rect">
            <a:avLst/>
          </a:prstGeom>
          <a:noFill/>
        </p:spPr>
      </p:pic>
      <p:pic>
        <p:nvPicPr>
          <p:cNvPr id="1029" name="Picture 5" descr="F:\DCIM\105NIKON\DSCN061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0562" y="0"/>
            <a:ext cx="4643438" cy="3897531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8193" name="Picture 1" descr="C:\Users\Usuario\OneDrive\Documents\bosque quemado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215206" cy="3337033"/>
          </a:xfrm>
          <a:prstGeom prst="rect">
            <a:avLst/>
          </a:prstGeom>
          <a:noFill/>
        </p:spPr>
      </p:pic>
      <p:pic>
        <p:nvPicPr>
          <p:cNvPr id="8194" name="Picture 2" descr="C:\Users\Usuario\OneDrive\Documents\a-1024x68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2622" y="3357562"/>
            <a:ext cx="7091378" cy="35004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Paisaxe</a:t>
            </a:r>
            <a:r>
              <a:rPr lang="es-ES" dirty="0" smtClean="0"/>
              <a:t> Urbana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err="1" smtClean="0"/>
              <a:t>Na</a:t>
            </a:r>
            <a:r>
              <a:rPr lang="es-ES" dirty="0" smtClean="0"/>
              <a:t> </a:t>
            </a:r>
            <a:r>
              <a:rPr lang="es-ES" dirty="0" err="1" smtClean="0"/>
              <a:t>primeira</a:t>
            </a:r>
            <a:r>
              <a:rPr lang="es-ES" dirty="0" smtClean="0"/>
              <a:t> diapositiva, mostro as fotos que me gustan, </a:t>
            </a:r>
            <a:r>
              <a:rPr lang="es-ES" dirty="0" err="1" smtClean="0"/>
              <a:t>nas</a:t>
            </a:r>
            <a:r>
              <a:rPr lang="es-ES" dirty="0" smtClean="0"/>
              <a:t> dúas de arriba </a:t>
            </a:r>
            <a:r>
              <a:rPr lang="es-ES" dirty="0" err="1" smtClean="0"/>
              <a:t>amosan</a:t>
            </a:r>
            <a:r>
              <a:rPr lang="es-ES" dirty="0" smtClean="0"/>
              <a:t> dúas das partes emblemáticas de Ourense e a da </a:t>
            </a:r>
            <a:r>
              <a:rPr lang="es-ES" dirty="0" err="1" smtClean="0"/>
              <a:t>dereita</a:t>
            </a:r>
            <a:r>
              <a:rPr lang="es-ES" dirty="0" smtClean="0"/>
              <a:t> </a:t>
            </a:r>
            <a:r>
              <a:rPr lang="es-ES" dirty="0" err="1" smtClean="0"/>
              <a:t>abaixo</a:t>
            </a:r>
            <a:r>
              <a:rPr lang="es-ES" dirty="0" smtClean="0"/>
              <a:t>, </a:t>
            </a:r>
            <a:r>
              <a:rPr lang="es-ES" dirty="0" err="1" smtClean="0"/>
              <a:t>mostra</a:t>
            </a:r>
            <a:r>
              <a:rPr lang="es-ES" dirty="0" smtClean="0"/>
              <a:t> a parte de </a:t>
            </a:r>
            <a:r>
              <a:rPr lang="es-ES" dirty="0" err="1" smtClean="0"/>
              <a:t>Baiona</a:t>
            </a:r>
            <a:r>
              <a:rPr lang="es-ES" dirty="0" smtClean="0"/>
              <a:t> </a:t>
            </a:r>
            <a:r>
              <a:rPr lang="es-ES" dirty="0" err="1" smtClean="0"/>
              <a:t>preto</a:t>
            </a:r>
            <a:r>
              <a:rPr lang="es-ES" dirty="0" smtClean="0"/>
              <a:t> da </a:t>
            </a:r>
            <a:r>
              <a:rPr lang="es-ES" dirty="0" err="1" smtClean="0"/>
              <a:t>praia</a:t>
            </a:r>
            <a:r>
              <a:rPr lang="es-ES" dirty="0" smtClean="0"/>
              <a:t>.</a:t>
            </a:r>
          </a:p>
          <a:p>
            <a:r>
              <a:rPr lang="es-ES" dirty="0" err="1" smtClean="0"/>
              <a:t>Na</a:t>
            </a:r>
            <a:r>
              <a:rPr lang="es-ES" dirty="0" smtClean="0"/>
              <a:t> segunda diapositiva, destaco simples </a:t>
            </a:r>
            <a:r>
              <a:rPr lang="es-ES" dirty="0" err="1" smtClean="0"/>
              <a:t>cousas</a:t>
            </a:r>
            <a:r>
              <a:rPr lang="es-ES" dirty="0" smtClean="0"/>
              <a:t> (</a:t>
            </a:r>
            <a:r>
              <a:rPr lang="es-ES" dirty="0" err="1" smtClean="0"/>
              <a:t>lixo</a:t>
            </a:r>
            <a:r>
              <a:rPr lang="es-ES" dirty="0" smtClean="0"/>
              <a:t> </a:t>
            </a:r>
            <a:r>
              <a:rPr lang="es-ES" dirty="0" err="1" smtClean="0"/>
              <a:t>pola</a:t>
            </a:r>
            <a:r>
              <a:rPr lang="es-ES" dirty="0" smtClean="0"/>
              <a:t> rúa) que estropean a </a:t>
            </a:r>
            <a:r>
              <a:rPr lang="es-ES" dirty="0" err="1" smtClean="0"/>
              <a:t>cidade</a:t>
            </a:r>
            <a:r>
              <a:rPr lang="es-ES" dirty="0" smtClean="0"/>
              <a:t> </a:t>
            </a:r>
            <a:r>
              <a:rPr lang="es-ES" dirty="0" err="1" smtClean="0"/>
              <a:t>ensuciándoa</a:t>
            </a:r>
            <a:r>
              <a:rPr lang="es-ES" dirty="0" smtClean="0"/>
              <a:t>, e </a:t>
            </a:r>
            <a:r>
              <a:rPr lang="es-ES" dirty="0" err="1" smtClean="0"/>
              <a:t>chegando</a:t>
            </a:r>
            <a:r>
              <a:rPr lang="es-ES" dirty="0" smtClean="0"/>
              <a:t> a </a:t>
            </a:r>
            <a:r>
              <a:rPr lang="es-ES" dirty="0" err="1" smtClean="0"/>
              <a:t>amosar</a:t>
            </a:r>
            <a:r>
              <a:rPr lang="es-ES" dirty="0" smtClean="0"/>
              <a:t> </a:t>
            </a:r>
            <a:r>
              <a:rPr lang="es-ES" dirty="0" err="1" smtClean="0"/>
              <a:t>unha</a:t>
            </a:r>
            <a:r>
              <a:rPr lang="es-ES" dirty="0" smtClean="0"/>
              <a:t> Ourense </a:t>
            </a:r>
            <a:r>
              <a:rPr lang="es-ES" dirty="0" err="1" smtClean="0"/>
              <a:t>vella</a:t>
            </a:r>
            <a:r>
              <a:rPr lang="es-ES" dirty="0" smtClean="0"/>
              <a:t> e sucia. Ponte do Milenio.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2051" name="Picture 3" descr="F:\DCIM\105NIKON\DSCN05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712000" cy="4284000"/>
          </a:xfrm>
          <a:prstGeom prst="rect">
            <a:avLst/>
          </a:prstGeom>
          <a:noFill/>
        </p:spPr>
      </p:pic>
      <p:pic>
        <p:nvPicPr>
          <p:cNvPr id="2050" name="Picture 2" descr="F:\DCIM\107NIKON\DSCN139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857496"/>
            <a:ext cx="5857884" cy="4000504"/>
          </a:xfrm>
          <a:prstGeom prst="rect">
            <a:avLst/>
          </a:prstGeom>
          <a:noFill/>
        </p:spPr>
      </p:pic>
      <p:pic>
        <p:nvPicPr>
          <p:cNvPr id="2052" name="Picture 4" descr="F:\DCIM\105NIKON\DSCN06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491" y="2428868"/>
            <a:ext cx="5905509" cy="4429132"/>
          </a:xfrm>
          <a:prstGeom prst="rect">
            <a:avLst/>
          </a:prstGeom>
          <a:noFill/>
        </p:spPr>
      </p:pic>
      <p:sp>
        <p:nvSpPr>
          <p:cNvPr id="2054" name="AutoShape 6" descr="Resultado de imagen de calle progreso oures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056" name="AutoShape 8" descr="Resultado de imagen de calle progreso oures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058" name="AutoShape 10" descr="Resultado de imagen de calle progreso oures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060" name="AutoShape 12" descr="Resultado de imagen de calle progreso oures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062" name="AutoShape 14" descr="Resultado de imagen de calle progreso oures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064" name="AutoShape 16" descr="Resultado de imagen de calle progreso oures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066" name="Picture 18" descr="Resultado de imagen de plaza mayor ourens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8" y="0"/>
            <a:ext cx="3372806" cy="24193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429388" cy="3616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076251"/>
            <a:ext cx="6723110" cy="3781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3670013" y="1384016"/>
            <a:ext cx="6857999" cy="4089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Paisaxe</a:t>
            </a:r>
            <a:r>
              <a:rPr lang="es-ES" dirty="0" smtClean="0"/>
              <a:t> Agraria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err="1" smtClean="0"/>
              <a:t>Na</a:t>
            </a:r>
            <a:r>
              <a:rPr lang="es-ES" dirty="0" smtClean="0"/>
              <a:t> </a:t>
            </a:r>
            <a:r>
              <a:rPr lang="es-ES" dirty="0" err="1" smtClean="0"/>
              <a:t>primeira</a:t>
            </a:r>
            <a:r>
              <a:rPr lang="es-ES" dirty="0" smtClean="0"/>
              <a:t> diapositiva, </a:t>
            </a:r>
            <a:r>
              <a:rPr lang="es-ES" dirty="0" err="1" smtClean="0"/>
              <a:t>atópanse</a:t>
            </a:r>
            <a:r>
              <a:rPr lang="es-ES" dirty="0" smtClean="0"/>
              <a:t> dúas </a:t>
            </a:r>
            <a:r>
              <a:rPr lang="es-ES" dirty="0" err="1" smtClean="0"/>
              <a:t>paisaxes</a:t>
            </a:r>
            <a:r>
              <a:rPr lang="es-ES" dirty="0" smtClean="0"/>
              <a:t>, a de arrib</a:t>
            </a:r>
            <a:r>
              <a:rPr lang="es-ES" dirty="0" smtClean="0"/>
              <a:t>a é en </a:t>
            </a:r>
            <a:r>
              <a:rPr lang="es-ES" dirty="0" err="1" smtClean="0"/>
              <a:t>Celanova</a:t>
            </a:r>
            <a:r>
              <a:rPr lang="es-ES" dirty="0" smtClean="0"/>
              <a:t> e a de </a:t>
            </a:r>
            <a:r>
              <a:rPr lang="es-ES" dirty="0" err="1" smtClean="0"/>
              <a:t>abaixo</a:t>
            </a:r>
            <a:r>
              <a:rPr lang="es-ES" dirty="0" smtClean="0"/>
              <a:t> en </a:t>
            </a:r>
            <a:r>
              <a:rPr lang="es-ES" dirty="0" err="1" smtClean="0"/>
              <a:t>Amoeiro</a:t>
            </a:r>
            <a:r>
              <a:rPr lang="es-ES" dirty="0" smtClean="0"/>
              <a:t>. </a:t>
            </a:r>
            <a:r>
              <a:rPr lang="es-ES" dirty="0" err="1" smtClean="0"/>
              <a:t>Aprezo</a:t>
            </a:r>
            <a:r>
              <a:rPr lang="es-ES" dirty="0" smtClean="0"/>
              <a:t> o abundante verde da foto.</a:t>
            </a:r>
            <a:endParaRPr lang="es-ES" dirty="0" smtClean="0"/>
          </a:p>
          <a:p>
            <a:r>
              <a:rPr lang="es-ES" dirty="0" err="1" smtClean="0"/>
              <a:t>Na</a:t>
            </a:r>
            <a:r>
              <a:rPr lang="es-ES" dirty="0" smtClean="0"/>
              <a:t> segunda diapositiva, as fotos están sacadas en </a:t>
            </a:r>
            <a:r>
              <a:rPr lang="es-ES" dirty="0" err="1" smtClean="0"/>
              <a:t>Amoeiro</a:t>
            </a:r>
            <a:r>
              <a:rPr lang="es-ES" dirty="0" smtClean="0"/>
              <a:t> e </a:t>
            </a:r>
            <a:r>
              <a:rPr lang="es-ES" dirty="0" err="1" smtClean="0"/>
              <a:t>na</a:t>
            </a:r>
            <a:r>
              <a:rPr lang="es-ES" dirty="0" smtClean="0"/>
              <a:t> comarca de </a:t>
            </a:r>
            <a:r>
              <a:rPr lang="es-ES" dirty="0" err="1" smtClean="0"/>
              <a:t>Deza</a:t>
            </a:r>
            <a:r>
              <a:rPr lang="es-ES" dirty="0" smtClean="0"/>
              <a:t>, Coruña.</a:t>
            </a:r>
          </a:p>
          <a:p>
            <a:r>
              <a:rPr lang="es-ES" dirty="0" smtClean="0"/>
              <a:t>Sobresalta o </a:t>
            </a:r>
            <a:r>
              <a:rPr lang="es-ES" dirty="0" err="1" smtClean="0"/>
              <a:t>descoidado</a:t>
            </a:r>
            <a:r>
              <a:rPr lang="es-ES" dirty="0" smtClean="0"/>
              <a:t> sobre estas </a:t>
            </a:r>
            <a:r>
              <a:rPr lang="es-ES" dirty="0" err="1" smtClean="0"/>
              <a:t>paisaxes</a:t>
            </a:r>
            <a:r>
              <a:rPr lang="es-ES" dirty="0" smtClean="0"/>
              <a:t>.</a:t>
            </a:r>
            <a:r>
              <a:rPr lang="es-ES" dirty="0" smtClean="0"/>
              <a:t> 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026" name="Picture 2" descr="C:\Users\Usuario\OneDrive\Documents\celanova, campo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3810000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571876"/>
            <a:ext cx="9144000" cy="3286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értice">
  <a:themeElements>
    <a:clrScheme name="Vértice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Vértice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Vértice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189</TotalTime>
  <Words>192</Words>
  <Application>Microsoft Office PowerPoint</Application>
  <PresentationFormat>Presentación en pantalla (4:3)</PresentationFormat>
  <Paragraphs>15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4" baseType="lpstr">
      <vt:lpstr>Vértice</vt:lpstr>
      <vt:lpstr>Galicia-Guimãraes</vt:lpstr>
      <vt:lpstr>Paisaxe Natural</vt:lpstr>
      <vt:lpstr>Diapositiva 3</vt:lpstr>
      <vt:lpstr>Diapositiva 4</vt:lpstr>
      <vt:lpstr>Paisaxe Urbana</vt:lpstr>
      <vt:lpstr>Diapositiva 6</vt:lpstr>
      <vt:lpstr>Diapositiva 7</vt:lpstr>
      <vt:lpstr>Paisaxe Agraria</vt:lpstr>
      <vt:lpstr>Diapositiva 9</vt:lpstr>
      <vt:lpstr>Diapositiva 10</vt:lpstr>
      <vt:lpstr>Paisaxe Industrial.</vt:lpstr>
      <vt:lpstr>Polígono San Cibrao. Presa de Oira.</vt:lpstr>
      <vt:lpstr>Diapositiva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Galicia-Guimaraes</dc:title>
  <dc:creator>Usuario</dc:creator>
  <cp:lastModifiedBy>Usuario</cp:lastModifiedBy>
  <cp:revision>18</cp:revision>
  <dcterms:created xsi:type="dcterms:W3CDTF">2016-01-18T19:30:06Z</dcterms:created>
  <dcterms:modified xsi:type="dcterms:W3CDTF">2016-01-20T19:40:05Z</dcterms:modified>
</cp:coreProperties>
</file>