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34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0913-F2B2-4389-BFE0-7F51C695224B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A3FC-0EE6-44EA-9DCA-28862FEAAE1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4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0913-F2B2-4389-BFE0-7F51C695224B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A3FC-0EE6-44EA-9DCA-28862FEAAE1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91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0913-F2B2-4389-BFE0-7F51C695224B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A3FC-0EE6-44EA-9DCA-28862FEAAE1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81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0913-F2B2-4389-BFE0-7F51C695224B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A3FC-0EE6-44EA-9DCA-28862FEAAE1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2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0913-F2B2-4389-BFE0-7F51C695224B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A3FC-0EE6-44EA-9DCA-28862FEAAE1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0913-F2B2-4389-BFE0-7F51C695224B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A3FC-0EE6-44EA-9DCA-28862FEAAE1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2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0913-F2B2-4389-BFE0-7F51C695224B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A3FC-0EE6-44EA-9DCA-28862FEAAE1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26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0913-F2B2-4389-BFE0-7F51C695224B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A3FC-0EE6-44EA-9DCA-28862FEAAE1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2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0913-F2B2-4389-BFE0-7F51C695224B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A3FC-0EE6-44EA-9DCA-28862FEAAE1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1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0913-F2B2-4389-BFE0-7F51C695224B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A3FC-0EE6-44EA-9DCA-28862FEAAE1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1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0913-F2B2-4389-BFE0-7F51C695224B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A3FC-0EE6-44EA-9DCA-28862FEAAE1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9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30913-F2B2-4389-BFE0-7F51C695224B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6A3FC-0EE6-44EA-9DCA-28862FEAAE1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2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948264" y="160338"/>
            <a:ext cx="2088232" cy="504056"/>
          </a:xfrm>
        </p:spPr>
        <p:txBody>
          <a:bodyPr>
            <a:noAutofit/>
          </a:bodyPr>
          <a:lstStyle/>
          <a:p>
            <a:r>
              <a:rPr lang="en-US" sz="1600" dirty="0" err="1" smtClean="0"/>
              <a:t>Simón</a:t>
            </a:r>
            <a:r>
              <a:rPr lang="en-US" sz="1600" dirty="0" smtClean="0"/>
              <a:t> </a:t>
            </a:r>
            <a:r>
              <a:rPr lang="en-US" sz="1600" dirty="0" err="1" smtClean="0"/>
              <a:t>Cañizo</a:t>
            </a:r>
            <a:r>
              <a:rPr lang="en-US" sz="1600" dirty="0" smtClean="0"/>
              <a:t> </a:t>
            </a:r>
            <a:r>
              <a:rPr lang="en-US" sz="1600" dirty="0" err="1" smtClean="0"/>
              <a:t>Novelle</a:t>
            </a:r>
            <a:r>
              <a:rPr lang="en-US" sz="1600" dirty="0" smtClean="0"/>
              <a:t> 3ºB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1998">
            <a:off x="446452" y="2080862"/>
            <a:ext cx="3601006" cy="270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75656" y="5160433"/>
            <a:ext cx="1842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Peliquín</a:t>
            </a:r>
            <a:r>
              <a:rPr lang="en-US" dirty="0" smtClean="0"/>
              <a:t>, Ourense</a:t>
            </a:r>
            <a:endParaRPr lang="en-US" dirty="0"/>
          </a:p>
        </p:txBody>
      </p:sp>
      <p:sp>
        <p:nvSpPr>
          <p:cNvPr id="7" name="6 CuadroTexto"/>
          <p:cNvSpPr txBox="1"/>
          <p:nvPr/>
        </p:nvSpPr>
        <p:spPr>
          <a:xfrm>
            <a:off x="5402806" y="5160433"/>
            <a:ext cx="1842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Peliquín</a:t>
            </a:r>
            <a:r>
              <a:rPr lang="en-US" dirty="0" smtClean="0"/>
              <a:t>, Ourense</a:t>
            </a:r>
            <a:endParaRPr lang="en-US" dirty="0"/>
          </a:p>
        </p:txBody>
      </p:sp>
      <p:sp>
        <p:nvSpPr>
          <p:cNvPr id="5" name="AutoShape 5" descr="Resultado de imagen de blan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881">
            <a:off x="971600" y="2636910"/>
            <a:ext cx="792088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79697" y="5805264"/>
            <a:ext cx="4634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 me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porque</a:t>
            </a:r>
            <a:r>
              <a:rPr lang="en-US" dirty="0" smtClean="0"/>
              <a:t>  é </a:t>
            </a:r>
            <a:r>
              <a:rPr lang="en-US" dirty="0" err="1" smtClean="0"/>
              <a:t>unha</a:t>
            </a:r>
            <a:r>
              <a:rPr lang="en-US" dirty="0" smtClean="0"/>
              <a:t> </a:t>
            </a:r>
            <a:r>
              <a:rPr lang="en-US" dirty="0" err="1" smtClean="0"/>
              <a:t>horta</a:t>
            </a:r>
            <a:r>
              <a:rPr lang="en-US" dirty="0" smtClean="0"/>
              <a:t> </a:t>
            </a:r>
            <a:r>
              <a:rPr lang="en-US" dirty="0" err="1" smtClean="0"/>
              <a:t>abandoada</a:t>
            </a:r>
            <a:endParaRPr lang="en-US" dirty="0"/>
          </a:p>
        </p:txBody>
      </p:sp>
      <p:sp>
        <p:nvSpPr>
          <p:cNvPr id="8" name="7 CuadroTexto"/>
          <p:cNvSpPr txBox="1"/>
          <p:nvPr/>
        </p:nvSpPr>
        <p:spPr>
          <a:xfrm>
            <a:off x="4923466" y="5805264"/>
            <a:ext cx="3426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porque</a:t>
            </a:r>
            <a:r>
              <a:rPr lang="en-US" dirty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ben </a:t>
            </a:r>
            <a:r>
              <a:rPr lang="en-US" dirty="0" err="1" smtClean="0"/>
              <a:t>coidada</a:t>
            </a:r>
            <a:endParaRPr lang="en-US" dirty="0"/>
          </a:p>
        </p:txBody>
      </p:sp>
      <p:sp>
        <p:nvSpPr>
          <p:cNvPr id="9" name="8 CuadroTexto"/>
          <p:cNvSpPr txBox="1"/>
          <p:nvPr/>
        </p:nvSpPr>
        <p:spPr>
          <a:xfrm>
            <a:off x="391673" y="548678"/>
            <a:ext cx="40105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Paisaxes</a:t>
            </a:r>
            <a:r>
              <a:rPr lang="en-US" sz="4000" dirty="0" smtClean="0"/>
              <a:t> </a:t>
            </a:r>
            <a:r>
              <a:rPr lang="en-US" sz="4400" dirty="0" err="1" smtClean="0"/>
              <a:t>agrarias</a:t>
            </a:r>
            <a:endParaRPr lang="en-US" sz="44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287">
            <a:off x="4614122" y="1923759"/>
            <a:ext cx="3861380" cy="289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93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38138"/>
          </a:xfrm>
        </p:spPr>
        <p:txBody>
          <a:bodyPr/>
          <a:lstStyle/>
          <a:p>
            <a:r>
              <a:rPr lang="en-US" dirty="0" err="1" smtClean="0"/>
              <a:t>Paisaxes</a:t>
            </a:r>
            <a:r>
              <a:rPr lang="en-US" dirty="0" smtClean="0"/>
              <a:t> </a:t>
            </a:r>
            <a:r>
              <a:rPr lang="en-US" dirty="0" err="1" smtClean="0"/>
              <a:t>urbanas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034">
            <a:off x="323528" y="1772816"/>
            <a:ext cx="432067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1064">
            <a:off x="5022526" y="1245572"/>
            <a:ext cx="3851473" cy="288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6948264" y="160338"/>
            <a:ext cx="208823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err="1" smtClean="0"/>
              <a:t>Simón</a:t>
            </a:r>
            <a:r>
              <a:rPr lang="en-US" sz="1600" dirty="0" smtClean="0"/>
              <a:t> </a:t>
            </a:r>
            <a:r>
              <a:rPr lang="en-US" sz="1600" dirty="0" err="1" smtClean="0"/>
              <a:t>Cañizo</a:t>
            </a:r>
            <a:r>
              <a:rPr lang="en-US" sz="1600" dirty="0" smtClean="0"/>
              <a:t> </a:t>
            </a:r>
            <a:r>
              <a:rPr lang="en-US" sz="1600" dirty="0" err="1" smtClean="0"/>
              <a:t>Novelle</a:t>
            </a:r>
            <a:r>
              <a:rPr lang="en-US" sz="1600" dirty="0" smtClean="0"/>
              <a:t> 3ºB</a:t>
            </a:r>
            <a:endParaRPr lang="en-US" sz="1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437651" y="5296418"/>
            <a:ext cx="209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Río </a:t>
            </a:r>
            <a:r>
              <a:rPr lang="en-US" dirty="0" err="1" smtClean="0"/>
              <a:t>Camba</a:t>
            </a:r>
            <a:r>
              <a:rPr lang="en-US" dirty="0" smtClean="0"/>
              <a:t>, Ourense</a:t>
            </a:r>
            <a:endParaRPr lang="en-US" dirty="0"/>
          </a:p>
        </p:txBody>
      </p:sp>
      <p:sp>
        <p:nvSpPr>
          <p:cNvPr id="5" name="4 CuadroTexto"/>
          <p:cNvSpPr txBox="1"/>
          <p:nvPr/>
        </p:nvSpPr>
        <p:spPr>
          <a:xfrm>
            <a:off x="5902048" y="4499828"/>
            <a:ext cx="209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Río </a:t>
            </a:r>
            <a:r>
              <a:rPr lang="en-US" dirty="0" err="1" smtClean="0"/>
              <a:t>Camba</a:t>
            </a:r>
            <a:r>
              <a:rPr lang="en-US" dirty="0" smtClean="0"/>
              <a:t>, Ourense</a:t>
            </a:r>
            <a:endParaRPr lang="en-US" dirty="0"/>
          </a:p>
        </p:txBody>
      </p:sp>
      <p:sp>
        <p:nvSpPr>
          <p:cNvPr id="7" name="6 CuadroTexto"/>
          <p:cNvSpPr txBox="1"/>
          <p:nvPr/>
        </p:nvSpPr>
        <p:spPr>
          <a:xfrm>
            <a:off x="596715" y="5827176"/>
            <a:ext cx="3774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 me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porque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abandoado</a:t>
            </a:r>
            <a:endParaRPr lang="en-US" dirty="0"/>
          </a:p>
        </p:txBody>
      </p:sp>
      <p:sp>
        <p:nvSpPr>
          <p:cNvPr id="8" name="7 CuadroTexto"/>
          <p:cNvSpPr txBox="1"/>
          <p:nvPr/>
        </p:nvSpPr>
        <p:spPr>
          <a:xfrm>
            <a:off x="5711609" y="5141443"/>
            <a:ext cx="247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porque</a:t>
            </a:r>
            <a:r>
              <a:rPr lang="en-US" dirty="0" smtClean="0"/>
              <a:t> é novo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4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828600" y="260648"/>
            <a:ext cx="8229600" cy="1143000"/>
          </a:xfrm>
        </p:spPr>
        <p:txBody>
          <a:bodyPr/>
          <a:lstStyle/>
          <a:p>
            <a:r>
              <a:rPr lang="en-US" dirty="0" err="1" smtClean="0"/>
              <a:t>Paisaxes</a:t>
            </a:r>
            <a:r>
              <a:rPr lang="en-US" dirty="0" smtClean="0"/>
              <a:t> </a:t>
            </a:r>
            <a:r>
              <a:rPr lang="en-US" dirty="0" err="1" smtClean="0"/>
              <a:t>naturais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948264" y="160338"/>
            <a:ext cx="208823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err="1" smtClean="0"/>
              <a:t>Simón</a:t>
            </a:r>
            <a:r>
              <a:rPr lang="en-US" sz="1600" dirty="0" smtClean="0"/>
              <a:t> </a:t>
            </a:r>
            <a:r>
              <a:rPr lang="en-US" sz="1600" dirty="0" err="1" smtClean="0"/>
              <a:t>Cañizo</a:t>
            </a:r>
            <a:r>
              <a:rPr lang="en-US" sz="1600" dirty="0" smtClean="0"/>
              <a:t> </a:t>
            </a:r>
            <a:r>
              <a:rPr lang="en-US" sz="1600" dirty="0" err="1" smtClean="0"/>
              <a:t>Novelle</a:t>
            </a:r>
            <a:r>
              <a:rPr lang="en-US" sz="1600" dirty="0" smtClean="0"/>
              <a:t> 3ºB</a:t>
            </a:r>
            <a:endParaRPr lang="en-US" sz="1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972795" y="5157192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Allariz</a:t>
            </a:r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288167" y="5579948"/>
            <a:ext cx="488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porque</a:t>
            </a:r>
            <a:r>
              <a:rPr lang="en-US" dirty="0" smtClean="0"/>
              <a:t> </a:t>
            </a:r>
            <a:r>
              <a:rPr lang="en-US" dirty="0" err="1" smtClean="0"/>
              <a:t>viven</a:t>
            </a:r>
            <a:r>
              <a:rPr lang="en-US" dirty="0" smtClean="0"/>
              <a:t> </a:t>
            </a:r>
            <a:r>
              <a:rPr lang="en-US" dirty="0" err="1" smtClean="0"/>
              <a:t>animales</a:t>
            </a:r>
            <a:r>
              <a:rPr lang="en-US" dirty="0" smtClean="0"/>
              <a:t> </a:t>
            </a:r>
            <a:r>
              <a:rPr lang="en-US" dirty="0" err="1" smtClean="0"/>
              <a:t>libres</a:t>
            </a:r>
            <a:r>
              <a:rPr lang="en-US" dirty="0" smtClean="0"/>
              <a:t> </a:t>
            </a:r>
            <a:r>
              <a:rPr lang="en-US" dirty="0" err="1" smtClean="0"/>
              <a:t>nesta</a:t>
            </a:r>
            <a:r>
              <a:rPr lang="en-US" dirty="0" smtClean="0"/>
              <a:t> </a:t>
            </a:r>
            <a:r>
              <a:rPr lang="en-US" dirty="0" err="1" smtClean="0"/>
              <a:t>lagoa</a:t>
            </a:r>
            <a:endParaRPr lang="en-US" dirty="0"/>
          </a:p>
        </p:txBody>
      </p:sp>
      <p:sp>
        <p:nvSpPr>
          <p:cNvPr id="7" name="6 CuadroTexto"/>
          <p:cNvSpPr txBox="1"/>
          <p:nvPr/>
        </p:nvSpPr>
        <p:spPr>
          <a:xfrm>
            <a:off x="5866323" y="5428059"/>
            <a:ext cx="1842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Peliquín</a:t>
            </a:r>
            <a:r>
              <a:rPr lang="en-US" dirty="0" smtClean="0"/>
              <a:t>, Ourense</a:t>
            </a:r>
            <a:endParaRPr lang="en-US" dirty="0"/>
          </a:p>
        </p:txBody>
      </p:sp>
      <p:sp>
        <p:nvSpPr>
          <p:cNvPr id="8" name="7 CuadroTexto"/>
          <p:cNvSpPr txBox="1"/>
          <p:nvPr/>
        </p:nvSpPr>
        <p:spPr>
          <a:xfrm>
            <a:off x="4921706" y="5949280"/>
            <a:ext cx="3731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 me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porque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lixo</a:t>
            </a:r>
            <a:r>
              <a:rPr lang="en-US" dirty="0" smtClean="0"/>
              <a:t> no </a:t>
            </a:r>
            <a:r>
              <a:rPr lang="en-US" dirty="0" err="1" smtClean="0"/>
              <a:t>chan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3189">
            <a:off x="482413" y="1689656"/>
            <a:ext cx="3739302" cy="280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5735">
            <a:off x="4958930" y="2117213"/>
            <a:ext cx="3657341" cy="274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02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5146658" cy="1008112"/>
          </a:xfrm>
        </p:spPr>
        <p:txBody>
          <a:bodyPr/>
          <a:lstStyle/>
          <a:p>
            <a:r>
              <a:rPr lang="en-US" dirty="0" err="1" smtClean="0"/>
              <a:t>Paisaxes</a:t>
            </a:r>
            <a:r>
              <a:rPr lang="en-US" dirty="0" smtClean="0"/>
              <a:t> </a:t>
            </a:r>
            <a:r>
              <a:rPr lang="en-US" dirty="0" err="1" smtClean="0"/>
              <a:t>industriais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5387">
            <a:off x="612725" y="2022101"/>
            <a:ext cx="4008107" cy="300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318283" y="5497303"/>
            <a:ext cx="2596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Estación</a:t>
            </a:r>
            <a:r>
              <a:rPr lang="en-US" dirty="0" smtClean="0"/>
              <a:t> de </a:t>
            </a:r>
            <a:r>
              <a:rPr lang="en-US" dirty="0" err="1" smtClean="0"/>
              <a:t>tren</a:t>
            </a:r>
            <a:r>
              <a:rPr lang="en-US" dirty="0"/>
              <a:t>,</a:t>
            </a:r>
            <a:r>
              <a:rPr lang="en-US" dirty="0" smtClean="0"/>
              <a:t> Ourense</a:t>
            </a:r>
            <a:endParaRPr lang="en-US" dirty="0"/>
          </a:p>
        </p:txBody>
      </p:sp>
      <p:pic>
        <p:nvPicPr>
          <p:cNvPr id="4100" name="Picture 4" descr="http://www.laregion.es/media/laregion/images/2015/04/22/20150422073637530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4809">
            <a:off x="5018673" y="1537511"/>
            <a:ext cx="3721665" cy="247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6948264" y="160338"/>
            <a:ext cx="208823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err="1" smtClean="0"/>
              <a:t>Simón</a:t>
            </a:r>
            <a:r>
              <a:rPr lang="en-US" sz="1600" dirty="0" smtClean="0"/>
              <a:t> </a:t>
            </a:r>
            <a:r>
              <a:rPr lang="en-US" sz="1600" dirty="0" err="1" smtClean="0"/>
              <a:t>Cañizo</a:t>
            </a:r>
            <a:r>
              <a:rPr lang="en-US" sz="1600" dirty="0" smtClean="0"/>
              <a:t> </a:t>
            </a:r>
            <a:r>
              <a:rPr lang="en-US" sz="1600" dirty="0" err="1" smtClean="0"/>
              <a:t>Novelle</a:t>
            </a:r>
            <a:r>
              <a:rPr lang="en-US" sz="1600" dirty="0" smtClean="0"/>
              <a:t> 3ºB</a:t>
            </a:r>
            <a:endParaRPr lang="en-US" sz="1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84914" y="5274855"/>
            <a:ext cx="420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 me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porque</a:t>
            </a:r>
            <a:r>
              <a:rPr lang="en-US" dirty="0" smtClean="0"/>
              <a:t> produce </a:t>
            </a:r>
            <a:r>
              <a:rPr lang="en-US" dirty="0" err="1" smtClean="0"/>
              <a:t>moito</a:t>
            </a:r>
            <a:r>
              <a:rPr lang="en-US" dirty="0" smtClean="0"/>
              <a:t> fume</a:t>
            </a:r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4756927" y="4581128"/>
            <a:ext cx="417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Polígono</a:t>
            </a:r>
            <a:r>
              <a:rPr lang="en-US" dirty="0" smtClean="0"/>
              <a:t> industrial de San </a:t>
            </a:r>
            <a:r>
              <a:rPr lang="en-US" dirty="0" err="1" smtClean="0"/>
              <a:t>Cibrao</a:t>
            </a:r>
            <a:r>
              <a:rPr lang="en-US" dirty="0" smtClean="0"/>
              <a:t>, Ourense</a:t>
            </a:r>
            <a:endParaRPr lang="en-US" dirty="0"/>
          </a:p>
        </p:txBody>
      </p:sp>
      <p:sp>
        <p:nvSpPr>
          <p:cNvPr id="9" name="8 CuadroTexto"/>
          <p:cNvSpPr txBox="1"/>
          <p:nvPr/>
        </p:nvSpPr>
        <p:spPr>
          <a:xfrm>
            <a:off x="221220" y="6128424"/>
            <a:ext cx="6714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porque</a:t>
            </a:r>
            <a:r>
              <a:rPr lang="en-US" dirty="0" smtClean="0"/>
              <a:t> e un </a:t>
            </a:r>
            <a:r>
              <a:rPr lang="en-US" dirty="0" err="1" smtClean="0"/>
              <a:t>medio</a:t>
            </a:r>
            <a:r>
              <a:rPr lang="en-US" dirty="0" smtClean="0"/>
              <a:t> de </a:t>
            </a:r>
            <a:r>
              <a:rPr lang="en-US" dirty="0" err="1" smtClean="0"/>
              <a:t>transporte</a:t>
            </a:r>
            <a:r>
              <a:rPr lang="en-US" dirty="0" smtClean="0"/>
              <a:t> que non </a:t>
            </a:r>
            <a:r>
              <a:rPr lang="en-US" dirty="0" err="1" smtClean="0"/>
              <a:t>contamina</a:t>
            </a:r>
            <a:r>
              <a:rPr lang="en-US" dirty="0" smtClean="0"/>
              <a:t> </a:t>
            </a:r>
            <a:r>
              <a:rPr lang="en-US" dirty="0" err="1" smtClean="0"/>
              <a:t>moito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114</Words>
  <Application>Microsoft Office PowerPoint</Application>
  <PresentationFormat>Presentación en pantalla (4:3)</PresentationFormat>
  <Paragraphs>24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Simón Cañizo Novelle 3ºB</vt:lpstr>
      <vt:lpstr>Paisaxes urbanas</vt:lpstr>
      <vt:lpstr>Paisaxes naturais </vt:lpstr>
      <vt:lpstr>Paisaxes industriais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Raul</dc:creator>
  <cp:lastModifiedBy>Raul</cp:lastModifiedBy>
  <cp:revision>8</cp:revision>
  <dcterms:created xsi:type="dcterms:W3CDTF">2016-01-21T14:49:53Z</dcterms:created>
  <dcterms:modified xsi:type="dcterms:W3CDTF">2016-01-24T21:11:05Z</dcterms:modified>
</cp:coreProperties>
</file>