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866A-5823-4907-A0D7-1202A26DA2B5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076D-2638-4995-974C-C063575EB9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18648" cy="3024336"/>
          </a:xfrm>
        </p:spPr>
        <p:txBody>
          <a:bodyPr>
            <a:noAutofit/>
          </a:bodyPr>
          <a:lstStyle/>
          <a:p>
            <a:r>
              <a:rPr lang="es-ES_tradnl" sz="6600" b="1" i="1" dirty="0" smtClean="0">
                <a:solidFill>
                  <a:srgbClr val="00B050"/>
                </a:solidFill>
                <a:latin typeface="Algerian" pitchFamily="82" charset="0"/>
              </a:rPr>
              <a:t>DIVERSAS PAISAXES NO NOSO ENTORNO</a:t>
            </a:r>
            <a:endParaRPr lang="es-ES" sz="6600" b="1" i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6237312"/>
            <a:ext cx="3456384" cy="504056"/>
          </a:xfrm>
        </p:spPr>
        <p:txBody>
          <a:bodyPr>
            <a:normAutofit lnSpcReduction="10000"/>
          </a:bodyPr>
          <a:lstStyle/>
          <a:p>
            <a:r>
              <a:rPr lang="es-ES_tradnl" sz="1400" dirty="0" smtClean="0">
                <a:solidFill>
                  <a:schemeClr val="tx1"/>
                </a:solidFill>
              </a:rPr>
              <a:t>Alexandra Blanco Rodríguez                                                         3 ESO 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Paisaxes</a:t>
            </a:r>
            <a:r>
              <a:rPr lang="es-ES_tradnl" dirty="0">
                <a:solidFill>
                  <a:srgbClr val="00B0F0"/>
                </a:solidFill>
              </a:rPr>
              <a:t> </a:t>
            </a:r>
            <a:r>
              <a:rPr lang="es-ES_tradnl" dirty="0" smtClean="0">
                <a:solidFill>
                  <a:srgbClr val="00B0F0"/>
                </a:solidFill>
              </a:rPr>
              <a:t>Agrarias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>
            <a:normAutofit/>
          </a:bodyPr>
          <a:lstStyle/>
          <a:p>
            <a:r>
              <a:rPr lang="es-ES_tradnl" sz="1400" dirty="0" smtClean="0"/>
              <a:t>LOIBOS-</a:t>
            </a:r>
            <a:r>
              <a:rPr lang="es-ES_tradnl" sz="1400" b="0" dirty="0" smtClean="0"/>
              <a:t> </a:t>
            </a:r>
            <a:r>
              <a:rPr lang="es-ES_tradnl" sz="1400" b="0" dirty="0" smtClean="0"/>
              <a:t>A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imaxe</a:t>
            </a:r>
            <a:r>
              <a:rPr lang="es-ES_tradnl" sz="1400" b="0" dirty="0" smtClean="0"/>
              <a:t> non me gusta</a:t>
            </a:r>
            <a:endParaRPr lang="es-ES" sz="1400" b="0" dirty="0"/>
          </a:p>
        </p:txBody>
      </p:sp>
      <p:pic>
        <p:nvPicPr>
          <p:cNvPr id="8" name="7 Marcador de contenido" descr="prueba canon lobios 1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>
            <a:normAutofit/>
          </a:bodyPr>
          <a:lstStyle/>
          <a:p>
            <a:r>
              <a:rPr lang="es-ES_tradnl" sz="1400" dirty="0" smtClean="0"/>
              <a:t>LOIBOS-</a:t>
            </a:r>
            <a:r>
              <a:rPr lang="es-ES_tradnl" sz="1400" b="0" dirty="0" smtClean="0"/>
              <a:t>Gústame a </a:t>
            </a:r>
            <a:r>
              <a:rPr lang="es-ES_tradnl" sz="1400" b="0" dirty="0" err="1" smtClean="0"/>
              <a:t>imaxe</a:t>
            </a:r>
            <a:r>
              <a:rPr lang="es-ES_tradnl" sz="1400" b="0" dirty="0" smtClean="0"/>
              <a:t> polo </a:t>
            </a:r>
            <a:r>
              <a:rPr lang="es-ES_tradnl" sz="1400" b="0" dirty="0" err="1" smtClean="0"/>
              <a:t>seu</a:t>
            </a:r>
            <a:r>
              <a:rPr lang="es-ES_tradnl" sz="1400" b="0" dirty="0" smtClean="0"/>
              <a:t> color e </a:t>
            </a:r>
            <a:r>
              <a:rPr lang="es-ES_tradnl" sz="1400" b="0" dirty="0" err="1" smtClean="0"/>
              <a:t>luminosidade</a:t>
            </a:r>
            <a:endParaRPr lang="es-ES" sz="1400" dirty="0"/>
          </a:p>
        </p:txBody>
      </p:sp>
      <p:pic>
        <p:nvPicPr>
          <p:cNvPr id="13" name="12 Marcador de contenido" descr="IMG_16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Paisaxes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Industriais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400" dirty="0" smtClean="0"/>
              <a:t>ZONA DO 21,OURENSE</a:t>
            </a:r>
            <a:endParaRPr lang="es-ES" sz="1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1400" dirty="0" smtClean="0"/>
              <a:t>ZONA DO 21,OURENSE</a:t>
            </a:r>
            <a:endParaRPr lang="es-ES" sz="1400" dirty="0"/>
          </a:p>
        </p:txBody>
      </p:sp>
      <p:pic>
        <p:nvPicPr>
          <p:cNvPr id="2050" name="Picture 2" descr="C:\Documents and Settings\XP\Escritorio\05_01_2016\IMG-20160204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8462"/>
            <a:ext cx="4040188" cy="2424113"/>
          </a:xfrm>
          <a:prstGeom prst="rect">
            <a:avLst/>
          </a:prstGeom>
          <a:noFill/>
        </p:spPr>
      </p:pic>
      <p:pic>
        <p:nvPicPr>
          <p:cNvPr id="2051" name="Picture 3" descr="C:\Documents and Settings\XP\Escritorio\05_01_2016\IMG-20160204-WA00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526" y="2174875"/>
            <a:ext cx="2370773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Paisaxes</a:t>
            </a:r>
            <a:r>
              <a:rPr lang="es-ES_tradnl" dirty="0" smtClean="0">
                <a:solidFill>
                  <a:srgbClr val="00B0F0"/>
                </a:solidFill>
              </a:rPr>
              <a:t> Urbanas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04055"/>
          </a:xfrm>
        </p:spPr>
        <p:txBody>
          <a:bodyPr>
            <a:normAutofit lnSpcReduction="10000"/>
          </a:bodyPr>
          <a:lstStyle/>
          <a:p>
            <a:r>
              <a:rPr lang="es-ES_tradnl" sz="1400" dirty="0" smtClean="0"/>
              <a:t>ZONA CENTRO,OURENSE-</a:t>
            </a:r>
            <a:r>
              <a:rPr lang="es-ES_tradnl" sz="1400" b="0" dirty="0" smtClean="0"/>
              <a:t>Non me gusta a </a:t>
            </a:r>
            <a:r>
              <a:rPr lang="es-ES_tradnl" sz="1400" b="0" dirty="0" err="1" smtClean="0"/>
              <a:t>imaxe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pola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súa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escuridade</a:t>
            </a:r>
            <a:endParaRPr lang="es-ES" sz="1400" dirty="0"/>
          </a:p>
        </p:txBody>
      </p:sp>
      <p:pic>
        <p:nvPicPr>
          <p:cNvPr id="7" name="6 Marcador de contenido" descr="IMG_39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4041775" cy="432049"/>
          </a:xfrm>
        </p:spPr>
        <p:txBody>
          <a:bodyPr>
            <a:normAutofit fontScale="92500" lnSpcReduction="20000"/>
          </a:bodyPr>
          <a:lstStyle/>
          <a:p>
            <a:r>
              <a:rPr lang="es-ES_tradnl" sz="1400" dirty="0" smtClean="0"/>
              <a:t>BARRIO DO 21,OURENSE-</a:t>
            </a:r>
            <a:r>
              <a:rPr lang="es-ES_tradnl" sz="1400" b="0" dirty="0" smtClean="0"/>
              <a:t>Gústame </a:t>
            </a:r>
            <a:r>
              <a:rPr lang="es-ES_tradnl" sz="1400" b="0" dirty="0" err="1" smtClean="0"/>
              <a:t>pola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luminosidade</a:t>
            </a:r>
            <a:r>
              <a:rPr lang="es-ES_tradnl" sz="1400" b="0" dirty="0" smtClean="0"/>
              <a:t>  da fotografía en contraste </a:t>
            </a:r>
            <a:r>
              <a:rPr lang="es-ES_tradnl" sz="1400" b="0" dirty="0" err="1" smtClean="0"/>
              <a:t>cá</a:t>
            </a:r>
            <a:r>
              <a:rPr lang="es-ES_tradnl" sz="1400" b="0" dirty="0" smtClean="0"/>
              <a:t> anterior</a:t>
            </a:r>
            <a:endParaRPr lang="es-ES" sz="1400" dirty="0"/>
          </a:p>
        </p:txBody>
      </p:sp>
      <p:pic>
        <p:nvPicPr>
          <p:cNvPr id="10" name="Picture 2" descr="C:\Documents and Settings\XP\Escritorio\05_01_2016\IMG-20160204-WA0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37986"/>
            <a:ext cx="4041775" cy="2425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Paisaxes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Naturais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4245868" cy="504055"/>
          </a:xfrm>
        </p:spPr>
        <p:txBody>
          <a:bodyPr>
            <a:normAutofit lnSpcReduction="10000"/>
          </a:bodyPr>
          <a:lstStyle/>
          <a:p>
            <a:r>
              <a:rPr lang="es-ES_tradnl" sz="1400" dirty="0" smtClean="0"/>
              <a:t>   ZONA CENTRO,OURENSE-</a:t>
            </a:r>
            <a:r>
              <a:rPr lang="es-ES_tradnl" sz="1400" b="0" dirty="0" smtClean="0"/>
              <a:t>A </a:t>
            </a:r>
            <a:r>
              <a:rPr lang="es-ES_tradnl" sz="1400" b="0" dirty="0" err="1" smtClean="0"/>
              <a:t>imaxe</a:t>
            </a:r>
            <a:r>
              <a:rPr lang="es-ES_tradnl" sz="1400" b="0" dirty="0" smtClean="0"/>
              <a:t> gústame </a:t>
            </a:r>
            <a:r>
              <a:rPr lang="es-ES_tradnl" sz="1400" b="0" dirty="0" err="1" smtClean="0"/>
              <a:t>polas</a:t>
            </a:r>
            <a:r>
              <a:rPr lang="es-ES_tradnl" sz="1400" b="0" dirty="0" smtClean="0"/>
              <a:t>                        </a:t>
            </a:r>
            <a:r>
              <a:rPr lang="es-ES_tradnl" sz="1400" b="0" dirty="0" err="1" smtClean="0"/>
              <a:t>pequenas</a:t>
            </a:r>
            <a:r>
              <a:rPr lang="es-ES_tradnl" sz="1400" b="0" dirty="0" smtClean="0"/>
              <a:t> flores do arbusto  </a:t>
            </a:r>
            <a:endParaRPr lang="es-ES" sz="1400" b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525735"/>
          </a:xfrm>
        </p:spPr>
        <p:txBody>
          <a:bodyPr>
            <a:normAutofit/>
          </a:bodyPr>
          <a:lstStyle/>
          <a:p>
            <a:r>
              <a:rPr lang="es-ES_tradnl" sz="1400" dirty="0" smtClean="0"/>
              <a:t>    ZONA CENTRO,OURENSE-</a:t>
            </a:r>
            <a:r>
              <a:rPr lang="es-ES_tradnl" sz="1400" b="0" dirty="0" smtClean="0"/>
              <a:t>Non me gusta o tipo de planta polo tanto a </a:t>
            </a:r>
            <a:r>
              <a:rPr lang="es-ES_tradnl" sz="1400" b="0" dirty="0" err="1" smtClean="0"/>
              <a:t>imaxe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tampouco</a:t>
            </a:r>
            <a:r>
              <a:rPr lang="es-ES_tradnl" sz="1400" b="0" dirty="0" smtClean="0"/>
              <a:t>.</a:t>
            </a:r>
            <a:endParaRPr lang="es-ES" sz="1400" b="0" dirty="0"/>
          </a:p>
        </p:txBody>
      </p:sp>
      <p:pic>
        <p:nvPicPr>
          <p:cNvPr id="10" name="9 Marcador de contenido" descr="IMG_394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pic>
        <p:nvPicPr>
          <p:cNvPr id="9" name="8 Marcador de contenido" descr="IMG_39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040188" cy="26934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84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DIVERSAS PAISAXES NO NOSO ENTORNO</vt:lpstr>
      <vt:lpstr>Paisaxes Agrarias</vt:lpstr>
      <vt:lpstr>Paisaxes Industriais</vt:lpstr>
      <vt:lpstr>Paisaxes Urbanas</vt:lpstr>
      <vt:lpstr>Paisaxes Naturais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DIVERSAS PAISAXES NO NOSO ENTORNO</dc:title>
  <dc:creator>Equipo</dc:creator>
  <cp:lastModifiedBy>Equipo</cp:lastModifiedBy>
  <cp:revision>6</cp:revision>
  <dcterms:created xsi:type="dcterms:W3CDTF">2016-02-04T14:50:07Z</dcterms:created>
  <dcterms:modified xsi:type="dcterms:W3CDTF">2016-02-04T20:58:05Z</dcterms:modified>
</cp:coreProperties>
</file>