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11B-E614-42DC-B093-568F976C2A68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98CE-4C08-41E5-9584-543B442517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11B-E614-42DC-B093-568F976C2A68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98CE-4C08-41E5-9584-543B442517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11B-E614-42DC-B093-568F976C2A68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98CE-4C08-41E5-9584-543B442517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11B-E614-42DC-B093-568F976C2A68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98CE-4C08-41E5-9584-543B442517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11B-E614-42DC-B093-568F976C2A68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98CE-4C08-41E5-9584-543B442517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11B-E614-42DC-B093-568F976C2A68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98CE-4C08-41E5-9584-543B442517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11B-E614-42DC-B093-568F976C2A68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98CE-4C08-41E5-9584-543B442517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11B-E614-42DC-B093-568F976C2A68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98CE-4C08-41E5-9584-543B442517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11B-E614-42DC-B093-568F976C2A68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98CE-4C08-41E5-9584-543B442517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11B-E614-42DC-B093-568F976C2A68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98CE-4C08-41E5-9584-543B442517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11B-E614-42DC-B093-568F976C2A68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98CE-4C08-41E5-9584-543B442517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111B-E614-42DC-B093-568F976C2A68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198CE-4C08-41E5-9584-543B442517A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3096344"/>
          </a:xfrm>
        </p:spPr>
        <p:txBody>
          <a:bodyPr>
            <a:normAutofit/>
          </a:bodyPr>
          <a:lstStyle/>
          <a:p>
            <a:r>
              <a:rPr lang="es-ES" sz="8800" dirty="0" err="1" smtClean="0">
                <a:solidFill>
                  <a:schemeClr val="accent5">
                    <a:lumMod val="75000"/>
                  </a:schemeClr>
                </a:solidFill>
              </a:rPr>
              <a:t>Paisaxes</a:t>
            </a:r>
            <a:endParaRPr lang="es-ES" sz="8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/>
          <a:lstStyle/>
          <a:p>
            <a:r>
              <a:rPr lang="es-E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Ágatha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González Márquez</a:t>
            </a:r>
          </a:p>
          <a:p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Nº13     3ºA</a:t>
            </a: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err="1" smtClean="0">
                <a:solidFill>
                  <a:schemeClr val="accent5">
                    <a:lumMod val="75000"/>
                  </a:schemeClr>
                </a:solidFill>
              </a:rPr>
              <a:t>Paisaxe</a:t>
            </a:r>
            <a:r>
              <a:rPr lang="es-ES" sz="5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5400" dirty="0" err="1" smtClean="0">
                <a:solidFill>
                  <a:schemeClr val="accent5">
                    <a:lumMod val="75000"/>
                  </a:schemeClr>
                </a:solidFill>
              </a:rPr>
              <a:t>agaria</a:t>
            </a:r>
            <a:endParaRPr lang="es-E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853136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s-E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Gústame porque é </a:t>
            </a:r>
            <a:r>
              <a:rPr lang="es-E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traballada</a:t>
            </a:r>
            <a:r>
              <a:rPr lang="es-E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por </a:t>
            </a:r>
            <a:r>
              <a:rPr lang="es-E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persoas</a:t>
            </a:r>
            <a:r>
              <a:rPr lang="es-E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necesitadas.</a:t>
            </a:r>
            <a:endParaRPr lang="es-E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2050" name="Picture 2" descr="C:\Users\USUARIO\Downloads\20160202114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5724128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err="1" smtClean="0">
                <a:solidFill>
                  <a:schemeClr val="accent5">
                    <a:lumMod val="75000"/>
                  </a:schemeClr>
                </a:solidFill>
              </a:rPr>
              <a:t>Paisaxe</a:t>
            </a:r>
            <a:r>
              <a:rPr lang="es-ES" sz="5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5400" dirty="0" err="1" smtClean="0">
                <a:solidFill>
                  <a:schemeClr val="accent5">
                    <a:lumMod val="75000"/>
                  </a:schemeClr>
                </a:solidFill>
              </a:rPr>
              <a:t>agaria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Non me gusta porque está descuidado.</a:t>
            </a:r>
            <a:endParaRPr lang="es-E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USUARIO\Downloads\20160202114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77380"/>
            <a:ext cx="5904656" cy="4428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err="1" smtClean="0">
                <a:solidFill>
                  <a:schemeClr val="accent5">
                    <a:lumMod val="75000"/>
                  </a:schemeClr>
                </a:solidFill>
              </a:rPr>
              <a:t>Paisaxe</a:t>
            </a:r>
            <a:r>
              <a:rPr lang="es-ES" sz="5400" dirty="0" smtClean="0">
                <a:solidFill>
                  <a:schemeClr val="accent5">
                    <a:lumMod val="75000"/>
                  </a:schemeClr>
                </a:solidFill>
              </a:rPr>
              <a:t> natural</a:t>
            </a:r>
            <a:endParaRPr lang="es-E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Gústame porque é da </a:t>
            </a:r>
            <a:r>
              <a:rPr lang="es-E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fonte</a:t>
            </a: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que bebía de </a:t>
            </a:r>
            <a:r>
              <a:rPr lang="es-E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pequena</a:t>
            </a: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e ten </a:t>
            </a:r>
            <a:r>
              <a:rPr lang="es-E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centos</a:t>
            </a: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de anos.</a:t>
            </a:r>
          </a:p>
        </p:txBody>
      </p:sp>
      <p:pic>
        <p:nvPicPr>
          <p:cNvPr id="1026" name="Picture 2" descr="C:\Users\USUARIO\Downloads\20160202113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268760"/>
            <a:ext cx="2862319" cy="381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err="1" smtClean="0">
                <a:solidFill>
                  <a:schemeClr val="accent5">
                    <a:lumMod val="75000"/>
                  </a:schemeClr>
                </a:solidFill>
              </a:rPr>
              <a:t>Paisaxe</a:t>
            </a:r>
            <a:r>
              <a:rPr lang="es-ES" sz="5400" dirty="0" smtClean="0">
                <a:solidFill>
                  <a:schemeClr val="accent5">
                    <a:lumMod val="75000"/>
                  </a:schemeClr>
                </a:solidFill>
              </a:rPr>
              <a:t> natural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Non me gusta porque me trae </a:t>
            </a:r>
          </a:p>
          <a:p>
            <a:pPr>
              <a:buNone/>
            </a:pP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malas </a:t>
            </a:r>
            <a:r>
              <a:rPr lang="es-E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lembranzas</a:t>
            </a: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s-E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USUARIO\Downloads\20160202114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44756"/>
            <a:ext cx="3096344" cy="4128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chemeClr val="accent5">
                    <a:lumMod val="75000"/>
                  </a:schemeClr>
                </a:solidFill>
              </a:rPr>
              <a:t>Paisaxe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 urbana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Non me gusta porque </a:t>
            </a:r>
            <a:r>
              <a:rPr lang="es-E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hai</a:t>
            </a: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un prostíbulo ó lado.</a:t>
            </a:r>
            <a:endParaRPr lang="es-E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USUARIO\Downloads\20160202114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340237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chemeClr val="accent5">
                    <a:lumMod val="75000"/>
                  </a:schemeClr>
                </a:solidFill>
              </a:rPr>
              <a:t>Paisaxe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 urbana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É o </a:t>
            </a:r>
            <a:r>
              <a:rPr lang="es-E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meu</a:t>
            </a: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lugar preferido do mundo.</a:t>
            </a:r>
            <a:endParaRPr lang="es-E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Users\USUARIO\Downloads\20160202114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205372"/>
            <a:ext cx="5904656" cy="4428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err="1" smtClean="0">
                <a:solidFill>
                  <a:schemeClr val="accent5">
                    <a:lumMod val="75000"/>
                  </a:schemeClr>
                </a:solidFill>
              </a:rPr>
              <a:t>Paisaxe</a:t>
            </a:r>
            <a:r>
              <a:rPr lang="es-ES" sz="5400" b="1" dirty="0" smtClean="0">
                <a:solidFill>
                  <a:schemeClr val="accent5">
                    <a:lumMod val="75000"/>
                  </a:schemeClr>
                </a:solidFill>
              </a:rPr>
              <a:t> industrial</a:t>
            </a:r>
            <a:endParaRPr lang="es-ES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Gústame porque é útil e </a:t>
            </a:r>
            <a:r>
              <a:rPr lang="es-E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usámola</a:t>
            </a: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todos.</a:t>
            </a:r>
            <a:endParaRPr lang="es-E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C:\Users\USUARIO\Downloads\2016020211381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5904656" cy="4428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err="1" smtClean="0">
                <a:solidFill>
                  <a:schemeClr val="accent5">
                    <a:lumMod val="75000"/>
                  </a:schemeClr>
                </a:solidFill>
              </a:rPr>
              <a:t>Paisaxe</a:t>
            </a:r>
            <a:r>
              <a:rPr lang="es-ES" sz="5400" b="1" dirty="0" smtClean="0">
                <a:solidFill>
                  <a:schemeClr val="accent5">
                    <a:lumMod val="75000"/>
                  </a:schemeClr>
                </a:solidFill>
              </a:rPr>
              <a:t> industrial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Non me gustan porque están relacionadas</a:t>
            </a:r>
          </a:p>
          <a:p>
            <a:pPr>
              <a:buNone/>
            </a:pP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cá</a:t>
            </a:r>
            <a:r>
              <a:rPr lang="es-E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contaminación.</a:t>
            </a:r>
            <a:endParaRPr lang="es-E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C:\Users\USUARIO\Downloads\2016020211381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4992555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97</Words>
  <Application>Microsoft Office PowerPoint</Application>
  <PresentationFormat>Presentación en pantalla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Paisaxes</vt:lpstr>
      <vt:lpstr>Paisaxe agaria</vt:lpstr>
      <vt:lpstr>Paisaxe agaria</vt:lpstr>
      <vt:lpstr>Paisaxe natural</vt:lpstr>
      <vt:lpstr>Paisaxe natural</vt:lpstr>
      <vt:lpstr>Paisaxe urbana</vt:lpstr>
      <vt:lpstr>Paisaxe urbana</vt:lpstr>
      <vt:lpstr>Paisaxe industrial</vt:lpstr>
      <vt:lpstr>Paisaxe industrial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Paisaxes</dc:title>
  <dc:creator>USUARIO</dc:creator>
  <cp:lastModifiedBy>USUARIO</cp:lastModifiedBy>
  <cp:revision>3</cp:revision>
  <dcterms:created xsi:type="dcterms:W3CDTF">2016-02-02T19:41:43Z</dcterms:created>
  <dcterms:modified xsi:type="dcterms:W3CDTF">2016-02-02T20:08:26Z</dcterms:modified>
</cp:coreProperties>
</file>