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IMAXES XEOGRAFÍA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684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INDUSTRIAIS</a:t>
            </a:r>
            <a:endParaRPr lang="es-ES_trad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42217" cy="28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025081" cy="301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4509120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CARRETERA DE SANTIAGO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5292080" y="4491421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CARRETERA DE SANTIAGO</a:t>
            </a:r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1202" y="4860753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Esta non me gusta tanto </a:t>
            </a:r>
            <a:r>
              <a:rPr lang="es-ES_tradnl" dirty="0" err="1" smtClean="0"/>
              <a:t>pois</a:t>
            </a:r>
            <a:r>
              <a:rPr lang="es-ES_tradnl" dirty="0" smtClean="0"/>
              <a:t> non</a:t>
            </a:r>
          </a:p>
          <a:p>
            <a:r>
              <a:rPr lang="es-ES_tradnl" dirty="0"/>
              <a:t> </a:t>
            </a:r>
            <a:r>
              <a:rPr lang="es-ES_tradnl" dirty="0" smtClean="0"/>
              <a:t>é tan colorida como a </a:t>
            </a:r>
            <a:r>
              <a:rPr lang="es-ES_tradnl" dirty="0" err="1" smtClean="0"/>
              <a:t>outra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5292080" y="4860753"/>
            <a:ext cx="389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Ésta é a que </a:t>
            </a:r>
            <a:r>
              <a:rPr lang="es-ES_tradnl" dirty="0" err="1" smtClean="0"/>
              <a:t>máis</a:t>
            </a:r>
            <a:r>
              <a:rPr lang="es-ES_tradnl" dirty="0" smtClean="0"/>
              <a:t> me gusta porque </a:t>
            </a:r>
          </a:p>
          <a:p>
            <a:r>
              <a:rPr lang="es-ES_tradnl" dirty="0"/>
              <a:t> </a:t>
            </a:r>
            <a:r>
              <a:rPr lang="es-ES_tradnl" dirty="0" smtClean="0"/>
              <a:t>é </a:t>
            </a:r>
            <a:r>
              <a:rPr lang="es-ES_tradnl" dirty="0" err="1" smtClean="0"/>
              <a:t>moi</a:t>
            </a:r>
            <a:r>
              <a:rPr lang="es-ES_tradnl" dirty="0" smtClean="0"/>
              <a:t> colorida e é </a:t>
            </a:r>
            <a:r>
              <a:rPr lang="es-ES_tradnl" dirty="0" err="1" smtClean="0"/>
              <a:t>máis</a:t>
            </a:r>
            <a:r>
              <a:rPr lang="es-ES_tradnl" dirty="0" smtClean="0"/>
              <a:t> extensa </a:t>
            </a:r>
            <a:r>
              <a:rPr lang="es-ES_tradnl" dirty="0" err="1" smtClean="0"/>
              <a:t>cá</a:t>
            </a:r>
            <a:endParaRPr lang="es-ES_tradnl" dirty="0" smtClean="0"/>
          </a:p>
          <a:p>
            <a:r>
              <a:rPr lang="es-ES_tradnl" dirty="0" smtClean="0"/>
              <a:t> </a:t>
            </a:r>
            <a:r>
              <a:rPr lang="es-ES_tradnl" dirty="0" err="1" smtClean="0"/>
              <a:t>outra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002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NATURAIS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15657" cy="30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43201"/>
            <a:ext cx="4070631" cy="30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1771" y="4773017"/>
            <a:ext cx="409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MIRADOR DA PEROXA ( A PEROXA)</a:t>
            </a:r>
            <a:endParaRPr lang="es-ES_tradnl" dirty="0"/>
          </a:p>
        </p:txBody>
      </p:sp>
      <p:sp>
        <p:nvSpPr>
          <p:cNvPr id="4" name="3 CuadroTexto"/>
          <p:cNvSpPr txBox="1"/>
          <p:nvPr/>
        </p:nvSpPr>
        <p:spPr>
          <a:xfrm>
            <a:off x="4980833" y="4797152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VESPÍN ( A PEROXA)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421771" y="5373215"/>
            <a:ext cx="832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Neste</a:t>
            </a:r>
            <a:r>
              <a:rPr lang="es-ES_tradnl" dirty="0" smtClean="0"/>
              <a:t> caso </a:t>
            </a:r>
            <a:r>
              <a:rPr lang="es-ES_tradnl" dirty="0" err="1" smtClean="0"/>
              <a:t>gústanme</a:t>
            </a:r>
            <a:r>
              <a:rPr lang="es-ES_tradnl" dirty="0" smtClean="0"/>
              <a:t> as dúas fotos pero </a:t>
            </a:r>
            <a:r>
              <a:rPr lang="es-ES_tradnl" dirty="0" err="1" smtClean="0"/>
              <a:t>máis</a:t>
            </a:r>
            <a:r>
              <a:rPr lang="es-ES_tradnl" dirty="0" smtClean="0"/>
              <a:t> a da </a:t>
            </a:r>
            <a:r>
              <a:rPr lang="es-ES_tradnl" dirty="0" err="1" smtClean="0"/>
              <a:t>esquerda</a:t>
            </a:r>
            <a:r>
              <a:rPr lang="es-ES_tradnl" dirty="0" smtClean="0"/>
              <a:t> porque </a:t>
            </a:r>
            <a:r>
              <a:rPr lang="es-ES_tradnl" dirty="0" err="1" smtClean="0"/>
              <a:t>baixo</a:t>
            </a:r>
            <a:r>
              <a:rPr lang="es-ES_tradnl" dirty="0" smtClean="0"/>
              <a:t> aquel </a:t>
            </a:r>
            <a:r>
              <a:rPr lang="es-ES_tradnl" dirty="0" err="1" smtClean="0"/>
              <a:t>muntículo</a:t>
            </a:r>
            <a:r>
              <a:rPr lang="es-ES_tradnl" dirty="0" smtClean="0"/>
              <a:t> de </a:t>
            </a:r>
            <a:r>
              <a:rPr lang="es-ES_tradnl" dirty="0" err="1" smtClean="0"/>
              <a:t>névoa</a:t>
            </a:r>
            <a:r>
              <a:rPr lang="es-ES_tradnl" dirty="0" smtClean="0"/>
              <a:t> </a:t>
            </a:r>
            <a:r>
              <a:rPr lang="es-ES_tradnl" dirty="0" err="1" smtClean="0"/>
              <a:t>agóchase</a:t>
            </a:r>
            <a:r>
              <a:rPr lang="es-ES_tradnl" dirty="0" smtClean="0"/>
              <a:t> Ourense.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57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URBANAS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3960439" cy="29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28" y="1331914"/>
            <a:ext cx="3882057" cy="291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458112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PONTE ROMANA</a:t>
            </a:r>
            <a:endParaRPr lang="es-ES_tradnl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040" y="4437112"/>
            <a:ext cx="16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PONTE NOVA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495046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Obviamente gústame </a:t>
            </a:r>
            <a:r>
              <a:rPr lang="es-ES_tradnl" dirty="0" err="1" smtClean="0"/>
              <a:t>máis</a:t>
            </a:r>
            <a:r>
              <a:rPr lang="es-ES_tradnl" dirty="0" smtClean="0"/>
              <a:t> a foto da </a:t>
            </a:r>
            <a:r>
              <a:rPr lang="es-ES_tradnl" dirty="0" err="1" smtClean="0"/>
              <a:t>esquerda</a:t>
            </a:r>
            <a:r>
              <a:rPr lang="es-ES_tradnl" dirty="0" smtClean="0"/>
              <a:t> </a:t>
            </a:r>
            <a:r>
              <a:rPr lang="es-ES_tradnl" dirty="0" err="1" smtClean="0"/>
              <a:t>pois</a:t>
            </a:r>
            <a:r>
              <a:rPr lang="es-ES_tradnl" dirty="0"/>
              <a:t> </a:t>
            </a:r>
            <a:r>
              <a:rPr lang="es-ES_tradnl" dirty="0" smtClean="0"/>
              <a:t>encántame o </a:t>
            </a:r>
            <a:r>
              <a:rPr lang="es-ES_tradnl" dirty="0" err="1" smtClean="0"/>
              <a:t>reflexo</a:t>
            </a:r>
            <a:r>
              <a:rPr lang="es-ES_tradnl" dirty="0" smtClean="0"/>
              <a:t> das luces no río Miño. E a </a:t>
            </a:r>
            <a:r>
              <a:rPr lang="es-ES_tradnl" dirty="0" err="1" smtClean="0"/>
              <a:t>outra</a:t>
            </a:r>
            <a:r>
              <a:rPr lang="es-ES_tradnl" dirty="0" smtClean="0"/>
              <a:t> </a:t>
            </a:r>
            <a:r>
              <a:rPr lang="es-ES_tradnl" dirty="0" err="1" smtClean="0"/>
              <a:t>tamén</a:t>
            </a:r>
            <a:r>
              <a:rPr lang="es-ES_tradnl" dirty="0" smtClean="0"/>
              <a:t> me gusta pero non tanto porque o ceo non expresa o </a:t>
            </a:r>
            <a:r>
              <a:rPr lang="es-ES_tradnl" dirty="0" err="1" smtClean="0"/>
              <a:t>mesmo</a:t>
            </a:r>
            <a:r>
              <a:rPr lang="es-ES_tradnl" dirty="0" smtClean="0"/>
              <a:t> </a:t>
            </a:r>
            <a:r>
              <a:rPr lang="es-ES_tradnl" dirty="0" err="1" smtClean="0"/>
              <a:t>cá</a:t>
            </a:r>
            <a:r>
              <a:rPr lang="es-ES_tradnl" dirty="0" smtClean="0"/>
              <a:t> </a:t>
            </a:r>
            <a:r>
              <a:rPr lang="es-ES_tradnl" dirty="0" err="1" smtClean="0"/>
              <a:t>outra</a:t>
            </a:r>
            <a:r>
              <a:rPr lang="es-ES_tradnl" dirty="0" smtClean="0"/>
              <a:t>, e é menos expresiva.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31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AGRARIAS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7"/>
            <a:ext cx="3816423" cy="28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74027"/>
            <a:ext cx="3868089" cy="29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4509120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O AMIDO ( A PEROXA)</a:t>
            </a:r>
            <a:endParaRPr lang="es-ES_tradnl" dirty="0"/>
          </a:p>
        </p:txBody>
      </p:sp>
      <p:sp>
        <p:nvSpPr>
          <p:cNvPr id="4" name="3 CuadroTexto"/>
          <p:cNvSpPr txBox="1"/>
          <p:nvPr/>
        </p:nvSpPr>
        <p:spPr>
          <a:xfrm>
            <a:off x="4427983" y="4509120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O AMIDO ( A PEROXA)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1" y="4878452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Como </a:t>
            </a:r>
            <a:r>
              <a:rPr lang="es-ES_tradnl" dirty="0" err="1" smtClean="0"/>
              <a:t>paisaxe</a:t>
            </a:r>
            <a:r>
              <a:rPr lang="es-ES_tradnl" dirty="0" smtClean="0"/>
              <a:t> agraria gústame </a:t>
            </a:r>
            <a:r>
              <a:rPr lang="es-ES_tradnl" dirty="0" err="1" smtClean="0"/>
              <a:t>máis</a:t>
            </a:r>
            <a:r>
              <a:rPr lang="es-ES_tradnl" dirty="0" smtClean="0"/>
              <a:t> a fotografía da </a:t>
            </a:r>
            <a:r>
              <a:rPr lang="es-ES_tradnl" dirty="0" err="1" smtClean="0"/>
              <a:t>esquerda</a:t>
            </a:r>
            <a:r>
              <a:rPr lang="es-ES_tradnl" dirty="0" smtClean="0"/>
              <a:t> </a:t>
            </a:r>
            <a:r>
              <a:rPr lang="es-ES_tradnl" dirty="0" err="1" smtClean="0"/>
              <a:t>pois</a:t>
            </a:r>
            <a:r>
              <a:rPr lang="es-ES_tradnl" dirty="0" smtClean="0"/>
              <a:t> é un entorno </a:t>
            </a:r>
            <a:r>
              <a:rPr lang="es-ES_tradnl" dirty="0" err="1" smtClean="0"/>
              <a:t>máis</a:t>
            </a:r>
            <a:r>
              <a:rPr lang="es-ES_tradnl" dirty="0" smtClean="0"/>
              <a:t> rural, </a:t>
            </a:r>
            <a:r>
              <a:rPr lang="es-ES_tradnl" dirty="0" err="1" smtClean="0"/>
              <a:t>ao</a:t>
            </a:r>
            <a:r>
              <a:rPr lang="es-ES_tradnl" dirty="0" smtClean="0"/>
              <a:t> situarse </a:t>
            </a:r>
            <a:r>
              <a:rPr lang="es-ES_tradnl" dirty="0" err="1" smtClean="0"/>
              <a:t>ao</a:t>
            </a:r>
            <a:r>
              <a:rPr lang="es-ES_tradnl" dirty="0" smtClean="0"/>
              <a:t> lado das casas. E </a:t>
            </a:r>
            <a:r>
              <a:rPr lang="es-ES_tradnl" dirty="0" err="1" smtClean="0"/>
              <a:t>aínda</a:t>
            </a:r>
            <a:r>
              <a:rPr lang="es-ES_tradnl" dirty="0" smtClean="0"/>
              <a:t> que estas dúas fotos </a:t>
            </a:r>
            <a:r>
              <a:rPr lang="es-ES_tradnl" dirty="0" err="1" smtClean="0"/>
              <a:t>sexan</a:t>
            </a:r>
            <a:r>
              <a:rPr lang="es-ES_tradnl" dirty="0" smtClean="0"/>
              <a:t> do </a:t>
            </a:r>
            <a:r>
              <a:rPr lang="es-ES_tradnl" dirty="0" err="1" smtClean="0"/>
              <a:t>mesmo</a:t>
            </a:r>
            <a:r>
              <a:rPr lang="es-ES_tradnl" dirty="0" smtClean="0"/>
              <a:t> lugar, podemos apreciar que non toda a </a:t>
            </a:r>
            <a:r>
              <a:rPr lang="es-ES_tradnl" dirty="0" err="1" smtClean="0"/>
              <a:t>paisaxe</a:t>
            </a:r>
            <a:r>
              <a:rPr lang="es-ES_tradnl" dirty="0" smtClean="0"/>
              <a:t> é igual. Por </a:t>
            </a:r>
            <a:r>
              <a:rPr lang="es-ES_tradnl" dirty="0" err="1" smtClean="0"/>
              <a:t>iso</a:t>
            </a:r>
            <a:r>
              <a:rPr lang="es-ES_tradnl" dirty="0" smtClean="0"/>
              <a:t> a segunda foto non me gusta como a </a:t>
            </a:r>
            <a:r>
              <a:rPr lang="es-ES_tradnl" dirty="0" err="1" smtClean="0"/>
              <a:t>primeira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5743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192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Técnico</vt:lpstr>
      <vt:lpstr>IMAXES XEOGRAFÍA</vt:lpstr>
      <vt:lpstr>INDUSTRIAIS</vt:lpstr>
      <vt:lpstr>NATURAIS</vt:lpstr>
      <vt:lpstr>URBANAS</vt:lpstr>
      <vt:lpstr>AGRARIAS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IMAXES XEOGRAFÍA</dc:title>
  <dc:creator>Usuario escritor</dc:creator>
  <cp:lastModifiedBy>usuario</cp:lastModifiedBy>
  <cp:revision>10</cp:revision>
  <dcterms:created xsi:type="dcterms:W3CDTF">2016-01-28T18:54:53Z</dcterms:created>
  <dcterms:modified xsi:type="dcterms:W3CDTF">2016-01-28T20:37:49Z</dcterms:modified>
</cp:coreProperties>
</file>