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5230-C561-4B7D-8C26-587922C6821B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D6A8-42FB-4108-9022-39A04B6546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72113-8AB5-4907-B211-5D41F82520AD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CA28-7D46-42C7-A5BE-9D71F840AA1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9C7E-F21A-4C6A-90A9-ECE4568EAA63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C6BC-8BCA-40FA-96F9-C410886A25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B0B4-18D8-439F-A6DB-47679E113E37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0B9A-9425-406C-A42E-96CB609E93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8003-CBFC-47A0-91CF-A191A065BA4C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03E2-1AA3-48F5-B07F-00EDB2696F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335AB-B53C-4BDD-ACF4-0DB46DB083C6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B6C4-8A85-4353-A3E2-F0353A9E97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C4F0-4DD4-4D58-9CB0-65410190F6CE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ED8A-79EA-471B-8AB5-BB22512698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CB38-2EB0-415D-B21C-D0973B0053B0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33A3-740E-4A40-A1B7-67CC186FFA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DF46-097C-41DD-AFEC-D9C05CD00767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5384-183E-4E5E-97D3-F265AD237E3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3BA85-62EE-4A69-BB1F-982340136617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C6D41-293D-478C-9329-362DAB1A642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FC66-61A1-4EFB-B47D-BF32E064D1B1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4544-9FB8-4998-959A-D683736B9C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23E76-77DA-499A-B7DA-C259C013C5C9}" type="datetimeFigureOut">
              <a:rPr lang="es-ES"/>
              <a:pPr>
                <a:defRPr/>
              </a:pPr>
              <a:t>28/01/2016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DF84BA-0D9E-4A2D-B6E6-4177FA8687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5 Imagen" descr="10-04-24 # 82 Fervenza do Tox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4597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7 CuadroTexto"/>
          <p:cNvSpPr txBox="1">
            <a:spLocks noChangeArrowheads="1"/>
          </p:cNvSpPr>
          <p:nvPr/>
        </p:nvSpPr>
        <p:spPr bwMode="auto">
          <a:xfrm>
            <a:off x="5795963" y="620713"/>
            <a:ext cx="3024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Gústame porque presenta unha imaxe moi típica galega, con moito verde e as súas abundantes augas. </a:t>
            </a:r>
          </a:p>
        </p:txBody>
      </p:sp>
      <p:sp>
        <p:nvSpPr>
          <p:cNvPr id="13315" name="8 CuadroTexto"/>
          <p:cNvSpPr txBox="1">
            <a:spLocks noChangeArrowheads="1"/>
          </p:cNvSpPr>
          <p:nvPr/>
        </p:nvSpPr>
        <p:spPr bwMode="auto">
          <a:xfrm>
            <a:off x="6084888" y="2997200"/>
            <a:ext cx="2232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Paisaxe natural das Fervenzas do Toxa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 Imagen" descr="14-05-03 # Chouzan (1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709295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2 CuadroTexto"/>
          <p:cNvSpPr txBox="1">
            <a:spLocks noChangeArrowheads="1"/>
          </p:cNvSpPr>
          <p:nvPr/>
        </p:nvSpPr>
        <p:spPr bwMode="auto">
          <a:xfrm>
            <a:off x="539750" y="5373688"/>
            <a:ext cx="36718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Ao ig</a:t>
            </a:r>
            <a:r>
              <a:rPr lang="gl-ES">
                <a:latin typeface="Calibri" pitchFamily="34" charset="0"/>
              </a:rPr>
              <a:t>ual cá a outra imaxe, esta presenta o verde característico de Galicia, e non hai ningunha paisaxe natural que non me guste.</a:t>
            </a:r>
            <a:endParaRPr lang="es-ES">
              <a:latin typeface="Calibri" pitchFamily="34" charset="0"/>
            </a:endParaRPr>
          </a:p>
        </p:txBody>
      </p:sp>
      <p:sp>
        <p:nvSpPr>
          <p:cNvPr id="14339" name="5 CuadroTexto"/>
          <p:cNvSpPr txBox="1">
            <a:spLocks noChangeArrowheads="1"/>
          </p:cNvSpPr>
          <p:nvPr/>
        </p:nvSpPr>
        <p:spPr bwMode="auto">
          <a:xfrm>
            <a:off x="5003800" y="5373688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Paisaxe natural de Chouzán.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1 Imagen" descr="CORUÑ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8913"/>
            <a:ext cx="729615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2 CuadroTexto"/>
          <p:cNvSpPr txBox="1">
            <a:spLocks noChangeArrowheads="1"/>
          </p:cNvSpPr>
          <p:nvPr/>
        </p:nvSpPr>
        <p:spPr bwMode="auto">
          <a:xfrm>
            <a:off x="611188" y="5445125"/>
            <a:ext cx="367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Gústame porque os edificios son modernos e diferentes entre eles, e están ben integrados na paisaxe. </a:t>
            </a:r>
          </a:p>
        </p:txBody>
      </p:sp>
      <p:sp>
        <p:nvSpPr>
          <p:cNvPr id="15363" name="3 CuadroTexto"/>
          <p:cNvSpPr txBox="1">
            <a:spLocks noChangeArrowheads="1"/>
          </p:cNvSpPr>
          <p:nvPr/>
        </p:nvSpPr>
        <p:spPr bwMode="auto">
          <a:xfrm>
            <a:off x="5003800" y="5589588"/>
            <a:ext cx="309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Paisaxe urbana de A Coruña.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1 Imagen" descr="05-07-24 # Ouren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8913"/>
            <a:ext cx="63023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2 CuadroTexto"/>
          <p:cNvSpPr txBox="1">
            <a:spLocks noChangeArrowheads="1"/>
          </p:cNvSpPr>
          <p:nvPr/>
        </p:nvSpPr>
        <p:spPr bwMode="auto">
          <a:xfrm>
            <a:off x="539750" y="5445125"/>
            <a:ext cx="3600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Non me gusta porque é unha construción moi desordenada é con poucos espazos verdes.</a:t>
            </a:r>
          </a:p>
        </p:txBody>
      </p:sp>
      <p:sp>
        <p:nvSpPr>
          <p:cNvPr id="16387" name="3 CuadroTexto"/>
          <p:cNvSpPr txBox="1">
            <a:spLocks noChangeArrowheads="1"/>
          </p:cNvSpPr>
          <p:nvPr/>
        </p:nvSpPr>
        <p:spPr bwMode="auto">
          <a:xfrm>
            <a:off x="4787900" y="544512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Paisaxe urbana de Ourense.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1 Imagen" descr="P11000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5525" y="188913"/>
            <a:ext cx="709295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2 CuadroTexto"/>
          <p:cNvSpPr txBox="1">
            <a:spLocks noChangeArrowheads="1"/>
          </p:cNvSpPr>
          <p:nvPr/>
        </p:nvSpPr>
        <p:spPr bwMode="auto">
          <a:xfrm>
            <a:off x="755650" y="5445125"/>
            <a:ext cx="3529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Gústame porque está ben integrada na paisaxe, e a pesar de ser un parque tecnolóxico, é bonito.</a:t>
            </a:r>
          </a:p>
        </p:txBody>
      </p:sp>
      <p:sp>
        <p:nvSpPr>
          <p:cNvPr id="17411" name="4 CuadroTexto"/>
          <p:cNvSpPr txBox="1">
            <a:spLocks noChangeArrowheads="1"/>
          </p:cNvSpPr>
          <p:nvPr/>
        </p:nvSpPr>
        <p:spPr bwMode="auto">
          <a:xfrm>
            <a:off x="4787900" y="5445125"/>
            <a:ext cx="2952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Paisaxe industrial do parque tecnolóxico de Galicia  en San Cibrao das Viñas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1 Imagen" descr="P11003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88913"/>
            <a:ext cx="69850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CuadroTexto"/>
          <p:cNvSpPr txBox="1">
            <a:spLocks noChangeArrowheads="1"/>
          </p:cNvSpPr>
          <p:nvPr/>
        </p:nvSpPr>
        <p:spPr bwMode="auto">
          <a:xfrm>
            <a:off x="827088" y="5229225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Non me gusta porque  non lle da un aspecto bonito ao lugar, senón que o estropea, ademais de que ten un gran impacto ambiental.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5003800" y="5373688"/>
            <a:ext cx="2808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Paisaxe industrial do polígono industrial de San Cibrao das Viñas.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1 Imagen" descr="P11003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730885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2 CuadroTexto"/>
          <p:cNvSpPr txBox="1">
            <a:spLocks noChangeArrowheads="1"/>
          </p:cNvSpPr>
          <p:nvPr/>
        </p:nvSpPr>
        <p:spPr bwMode="auto">
          <a:xfrm>
            <a:off x="971550" y="5445125"/>
            <a:ext cx="3600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Non me gusta porque vese que as árbores do fondo están moi descoidadas.</a:t>
            </a:r>
          </a:p>
        </p:txBody>
      </p:sp>
      <p:sp>
        <p:nvSpPr>
          <p:cNvPr id="19459" name="3 CuadroTexto"/>
          <p:cNvSpPr txBox="1">
            <a:spLocks noChangeArrowheads="1"/>
          </p:cNvSpPr>
          <p:nvPr/>
        </p:nvSpPr>
        <p:spPr bwMode="auto">
          <a:xfrm>
            <a:off x="5292725" y="5589588"/>
            <a:ext cx="2735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Paisaxe agraria dunha finca de Pereiro de Aguiar.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1 Imagen" descr="Viñedos Concello de Cenl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7343775" cy="488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2 CuadroTexto"/>
          <p:cNvSpPr txBox="1">
            <a:spLocks noChangeArrowheads="1"/>
          </p:cNvSpPr>
          <p:nvPr/>
        </p:nvSpPr>
        <p:spPr bwMode="auto">
          <a:xfrm>
            <a:off x="827088" y="5373688"/>
            <a:ext cx="36004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Gústame porque vese ben coidado e   encóntrase ben repartido por todo o terreno.</a:t>
            </a:r>
          </a:p>
        </p:txBody>
      </p:sp>
      <p:sp>
        <p:nvSpPr>
          <p:cNvPr id="20483" name="3 CuadroTexto"/>
          <p:cNvSpPr txBox="1">
            <a:spLocks noChangeArrowheads="1"/>
          </p:cNvSpPr>
          <p:nvPr/>
        </p:nvSpPr>
        <p:spPr bwMode="auto">
          <a:xfrm>
            <a:off x="5076825" y="5373688"/>
            <a:ext cx="3095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Paisaxe agraria dunha finca de viñas no concello de Cenlle.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Calibri</vt:lpstr>
      <vt:lpstr>Arial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</dc:creator>
  <cp:lastModifiedBy>LUIS</cp:lastModifiedBy>
  <cp:revision>11</cp:revision>
  <dcterms:created xsi:type="dcterms:W3CDTF">2016-01-28T15:04:28Z</dcterms:created>
  <dcterms:modified xsi:type="dcterms:W3CDTF">2016-01-28T17:42:48Z</dcterms:modified>
</cp:coreProperties>
</file>