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04/02/2016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476672"/>
            <a:ext cx="579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j-lt"/>
                <a:cs typeface="Courier New" pitchFamily="49" charset="0"/>
              </a:rPr>
              <a:t>Urbana 1: </a:t>
            </a:r>
            <a:r>
              <a:rPr lang="es-ES" dirty="0" err="1" smtClean="0">
                <a:latin typeface="+mj-lt"/>
                <a:cs typeface="Courier New" pitchFamily="49" charset="0"/>
              </a:rPr>
              <a:t>Gustame</a:t>
            </a:r>
            <a:r>
              <a:rPr lang="es-ES" dirty="0" smtClean="0">
                <a:latin typeface="+mj-lt"/>
                <a:cs typeface="Courier New" pitchFamily="49" charset="0"/>
              </a:rPr>
              <a:t> </a:t>
            </a:r>
            <a:r>
              <a:rPr lang="es-ES" dirty="0" err="1" smtClean="0">
                <a:latin typeface="+mj-lt"/>
                <a:cs typeface="Courier New" pitchFamily="49" charset="0"/>
              </a:rPr>
              <a:t>pola</a:t>
            </a:r>
            <a:r>
              <a:rPr lang="es-ES" dirty="0" smtClean="0">
                <a:latin typeface="+mj-lt"/>
                <a:cs typeface="Courier New" pitchFamily="49" charset="0"/>
              </a:rPr>
              <a:t> </a:t>
            </a:r>
            <a:r>
              <a:rPr lang="es-ES" dirty="0" err="1" smtClean="0">
                <a:latin typeface="+mj-lt"/>
                <a:cs typeface="Courier New" pitchFamily="49" charset="0"/>
              </a:rPr>
              <a:t>limpeza</a:t>
            </a:r>
            <a:r>
              <a:rPr lang="es-ES" dirty="0" smtClean="0">
                <a:latin typeface="+mj-lt"/>
                <a:cs typeface="Courier New" pitchFamily="49" charset="0"/>
              </a:rPr>
              <a:t> da </a:t>
            </a:r>
            <a:r>
              <a:rPr lang="es-ES" dirty="0" err="1" smtClean="0">
                <a:latin typeface="+mj-lt"/>
                <a:cs typeface="Courier New" pitchFamily="49" charset="0"/>
              </a:rPr>
              <a:t>pedra</a:t>
            </a:r>
            <a:r>
              <a:rPr lang="es-ES" dirty="0" smtClean="0">
                <a:latin typeface="+mj-lt"/>
                <a:cs typeface="Courier New" pitchFamily="49" charset="0"/>
              </a:rPr>
              <a:t>. </a:t>
            </a:r>
            <a:r>
              <a:rPr lang="es-ES" dirty="0" err="1" smtClean="0">
                <a:latin typeface="+mj-lt"/>
                <a:cs typeface="Courier New" pitchFamily="49" charset="0"/>
              </a:rPr>
              <a:t>Feita</a:t>
            </a:r>
            <a:r>
              <a:rPr lang="es-ES" dirty="0" smtClean="0">
                <a:latin typeface="+mj-lt"/>
                <a:cs typeface="Courier New" pitchFamily="49" charset="0"/>
              </a:rPr>
              <a:t> en </a:t>
            </a:r>
            <a:r>
              <a:rPr lang="es-ES" dirty="0" err="1" smtClean="0">
                <a:latin typeface="+mj-lt"/>
                <a:cs typeface="Courier New" pitchFamily="49" charset="0"/>
              </a:rPr>
              <a:t>peliquin</a:t>
            </a:r>
            <a:endParaRPr lang="es-ES" dirty="0">
              <a:latin typeface="+mj-lt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7128792" cy="40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620688"/>
            <a:ext cx="682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Urbana: non me gusta porque non a remataron </a:t>
            </a:r>
            <a:r>
              <a:rPr lang="es-ES" dirty="0" err="1" smtClean="0"/>
              <a:t>dende</a:t>
            </a:r>
            <a:r>
              <a:rPr lang="es-ES" dirty="0" smtClean="0"/>
              <a:t> </a:t>
            </a:r>
            <a:r>
              <a:rPr lang="es-ES" dirty="0" err="1" smtClean="0"/>
              <a:t>ai</a:t>
            </a:r>
            <a:r>
              <a:rPr lang="es-ES" dirty="0" smtClean="0"/>
              <a:t> </a:t>
            </a:r>
            <a:r>
              <a:rPr lang="es-ES" dirty="0" err="1" smtClean="0"/>
              <a:t>moito</a:t>
            </a:r>
            <a:r>
              <a:rPr lang="es-ES" dirty="0" smtClean="0"/>
              <a:t> tempo.</a:t>
            </a:r>
          </a:p>
          <a:p>
            <a:r>
              <a:rPr lang="es-ES" dirty="0" smtClean="0"/>
              <a:t> </a:t>
            </a:r>
            <a:r>
              <a:rPr lang="es-ES" dirty="0" err="1" smtClean="0"/>
              <a:t>Feita</a:t>
            </a:r>
            <a:r>
              <a:rPr lang="es-ES" dirty="0" smtClean="0"/>
              <a:t> en Rio Camba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7356648" cy="413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72" y="620688"/>
            <a:ext cx="569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Agricola</a:t>
            </a:r>
            <a:r>
              <a:rPr lang="es-ES" dirty="0" smtClean="0"/>
              <a:t>: </a:t>
            </a:r>
            <a:r>
              <a:rPr lang="es-ES" dirty="0" err="1" smtClean="0"/>
              <a:t>gustame</a:t>
            </a:r>
            <a:r>
              <a:rPr lang="es-ES" dirty="0" smtClean="0"/>
              <a:t> </a:t>
            </a:r>
            <a:r>
              <a:rPr lang="es-ES" dirty="0" err="1" smtClean="0"/>
              <a:t>pola</a:t>
            </a:r>
            <a:r>
              <a:rPr lang="es-ES" dirty="0" smtClean="0"/>
              <a:t> </a:t>
            </a:r>
            <a:r>
              <a:rPr lang="es-ES" dirty="0" err="1" smtClean="0"/>
              <a:t>limpeza</a:t>
            </a:r>
            <a:r>
              <a:rPr lang="es-ES" dirty="0" smtClean="0"/>
              <a:t> do terreo. </a:t>
            </a:r>
            <a:r>
              <a:rPr lang="es-ES" dirty="0" err="1" smtClean="0"/>
              <a:t>Feita</a:t>
            </a:r>
            <a:r>
              <a:rPr lang="es-ES" dirty="0" smtClean="0"/>
              <a:t> en </a:t>
            </a:r>
            <a:r>
              <a:rPr lang="es-ES" dirty="0" err="1" smtClean="0"/>
              <a:t>peliquin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7043936" cy="39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764704"/>
            <a:ext cx="728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Agricola</a:t>
            </a:r>
            <a:r>
              <a:rPr lang="es-ES" dirty="0" smtClean="0"/>
              <a:t>: Non me gusta </a:t>
            </a:r>
            <a:r>
              <a:rPr lang="es-ES" dirty="0" err="1" smtClean="0"/>
              <a:t>pola</a:t>
            </a:r>
            <a:r>
              <a:rPr lang="es-ES" dirty="0" smtClean="0"/>
              <a:t> abundancia de productos e </a:t>
            </a:r>
            <a:r>
              <a:rPr lang="es-ES" dirty="0" err="1" smtClean="0"/>
              <a:t>pola</a:t>
            </a:r>
            <a:r>
              <a:rPr lang="es-ES" dirty="0" smtClean="0"/>
              <a:t> </a:t>
            </a:r>
            <a:r>
              <a:rPr lang="es-ES" dirty="0" err="1" smtClean="0"/>
              <a:t>pouca</a:t>
            </a:r>
            <a:r>
              <a:rPr lang="es-ES" dirty="0" smtClean="0"/>
              <a:t> </a:t>
            </a:r>
            <a:r>
              <a:rPr lang="es-ES" dirty="0" err="1" smtClean="0"/>
              <a:t>limpeza</a:t>
            </a:r>
            <a:endParaRPr lang="es-ES" dirty="0" smtClean="0"/>
          </a:p>
          <a:p>
            <a:r>
              <a:rPr lang="es-ES" dirty="0" err="1" smtClean="0"/>
              <a:t>Feita</a:t>
            </a:r>
            <a:r>
              <a:rPr lang="es-ES" dirty="0" smtClean="0"/>
              <a:t> en </a:t>
            </a:r>
            <a:r>
              <a:rPr lang="es-ES" dirty="0" err="1" smtClean="0"/>
              <a:t>peliquin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632848" cy="429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548680"/>
            <a:ext cx="633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Industrial: </a:t>
            </a:r>
            <a:r>
              <a:rPr lang="es-ES" dirty="0" err="1" smtClean="0"/>
              <a:t>gustame</a:t>
            </a:r>
            <a:r>
              <a:rPr lang="es-ES" dirty="0" smtClean="0"/>
              <a:t> porque a </a:t>
            </a:r>
            <a:r>
              <a:rPr lang="es-ES" dirty="0" err="1" smtClean="0"/>
              <a:t>teño</a:t>
            </a:r>
            <a:r>
              <a:rPr lang="es-ES" dirty="0" smtClean="0"/>
              <a:t> cerca da casa. </a:t>
            </a:r>
            <a:r>
              <a:rPr lang="es-ES" dirty="0" err="1" smtClean="0"/>
              <a:t>Feita</a:t>
            </a:r>
            <a:r>
              <a:rPr lang="es-ES" dirty="0" smtClean="0"/>
              <a:t> en </a:t>
            </a:r>
            <a:r>
              <a:rPr lang="es-ES" dirty="0" err="1" smtClean="0"/>
              <a:t>peliquin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840083" cy="384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908720"/>
            <a:ext cx="602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Industrial:   non me gusta polo feo que queda: </a:t>
            </a:r>
            <a:r>
              <a:rPr lang="es-ES" dirty="0" err="1" smtClean="0"/>
              <a:t>feita</a:t>
            </a:r>
            <a:r>
              <a:rPr lang="es-ES" dirty="0" smtClean="0"/>
              <a:t> no </a:t>
            </a:r>
            <a:r>
              <a:rPr lang="es-ES" dirty="0" err="1" smtClean="0"/>
              <a:t>tabares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356648" cy="413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692696"/>
            <a:ext cx="659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Natural: non me gusta </a:t>
            </a:r>
            <a:r>
              <a:rPr lang="es-ES" dirty="0" err="1" smtClean="0"/>
              <a:t>pola</a:t>
            </a:r>
            <a:r>
              <a:rPr lang="es-ES" dirty="0" smtClean="0"/>
              <a:t> </a:t>
            </a:r>
            <a:r>
              <a:rPr lang="es-ES" dirty="0" err="1" smtClean="0"/>
              <a:t>pouca</a:t>
            </a:r>
            <a:r>
              <a:rPr lang="es-ES" dirty="0" smtClean="0"/>
              <a:t> </a:t>
            </a:r>
            <a:r>
              <a:rPr lang="es-ES" dirty="0" err="1" smtClean="0"/>
              <a:t>limpeza</a:t>
            </a:r>
            <a:r>
              <a:rPr lang="es-ES" dirty="0" smtClean="0"/>
              <a:t> do lugar. </a:t>
            </a:r>
            <a:r>
              <a:rPr lang="es-ES" dirty="0" err="1" smtClean="0"/>
              <a:t>Feita</a:t>
            </a:r>
            <a:r>
              <a:rPr lang="es-ES" dirty="0" smtClean="0"/>
              <a:t> en </a:t>
            </a:r>
            <a:r>
              <a:rPr lang="es-ES" dirty="0" err="1" smtClean="0"/>
              <a:t>peliquin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209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648" y="836712"/>
            <a:ext cx="560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Natural: </a:t>
            </a:r>
            <a:r>
              <a:rPr lang="es-ES" dirty="0" err="1" smtClean="0"/>
              <a:t>gustame</a:t>
            </a:r>
            <a:r>
              <a:rPr lang="es-ES" dirty="0" smtClean="0"/>
              <a:t> </a:t>
            </a:r>
            <a:r>
              <a:rPr lang="es-ES" dirty="0" err="1" smtClean="0"/>
              <a:t>pola</a:t>
            </a:r>
            <a:r>
              <a:rPr lang="es-ES" dirty="0" smtClean="0"/>
              <a:t> </a:t>
            </a:r>
            <a:r>
              <a:rPr lang="es-ES" dirty="0" err="1" smtClean="0"/>
              <a:t>tranquilidade</a:t>
            </a:r>
            <a:r>
              <a:rPr lang="es-ES" dirty="0" smtClean="0"/>
              <a:t> que aporta o monte. </a:t>
            </a:r>
            <a:endParaRPr lang="es-ES" smtClean="0"/>
          </a:p>
          <a:p>
            <a:r>
              <a:rPr lang="es-ES" smtClean="0"/>
              <a:t>Feita</a:t>
            </a:r>
            <a:r>
              <a:rPr lang="es-ES" dirty="0" smtClean="0"/>
              <a:t> en o </a:t>
            </a:r>
            <a:r>
              <a:rPr lang="es-ES" dirty="0" err="1" smtClean="0"/>
              <a:t>castelo</a:t>
            </a:r>
            <a:r>
              <a:rPr lang="es-ES" dirty="0" smtClean="0"/>
              <a:t> da </a:t>
            </a:r>
            <a:r>
              <a:rPr lang="es-ES" dirty="0" err="1" smtClean="0"/>
              <a:t>peroxa</a:t>
            </a:r>
            <a:endParaRPr lang="es-ES" dirty="0"/>
          </a:p>
        </p:txBody>
      </p:sp>
      <p:pic>
        <p:nvPicPr>
          <p:cNvPr id="8194" name="Picture 2" descr="C:\Users\Usuario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43011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118</Words>
  <Application>Microsoft Office PowerPoint</Application>
  <PresentationFormat>Presentación en pantalla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Papa</dc:creator>
  <cp:lastModifiedBy>Usuario</cp:lastModifiedBy>
  <cp:revision>2</cp:revision>
  <dcterms:created xsi:type="dcterms:W3CDTF">2016-02-04T03:56:04Z</dcterms:created>
  <dcterms:modified xsi:type="dcterms:W3CDTF">2016-02-04T04:13:01Z</dcterms:modified>
</cp:coreProperties>
</file>