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303" r:id="rId3"/>
    <p:sldId id="304" r:id="rId4"/>
    <p:sldId id="261" r:id="rId5"/>
    <p:sldId id="262" r:id="rId6"/>
    <p:sldId id="263" r:id="rId7"/>
    <p:sldId id="264" r:id="rId8"/>
    <p:sldId id="266" r:id="rId9"/>
    <p:sldId id="269" r:id="rId10"/>
    <p:sldId id="282" r:id="rId11"/>
    <p:sldId id="307" r:id="rId12"/>
    <p:sldId id="267" r:id="rId13"/>
    <p:sldId id="268" r:id="rId14"/>
    <p:sldId id="342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337" r:id="rId24"/>
    <p:sldId id="281" r:id="rId25"/>
    <p:sldId id="338" r:id="rId26"/>
    <p:sldId id="339" r:id="rId27"/>
    <p:sldId id="340" r:id="rId28"/>
    <p:sldId id="293" r:id="rId29"/>
    <p:sldId id="294" r:id="rId30"/>
    <p:sldId id="295" r:id="rId31"/>
    <p:sldId id="302" r:id="rId32"/>
    <p:sldId id="343" r:id="rId33"/>
    <p:sldId id="288" r:id="rId34"/>
    <p:sldId id="291" r:id="rId35"/>
    <p:sldId id="289" r:id="rId36"/>
    <p:sldId id="280" r:id="rId37"/>
    <p:sldId id="290" r:id="rId38"/>
    <p:sldId id="292" r:id="rId39"/>
    <p:sldId id="344" r:id="rId40"/>
    <p:sldId id="286" r:id="rId41"/>
    <p:sldId id="287" r:id="rId42"/>
    <p:sldId id="259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AB4F6-84C3-43F2-BF14-39EB369AF7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5B577D-18F3-4BC6-86A2-4818B34814F1}">
      <dgm:prSet phldrT="[Texto]" custT="1"/>
      <dgm:spPr/>
      <dgm:t>
        <a:bodyPr/>
        <a:lstStyle/>
        <a:p>
          <a:r>
            <a:rPr lang="es-ES" sz="1800" dirty="0"/>
            <a:t>La Tierra es inmensamente antigua: se formó hace 4600millones de años</a:t>
          </a:r>
        </a:p>
      </dgm:t>
    </dgm:pt>
    <dgm:pt modelId="{F3329C71-F7BD-45D2-BAB9-164C2D817788}" type="parTrans" cxnId="{1941C5E6-FD0B-42BC-924F-FB09D66AF755}">
      <dgm:prSet/>
      <dgm:spPr/>
      <dgm:t>
        <a:bodyPr/>
        <a:lstStyle/>
        <a:p>
          <a:endParaRPr lang="es-ES"/>
        </a:p>
      </dgm:t>
    </dgm:pt>
    <dgm:pt modelId="{15EE0F88-8F61-4A10-9AF0-076665A32E6A}" type="sibTrans" cxnId="{1941C5E6-FD0B-42BC-924F-FB09D66AF755}">
      <dgm:prSet/>
      <dgm:spPr/>
      <dgm:t>
        <a:bodyPr/>
        <a:lstStyle/>
        <a:p>
          <a:endParaRPr lang="es-ES"/>
        </a:p>
      </dgm:t>
    </dgm:pt>
    <dgm:pt modelId="{2FC939F1-BB9D-4C24-8897-F3814D746EA6}">
      <dgm:prSet phldrT="[Texto]" custT="1"/>
      <dgm:spPr/>
      <dgm:t>
        <a:bodyPr/>
        <a:lstStyle/>
        <a:p>
          <a:r>
            <a:rPr lang="es-ES" sz="1800" dirty="0"/>
            <a:t>La Tierra se encuentra en permanente cambio a pesar de su inmutabilidad</a:t>
          </a:r>
        </a:p>
      </dgm:t>
    </dgm:pt>
    <dgm:pt modelId="{ACCBEF3D-E738-4393-B713-ABF071014709}" type="parTrans" cxnId="{94476ACE-2FBF-4C03-B175-C955FEBBBB53}">
      <dgm:prSet/>
      <dgm:spPr/>
      <dgm:t>
        <a:bodyPr/>
        <a:lstStyle/>
        <a:p>
          <a:endParaRPr lang="es-ES"/>
        </a:p>
      </dgm:t>
    </dgm:pt>
    <dgm:pt modelId="{5E8C586D-D881-42AC-A624-CA148EF7CB3A}" type="sibTrans" cxnId="{94476ACE-2FBF-4C03-B175-C955FEBBBB53}">
      <dgm:prSet/>
      <dgm:spPr/>
      <dgm:t>
        <a:bodyPr/>
        <a:lstStyle/>
        <a:p>
          <a:endParaRPr lang="es-ES"/>
        </a:p>
      </dgm:t>
    </dgm:pt>
    <dgm:pt modelId="{E9EF2C6C-964B-4784-87DF-8E2155B15CBB}">
      <dgm:prSet phldrT="[Texto]" custT="1"/>
      <dgm:spPr/>
      <dgm:t>
        <a:bodyPr/>
        <a:lstStyle/>
        <a:p>
          <a:r>
            <a:rPr lang="es-ES" sz="1800" dirty="0"/>
            <a:t>Las rocas son los archivos de la Tierra</a:t>
          </a:r>
        </a:p>
      </dgm:t>
    </dgm:pt>
    <dgm:pt modelId="{3A075D97-EBF2-427B-B3D9-AB3A0E847B10}" type="parTrans" cxnId="{5575779F-7E01-4726-8C2A-FD784D667914}">
      <dgm:prSet/>
      <dgm:spPr/>
      <dgm:t>
        <a:bodyPr/>
        <a:lstStyle/>
        <a:p>
          <a:endParaRPr lang="es-ES"/>
        </a:p>
      </dgm:t>
    </dgm:pt>
    <dgm:pt modelId="{526CE4C9-BCA7-46E6-9628-C635D1996FEE}" type="sibTrans" cxnId="{5575779F-7E01-4726-8C2A-FD784D667914}">
      <dgm:prSet/>
      <dgm:spPr/>
      <dgm:t>
        <a:bodyPr/>
        <a:lstStyle/>
        <a:p>
          <a:endParaRPr lang="es-ES"/>
        </a:p>
      </dgm:t>
    </dgm:pt>
    <dgm:pt modelId="{45B755D9-EDA1-45D6-8B09-7EE789EE0218}" type="pres">
      <dgm:prSet presAssocID="{6CCAB4F6-84C3-43F2-BF14-39EB369AF753}" presName="linear" presStyleCnt="0">
        <dgm:presLayoutVars>
          <dgm:dir/>
          <dgm:animLvl val="lvl"/>
          <dgm:resizeHandles val="exact"/>
        </dgm:presLayoutVars>
      </dgm:prSet>
      <dgm:spPr/>
    </dgm:pt>
    <dgm:pt modelId="{9AC5FBBA-A117-49E8-9314-35565E9B99A4}" type="pres">
      <dgm:prSet presAssocID="{BA5B577D-18F3-4BC6-86A2-4818B34814F1}" presName="parentLin" presStyleCnt="0"/>
      <dgm:spPr/>
    </dgm:pt>
    <dgm:pt modelId="{DFD32432-791A-49EB-85E6-E30E559CC7F3}" type="pres">
      <dgm:prSet presAssocID="{BA5B577D-18F3-4BC6-86A2-4818B34814F1}" presName="parentLeftMargin" presStyleLbl="node1" presStyleIdx="0" presStyleCnt="3"/>
      <dgm:spPr/>
    </dgm:pt>
    <dgm:pt modelId="{50A4FAE2-D64C-486C-8734-776F8183A35F}" type="pres">
      <dgm:prSet presAssocID="{BA5B577D-18F3-4BC6-86A2-4818B34814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410AFE-4D38-4880-A607-53A08C425BE4}" type="pres">
      <dgm:prSet presAssocID="{BA5B577D-18F3-4BC6-86A2-4818B34814F1}" presName="negativeSpace" presStyleCnt="0"/>
      <dgm:spPr/>
    </dgm:pt>
    <dgm:pt modelId="{69937C88-C74F-42A7-A245-44DCDF93F589}" type="pres">
      <dgm:prSet presAssocID="{BA5B577D-18F3-4BC6-86A2-4818B34814F1}" presName="childText" presStyleLbl="conFgAcc1" presStyleIdx="0" presStyleCnt="3">
        <dgm:presLayoutVars>
          <dgm:bulletEnabled val="1"/>
        </dgm:presLayoutVars>
      </dgm:prSet>
      <dgm:spPr/>
    </dgm:pt>
    <dgm:pt modelId="{A3CE79D1-B715-46C2-A81E-2923F536EE95}" type="pres">
      <dgm:prSet presAssocID="{15EE0F88-8F61-4A10-9AF0-076665A32E6A}" presName="spaceBetweenRectangles" presStyleCnt="0"/>
      <dgm:spPr/>
    </dgm:pt>
    <dgm:pt modelId="{F0E8FB2F-3FB0-4462-B929-71839F9B2E1C}" type="pres">
      <dgm:prSet presAssocID="{2FC939F1-BB9D-4C24-8897-F3814D746EA6}" presName="parentLin" presStyleCnt="0"/>
      <dgm:spPr/>
    </dgm:pt>
    <dgm:pt modelId="{E70CC26E-86A1-41DE-95A7-8832C94C9964}" type="pres">
      <dgm:prSet presAssocID="{2FC939F1-BB9D-4C24-8897-F3814D746EA6}" presName="parentLeftMargin" presStyleLbl="node1" presStyleIdx="0" presStyleCnt="3"/>
      <dgm:spPr/>
    </dgm:pt>
    <dgm:pt modelId="{BFAFFF2A-0010-4844-8913-4E63D0EDBD85}" type="pres">
      <dgm:prSet presAssocID="{2FC939F1-BB9D-4C24-8897-F3814D746E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D12FA9-9EB9-4C35-B64D-0721C00F0E17}" type="pres">
      <dgm:prSet presAssocID="{2FC939F1-BB9D-4C24-8897-F3814D746EA6}" presName="negativeSpace" presStyleCnt="0"/>
      <dgm:spPr/>
    </dgm:pt>
    <dgm:pt modelId="{8866E8B3-2324-4A6C-9A26-37ABAE1AF5AE}" type="pres">
      <dgm:prSet presAssocID="{2FC939F1-BB9D-4C24-8897-F3814D746EA6}" presName="childText" presStyleLbl="conFgAcc1" presStyleIdx="1" presStyleCnt="3">
        <dgm:presLayoutVars>
          <dgm:bulletEnabled val="1"/>
        </dgm:presLayoutVars>
      </dgm:prSet>
      <dgm:spPr/>
    </dgm:pt>
    <dgm:pt modelId="{F423D3BB-505F-4003-AC72-8D9BE1D8EFC4}" type="pres">
      <dgm:prSet presAssocID="{5E8C586D-D881-42AC-A624-CA148EF7CB3A}" presName="spaceBetweenRectangles" presStyleCnt="0"/>
      <dgm:spPr/>
    </dgm:pt>
    <dgm:pt modelId="{CAA0D43B-9EF6-4600-A548-6ED1171A0159}" type="pres">
      <dgm:prSet presAssocID="{E9EF2C6C-964B-4784-87DF-8E2155B15CBB}" presName="parentLin" presStyleCnt="0"/>
      <dgm:spPr/>
    </dgm:pt>
    <dgm:pt modelId="{C7C0A99C-FFBE-41DE-B515-8F4DA836F165}" type="pres">
      <dgm:prSet presAssocID="{E9EF2C6C-964B-4784-87DF-8E2155B15CBB}" presName="parentLeftMargin" presStyleLbl="node1" presStyleIdx="1" presStyleCnt="3"/>
      <dgm:spPr/>
    </dgm:pt>
    <dgm:pt modelId="{5E2FA159-63C6-4F64-96C9-A9ECF38BE50B}" type="pres">
      <dgm:prSet presAssocID="{E9EF2C6C-964B-4784-87DF-8E2155B15CB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BE06E4-3188-48FD-B9F3-F3A8B44C0937}" type="pres">
      <dgm:prSet presAssocID="{E9EF2C6C-964B-4784-87DF-8E2155B15CBB}" presName="negativeSpace" presStyleCnt="0"/>
      <dgm:spPr/>
    </dgm:pt>
    <dgm:pt modelId="{048FA4F7-88EA-4BB0-ACFF-25EC1C1BA351}" type="pres">
      <dgm:prSet presAssocID="{E9EF2C6C-964B-4784-87DF-8E2155B15C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45CF0F-6CAE-419F-B508-3D8EA198E5EB}" type="presOf" srcId="{E9EF2C6C-964B-4784-87DF-8E2155B15CBB}" destId="{C7C0A99C-FFBE-41DE-B515-8F4DA836F165}" srcOrd="0" destOrd="0" presId="urn:microsoft.com/office/officeart/2005/8/layout/list1"/>
    <dgm:cxn modelId="{852A9533-CFDE-4B75-912D-7E584F9DE763}" type="presOf" srcId="{6CCAB4F6-84C3-43F2-BF14-39EB369AF753}" destId="{45B755D9-EDA1-45D6-8B09-7EE789EE0218}" srcOrd="0" destOrd="0" presId="urn:microsoft.com/office/officeart/2005/8/layout/list1"/>
    <dgm:cxn modelId="{34F8BC3A-DFA1-4430-A76A-9626E0E47EFA}" type="presOf" srcId="{BA5B577D-18F3-4BC6-86A2-4818B34814F1}" destId="{DFD32432-791A-49EB-85E6-E30E559CC7F3}" srcOrd="0" destOrd="0" presId="urn:microsoft.com/office/officeart/2005/8/layout/list1"/>
    <dgm:cxn modelId="{FA27ED42-8043-425E-8463-F48BD117CC63}" type="presOf" srcId="{E9EF2C6C-964B-4784-87DF-8E2155B15CBB}" destId="{5E2FA159-63C6-4F64-96C9-A9ECF38BE50B}" srcOrd="1" destOrd="0" presId="urn:microsoft.com/office/officeart/2005/8/layout/list1"/>
    <dgm:cxn modelId="{2DE3168C-A212-46CC-9513-20C8B598ABFA}" type="presOf" srcId="{2FC939F1-BB9D-4C24-8897-F3814D746EA6}" destId="{BFAFFF2A-0010-4844-8913-4E63D0EDBD85}" srcOrd="1" destOrd="0" presId="urn:microsoft.com/office/officeart/2005/8/layout/list1"/>
    <dgm:cxn modelId="{5575779F-7E01-4726-8C2A-FD784D667914}" srcId="{6CCAB4F6-84C3-43F2-BF14-39EB369AF753}" destId="{E9EF2C6C-964B-4784-87DF-8E2155B15CBB}" srcOrd="2" destOrd="0" parTransId="{3A075D97-EBF2-427B-B3D9-AB3A0E847B10}" sibTransId="{526CE4C9-BCA7-46E6-9628-C635D1996FEE}"/>
    <dgm:cxn modelId="{94476ACE-2FBF-4C03-B175-C955FEBBBB53}" srcId="{6CCAB4F6-84C3-43F2-BF14-39EB369AF753}" destId="{2FC939F1-BB9D-4C24-8897-F3814D746EA6}" srcOrd="1" destOrd="0" parTransId="{ACCBEF3D-E738-4393-B713-ABF071014709}" sibTransId="{5E8C586D-D881-42AC-A624-CA148EF7CB3A}"/>
    <dgm:cxn modelId="{BF1D7CDE-6433-4AAE-ABBD-E5E55D64F118}" type="presOf" srcId="{BA5B577D-18F3-4BC6-86A2-4818B34814F1}" destId="{50A4FAE2-D64C-486C-8734-776F8183A35F}" srcOrd="1" destOrd="0" presId="urn:microsoft.com/office/officeart/2005/8/layout/list1"/>
    <dgm:cxn modelId="{1941C5E6-FD0B-42BC-924F-FB09D66AF755}" srcId="{6CCAB4F6-84C3-43F2-BF14-39EB369AF753}" destId="{BA5B577D-18F3-4BC6-86A2-4818B34814F1}" srcOrd="0" destOrd="0" parTransId="{F3329C71-F7BD-45D2-BAB9-164C2D817788}" sibTransId="{15EE0F88-8F61-4A10-9AF0-076665A32E6A}"/>
    <dgm:cxn modelId="{39EB33EC-EE9E-45C4-945C-5F253FEBFF42}" type="presOf" srcId="{2FC939F1-BB9D-4C24-8897-F3814D746EA6}" destId="{E70CC26E-86A1-41DE-95A7-8832C94C9964}" srcOrd="0" destOrd="0" presId="urn:microsoft.com/office/officeart/2005/8/layout/list1"/>
    <dgm:cxn modelId="{C5C337C7-6A7D-46AC-AE18-09E1E9CAF589}" type="presParOf" srcId="{45B755D9-EDA1-45D6-8B09-7EE789EE0218}" destId="{9AC5FBBA-A117-49E8-9314-35565E9B99A4}" srcOrd="0" destOrd="0" presId="urn:microsoft.com/office/officeart/2005/8/layout/list1"/>
    <dgm:cxn modelId="{A4E1E27D-7A0D-4CA5-AA05-5D94D5DEC249}" type="presParOf" srcId="{9AC5FBBA-A117-49E8-9314-35565E9B99A4}" destId="{DFD32432-791A-49EB-85E6-E30E559CC7F3}" srcOrd="0" destOrd="0" presId="urn:microsoft.com/office/officeart/2005/8/layout/list1"/>
    <dgm:cxn modelId="{6795DF06-FB07-4792-BFF7-8A40B609F9BE}" type="presParOf" srcId="{9AC5FBBA-A117-49E8-9314-35565E9B99A4}" destId="{50A4FAE2-D64C-486C-8734-776F8183A35F}" srcOrd="1" destOrd="0" presId="urn:microsoft.com/office/officeart/2005/8/layout/list1"/>
    <dgm:cxn modelId="{75757A2A-B4DD-4E32-9258-FC435F6C03A9}" type="presParOf" srcId="{45B755D9-EDA1-45D6-8B09-7EE789EE0218}" destId="{90410AFE-4D38-4880-A607-53A08C425BE4}" srcOrd="1" destOrd="0" presId="urn:microsoft.com/office/officeart/2005/8/layout/list1"/>
    <dgm:cxn modelId="{104DF2E4-D475-43CD-BDA6-4731955F6476}" type="presParOf" srcId="{45B755D9-EDA1-45D6-8B09-7EE789EE0218}" destId="{69937C88-C74F-42A7-A245-44DCDF93F589}" srcOrd="2" destOrd="0" presId="urn:microsoft.com/office/officeart/2005/8/layout/list1"/>
    <dgm:cxn modelId="{2CA6A668-FFB7-4D32-BE43-FF06A18DEA7F}" type="presParOf" srcId="{45B755D9-EDA1-45D6-8B09-7EE789EE0218}" destId="{A3CE79D1-B715-46C2-A81E-2923F536EE95}" srcOrd="3" destOrd="0" presId="urn:microsoft.com/office/officeart/2005/8/layout/list1"/>
    <dgm:cxn modelId="{A4B33021-3A2C-48C1-8AB3-A14B0FD9D0FA}" type="presParOf" srcId="{45B755D9-EDA1-45D6-8B09-7EE789EE0218}" destId="{F0E8FB2F-3FB0-4462-B929-71839F9B2E1C}" srcOrd="4" destOrd="0" presId="urn:microsoft.com/office/officeart/2005/8/layout/list1"/>
    <dgm:cxn modelId="{42258755-B7CD-4420-BD27-90971D77CE25}" type="presParOf" srcId="{F0E8FB2F-3FB0-4462-B929-71839F9B2E1C}" destId="{E70CC26E-86A1-41DE-95A7-8832C94C9964}" srcOrd="0" destOrd="0" presId="urn:microsoft.com/office/officeart/2005/8/layout/list1"/>
    <dgm:cxn modelId="{9CA116DC-7ED5-40AF-82C1-1862772BD114}" type="presParOf" srcId="{F0E8FB2F-3FB0-4462-B929-71839F9B2E1C}" destId="{BFAFFF2A-0010-4844-8913-4E63D0EDBD85}" srcOrd="1" destOrd="0" presId="urn:microsoft.com/office/officeart/2005/8/layout/list1"/>
    <dgm:cxn modelId="{4A850BB2-E394-4AB0-979A-FAD83BA09A0C}" type="presParOf" srcId="{45B755D9-EDA1-45D6-8B09-7EE789EE0218}" destId="{36D12FA9-9EB9-4C35-B64D-0721C00F0E17}" srcOrd="5" destOrd="0" presId="urn:microsoft.com/office/officeart/2005/8/layout/list1"/>
    <dgm:cxn modelId="{56B029BE-4F00-4A1A-B249-777F0B37F929}" type="presParOf" srcId="{45B755D9-EDA1-45D6-8B09-7EE789EE0218}" destId="{8866E8B3-2324-4A6C-9A26-37ABAE1AF5AE}" srcOrd="6" destOrd="0" presId="urn:microsoft.com/office/officeart/2005/8/layout/list1"/>
    <dgm:cxn modelId="{4E3401F9-96FD-41F6-9CE2-EB8F30C32C6B}" type="presParOf" srcId="{45B755D9-EDA1-45D6-8B09-7EE789EE0218}" destId="{F423D3BB-505F-4003-AC72-8D9BE1D8EFC4}" srcOrd="7" destOrd="0" presId="urn:microsoft.com/office/officeart/2005/8/layout/list1"/>
    <dgm:cxn modelId="{D2EF20D4-EF26-415E-85DE-1BB5C018D114}" type="presParOf" srcId="{45B755D9-EDA1-45D6-8B09-7EE789EE0218}" destId="{CAA0D43B-9EF6-4600-A548-6ED1171A0159}" srcOrd="8" destOrd="0" presId="urn:microsoft.com/office/officeart/2005/8/layout/list1"/>
    <dgm:cxn modelId="{70930BE5-A8ED-495C-8EB1-937FE8622C78}" type="presParOf" srcId="{CAA0D43B-9EF6-4600-A548-6ED1171A0159}" destId="{C7C0A99C-FFBE-41DE-B515-8F4DA836F165}" srcOrd="0" destOrd="0" presId="urn:microsoft.com/office/officeart/2005/8/layout/list1"/>
    <dgm:cxn modelId="{7CADF2FE-3766-4E96-9F2F-BC210EE09A15}" type="presParOf" srcId="{CAA0D43B-9EF6-4600-A548-6ED1171A0159}" destId="{5E2FA159-63C6-4F64-96C9-A9ECF38BE50B}" srcOrd="1" destOrd="0" presId="urn:microsoft.com/office/officeart/2005/8/layout/list1"/>
    <dgm:cxn modelId="{0D38C080-D625-496B-8FB0-6CE6F265CA7A}" type="presParOf" srcId="{45B755D9-EDA1-45D6-8B09-7EE789EE0218}" destId="{A8BE06E4-3188-48FD-B9F3-F3A8B44C0937}" srcOrd="9" destOrd="0" presId="urn:microsoft.com/office/officeart/2005/8/layout/list1"/>
    <dgm:cxn modelId="{BF53ABCA-F324-4DDC-A7D7-867BD0FE3628}" type="presParOf" srcId="{45B755D9-EDA1-45D6-8B09-7EE789EE0218}" destId="{048FA4F7-88EA-4BB0-ACFF-25EC1C1BA3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41CCC-53AC-46B1-BE87-193A541B65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CC73F0-B493-4A7B-B9AD-A9610A3DED57}">
      <dgm:prSet phldrT="[Texto]"/>
      <dgm:spPr/>
      <dgm:t>
        <a:bodyPr/>
        <a:lstStyle/>
        <a:p>
          <a:r>
            <a:rPr lang="es-ES" dirty="0"/>
            <a:t>Escalas temporales</a:t>
          </a:r>
        </a:p>
      </dgm:t>
    </dgm:pt>
    <dgm:pt modelId="{3C6C38CA-DCAF-4BAC-B6EC-3A5330191DF5}" type="parTrans" cxnId="{39EB5D23-57BB-4389-8579-5AC50E17703B}">
      <dgm:prSet/>
      <dgm:spPr/>
      <dgm:t>
        <a:bodyPr/>
        <a:lstStyle/>
        <a:p>
          <a:endParaRPr lang="es-ES"/>
        </a:p>
      </dgm:t>
    </dgm:pt>
    <dgm:pt modelId="{79839A40-FA4C-4EEC-A5DF-FA0CA35E021E}" type="sibTrans" cxnId="{39EB5D23-57BB-4389-8579-5AC50E17703B}">
      <dgm:prSet/>
      <dgm:spPr/>
      <dgm:t>
        <a:bodyPr/>
        <a:lstStyle/>
        <a:p>
          <a:endParaRPr lang="es-ES"/>
        </a:p>
      </dgm:t>
    </dgm:pt>
    <dgm:pt modelId="{F5A90C62-A705-4ADE-A00B-BBD15B4774AA}">
      <dgm:prSet phldrT="[Texto]"/>
      <dgm:spPr/>
      <dgm:t>
        <a:bodyPr/>
        <a:lstStyle/>
        <a:p>
          <a:r>
            <a:rPr lang="es-ES" dirty="0"/>
            <a:t>Millón de años (MA)</a:t>
          </a:r>
        </a:p>
      </dgm:t>
    </dgm:pt>
    <dgm:pt modelId="{E25BEA39-3C46-417A-B9CA-01F4EBEE9C41}" type="parTrans" cxnId="{66391D68-C751-4AB1-AF9B-CC511A1C4272}">
      <dgm:prSet/>
      <dgm:spPr/>
      <dgm:t>
        <a:bodyPr/>
        <a:lstStyle/>
        <a:p>
          <a:endParaRPr lang="es-ES"/>
        </a:p>
      </dgm:t>
    </dgm:pt>
    <dgm:pt modelId="{D4943F21-2D3D-40D5-B56B-4626436D4CE2}" type="sibTrans" cxnId="{66391D68-C751-4AB1-AF9B-CC511A1C4272}">
      <dgm:prSet/>
      <dgm:spPr/>
      <dgm:t>
        <a:bodyPr/>
        <a:lstStyle/>
        <a:p>
          <a:endParaRPr lang="es-ES"/>
        </a:p>
      </dgm:t>
    </dgm:pt>
    <dgm:pt modelId="{0AA9A9D6-7D7D-4AEE-9346-551554B06C04}">
      <dgm:prSet phldrT="[Texto]"/>
      <dgm:spPr/>
      <dgm:t>
        <a:bodyPr/>
        <a:lstStyle/>
        <a:p>
          <a:r>
            <a:rPr lang="es-ES" dirty="0"/>
            <a:t>Escalas espaciales</a:t>
          </a:r>
        </a:p>
      </dgm:t>
    </dgm:pt>
    <dgm:pt modelId="{75749BFF-428A-47A4-B057-5AF188B75B80}" type="parTrans" cxnId="{08F1388C-E754-48D2-B93E-3248E7828C2A}">
      <dgm:prSet/>
      <dgm:spPr/>
      <dgm:t>
        <a:bodyPr/>
        <a:lstStyle/>
        <a:p>
          <a:endParaRPr lang="es-ES"/>
        </a:p>
      </dgm:t>
    </dgm:pt>
    <dgm:pt modelId="{20DD90B1-28C8-47A0-88EE-10D42EC861C0}" type="sibTrans" cxnId="{08F1388C-E754-48D2-B93E-3248E7828C2A}">
      <dgm:prSet/>
      <dgm:spPr/>
      <dgm:t>
        <a:bodyPr/>
        <a:lstStyle/>
        <a:p>
          <a:endParaRPr lang="es-ES"/>
        </a:p>
      </dgm:t>
    </dgm:pt>
    <dgm:pt modelId="{A2A275BD-8EC7-4D85-9D2C-53ADDD62296A}">
      <dgm:prSet phldrT="[Texto]"/>
      <dgm:spPr/>
      <dgm:t>
        <a:bodyPr/>
        <a:lstStyle/>
        <a:p>
          <a:r>
            <a:rPr lang="es-ES" dirty="0"/>
            <a:t>Decenas de miles de </a:t>
          </a:r>
          <a:r>
            <a:rPr lang="es-ES" dirty="0" err="1"/>
            <a:t>Km,mm</a:t>
          </a:r>
          <a:r>
            <a:rPr lang="es-ES" dirty="0"/>
            <a:t>….</a:t>
          </a:r>
        </a:p>
      </dgm:t>
    </dgm:pt>
    <dgm:pt modelId="{850FE8E9-D6F5-44F7-8D80-87BC5E116A02}" type="parTrans" cxnId="{2F305A4C-D127-4A6F-AC78-7C67133F3ABF}">
      <dgm:prSet/>
      <dgm:spPr/>
      <dgm:t>
        <a:bodyPr/>
        <a:lstStyle/>
        <a:p>
          <a:endParaRPr lang="es-ES"/>
        </a:p>
      </dgm:t>
    </dgm:pt>
    <dgm:pt modelId="{7BCE3BB8-5299-448B-8CB9-96332C7E5514}" type="sibTrans" cxnId="{2F305A4C-D127-4A6F-AC78-7C67133F3ABF}">
      <dgm:prSet/>
      <dgm:spPr/>
      <dgm:t>
        <a:bodyPr/>
        <a:lstStyle/>
        <a:p>
          <a:endParaRPr lang="es-ES"/>
        </a:p>
      </dgm:t>
    </dgm:pt>
    <dgm:pt modelId="{696A0E6A-8C1E-42BD-8AC7-0D175AECAF6D}" type="pres">
      <dgm:prSet presAssocID="{02C41CCC-53AC-46B1-BE87-193A541B657F}" presName="linear" presStyleCnt="0">
        <dgm:presLayoutVars>
          <dgm:animLvl val="lvl"/>
          <dgm:resizeHandles val="exact"/>
        </dgm:presLayoutVars>
      </dgm:prSet>
      <dgm:spPr/>
    </dgm:pt>
    <dgm:pt modelId="{10C87EDB-3B49-45BA-8566-7F4A5498BD0C}" type="pres">
      <dgm:prSet presAssocID="{3CCC73F0-B493-4A7B-B9AD-A9610A3DED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E94036-1717-4552-B260-ACD1E424E97E}" type="pres">
      <dgm:prSet presAssocID="{3CCC73F0-B493-4A7B-B9AD-A9610A3DED57}" presName="childText" presStyleLbl="revTx" presStyleIdx="0" presStyleCnt="2">
        <dgm:presLayoutVars>
          <dgm:bulletEnabled val="1"/>
        </dgm:presLayoutVars>
      </dgm:prSet>
      <dgm:spPr/>
    </dgm:pt>
    <dgm:pt modelId="{982ABA69-C21F-4562-84FA-6CB565BB2586}" type="pres">
      <dgm:prSet presAssocID="{0AA9A9D6-7D7D-4AEE-9346-551554B06C0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F6CAF77-7E24-4DA0-926F-1C5AB83C36D7}" type="pres">
      <dgm:prSet presAssocID="{0AA9A9D6-7D7D-4AEE-9346-551554B06C0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9EB5D23-57BB-4389-8579-5AC50E17703B}" srcId="{02C41CCC-53AC-46B1-BE87-193A541B657F}" destId="{3CCC73F0-B493-4A7B-B9AD-A9610A3DED57}" srcOrd="0" destOrd="0" parTransId="{3C6C38CA-DCAF-4BAC-B6EC-3A5330191DF5}" sibTransId="{79839A40-FA4C-4EEC-A5DF-FA0CA35E021E}"/>
    <dgm:cxn modelId="{E98DD125-3C05-48C7-A876-D21604CF7A6C}" type="presOf" srcId="{3CCC73F0-B493-4A7B-B9AD-A9610A3DED57}" destId="{10C87EDB-3B49-45BA-8566-7F4A5498BD0C}" srcOrd="0" destOrd="0" presId="urn:microsoft.com/office/officeart/2005/8/layout/vList2"/>
    <dgm:cxn modelId="{66391D68-C751-4AB1-AF9B-CC511A1C4272}" srcId="{3CCC73F0-B493-4A7B-B9AD-A9610A3DED57}" destId="{F5A90C62-A705-4ADE-A00B-BBD15B4774AA}" srcOrd="0" destOrd="0" parTransId="{E25BEA39-3C46-417A-B9CA-01F4EBEE9C41}" sibTransId="{D4943F21-2D3D-40D5-B56B-4626436D4CE2}"/>
    <dgm:cxn modelId="{2F305A4C-D127-4A6F-AC78-7C67133F3ABF}" srcId="{0AA9A9D6-7D7D-4AEE-9346-551554B06C04}" destId="{A2A275BD-8EC7-4D85-9D2C-53ADDD62296A}" srcOrd="0" destOrd="0" parTransId="{850FE8E9-D6F5-44F7-8D80-87BC5E116A02}" sibTransId="{7BCE3BB8-5299-448B-8CB9-96332C7E5514}"/>
    <dgm:cxn modelId="{08F1388C-E754-48D2-B93E-3248E7828C2A}" srcId="{02C41CCC-53AC-46B1-BE87-193A541B657F}" destId="{0AA9A9D6-7D7D-4AEE-9346-551554B06C04}" srcOrd="1" destOrd="0" parTransId="{75749BFF-428A-47A4-B057-5AF188B75B80}" sibTransId="{20DD90B1-28C8-47A0-88EE-10D42EC861C0}"/>
    <dgm:cxn modelId="{6637DC8D-813E-47B8-90E4-74E7346A8161}" type="presOf" srcId="{F5A90C62-A705-4ADE-A00B-BBD15B4774AA}" destId="{5DE94036-1717-4552-B260-ACD1E424E97E}" srcOrd="0" destOrd="0" presId="urn:microsoft.com/office/officeart/2005/8/layout/vList2"/>
    <dgm:cxn modelId="{58E869B8-F522-4654-8C80-3B09B7459C56}" type="presOf" srcId="{0AA9A9D6-7D7D-4AEE-9346-551554B06C04}" destId="{982ABA69-C21F-4562-84FA-6CB565BB2586}" srcOrd="0" destOrd="0" presId="urn:microsoft.com/office/officeart/2005/8/layout/vList2"/>
    <dgm:cxn modelId="{70152BBF-E22D-47D6-920C-AD89DB301F9E}" type="presOf" srcId="{A2A275BD-8EC7-4D85-9D2C-53ADDD62296A}" destId="{5F6CAF77-7E24-4DA0-926F-1C5AB83C36D7}" srcOrd="0" destOrd="0" presId="urn:microsoft.com/office/officeart/2005/8/layout/vList2"/>
    <dgm:cxn modelId="{D37665FC-FDA6-42FC-ADC9-7A9E23872BEC}" type="presOf" srcId="{02C41CCC-53AC-46B1-BE87-193A541B657F}" destId="{696A0E6A-8C1E-42BD-8AC7-0D175AECAF6D}" srcOrd="0" destOrd="0" presId="urn:microsoft.com/office/officeart/2005/8/layout/vList2"/>
    <dgm:cxn modelId="{51F1B42B-95EC-4F10-A826-AFB13C68B583}" type="presParOf" srcId="{696A0E6A-8C1E-42BD-8AC7-0D175AECAF6D}" destId="{10C87EDB-3B49-45BA-8566-7F4A5498BD0C}" srcOrd="0" destOrd="0" presId="urn:microsoft.com/office/officeart/2005/8/layout/vList2"/>
    <dgm:cxn modelId="{8D6150FE-76C3-4642-AA62-D120A0A4D535}" type="presParOf" srcId="{696A0E6A-8C1E-42BD-8AC7-0D175AECAF6D}" destId="{5DE94036-1717-4552-B260-ACD1E424E97E}" srcOrd="1" destOrd="0" presId="urn:microsoft.com/office/officeart/2005/8/layout/vList2"/>
    <dgm:cxn modelId="{EBF7F6C1-6280-4802-A757-D7CB371AD485}" type="presParOf" srcId="{696A0E6A-8C1E-42BD-8AC7-0D175AECAF6D}" destId="{982ABA69-C21F-4562-84FA-6CB565BB2586}" srcOrd="2" destOrd="0" presId="urn:microsoft.com/office/officeart/2005/8/layout/vList2"/>
    <dgm:cxn modelId="{3B0E78B3-5A56-46F1-913A-5308A0738F15}" type="presParOf" srcId="{696A0E6A-8C1E-42BD-8AC7-0D175AECAF6D}" destId="{5F6CAF77-7E24-4DA0-926F-1C5AB83C36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37C88-C74F-42A7-A245-44DCDF93F589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4FAE2-D64C-486C-8734-776F8183A35F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Tierra es inmensamente antigua: se formó hace 4600millones de años</a:t>
          </a:r>
        </a:p>
      </dsp:txBody>
      <dsp:txXfrm>
        <a:off x="349472" y="51131"/>
        <a:ext cx="4177856" cy="825776"/>
      </dsp:txXfrm>
    </dsp:sp>
    <dsp:sp modelId="{8866E8B3-2324-4A6C-9A26-37ABAE1AF5AE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FFF2A-0010-4844-8913-4E63D0EDBD85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Tierra se encuentra en permanente cambio a pesar de su inmutabilidad</a:t>
          </a:r>
        </a:p>
      </dsp:txBody>
      <dsp:txXfrm>
        <a:off x="349472" y="1457291"/>
        <a:ext cx="4177856" cy="825776"/>
      </dsp:txXfrm>
    </dsp:sp>
    <dsp:sp modelId="{048FA4F7-88EA-4BB0-ACFF-25EC1C1BA351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FA159-63C6-4F64-96C9-A9ECF38BE50B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Las rocas son los archivos de la Tierra</a:t>
          </a:r>
        </a:p>
      </dsp:txBody>
      <dsp:txXfrm>
        <a:off x="349472" y="2863452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87EDB-3B49-45BA-8566-7F4A5498BD0C}">
      <dsp:nvSpPr>
        <dsp:cNvPr id="0" name=""/>
        <dsp:cNvSpPr/>
      </dsp:nvSpPr>
      <dsp:spPr>
        <a:xfrm>
          <a:off x="0" y="16999"/>
          <a:ext cx="6494585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Escalas temporales</a:t>
          </a:r>
        </a:p>
      </dsp:txBody>
      <dsp:txXfrm>
        <a:off x="28557" y="45556"/>
        <a:ext cx="6437471" cy="527886"/>
      </dsp:txXfrm>
    </dsp:sp>
    <dsp:sp modelId="{5DE94036-1717-4552-B260-ACD1E424E97E}">
      <dsp:nvSpPr>
        <dsp:cNvPr id="0" name=""/>
        <dsp:cNvSpPr/>
      </dsp:nvSpPr>
      <dsp:spPr>
        <a:xfrm>
          <a:off x="0" y="602000"/>
          <a:ext cx="6494585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Millón de años (MA)</a:t>
          </a:r>
        </a:p>
      </dsp:txBody>
      <dsp:txXfrm>
        <a:off x="0" y="602000"/>
        <a:ext cx="6494585" cy="414000"/>
      </dsp:txXfrm>
    </dsp:sp>
    <dsp:sp modelId="{982ABA69-C21F-4562-84FA-6CB565BB2586}">
      <dsp:nvSpPr>
        <dsp:cNvPr id="0" name=""/>
        <dsp:cNvSpPr/>
      </dsp:nvSpPr>
      <dsp:spPr>
        <a:xfrm>
          <a:off x="0" y="1016000"/>
          <a:ext cx="6494585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Escalas espaciales</a:t>
          </a:r>
        </a:p>
      </dsp:txBody>
      <dsp:txXfrm>
        <a:off x="28557" y="1044557"/>
        <a:ext cx="6437471" cy="527886"/>
      </dsp:txXfrm>
    </dsp:sp>
    <dsp:sp modelId="{5F6CAF77-7E24-4DA0-926F-1C5AB83C36D7}">
      <dsp:nvSpPr>
        <dsp:cNvPr id="0" name=""/>
        <dsp:cNvSpPr/>
      </dsp:nvSpPr>
      <dsp:spPr>
        <a:xfrm>
          <a:off x="0" y="1601000"/>
          <a:ext cx="6494585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Decenas de miles de </a:t>
          </a:r>
          <a:r>
            <a:rPr lang="es-ES" sz="2000" kern="1200" dirty="0" err="1"/>
            <a:t>Km,mm</a:t>
          </a:r>
          <a:r>
            <a:rPr lang="es-ES" sz="2000" kern="1200" dirty="0"/>
            <a:t>….</a:t>
          </a:r>
        </a:p>
      </dsp:txBody>
      <dsp:txXfrm>
        <a:off x="0" y="1601000"/>
        <a:ext cx="6494585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5" name="Google Shape;23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f7a6a22bb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f7a6a22bb4_0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  <p:sp>
        <p:nvSpPr>
          <p:cNvPr id="249" name="Google Shape;2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0" name="Google Shape;2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/>
          </a:p>
        </p:txBody>
      </p:sp>
      <p:sp>
        <p:nvSpPr>
          <p:cNvPr id="259" name="Google Shape;2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0" name="Google Shape;26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f7a6a22b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f7a6a22bb4_0_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7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7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/>
          </a:p>
        </p:txBody>
      </p:sp>
      <p:sp>
        <p:nvSpPr>
          <p:cNvPr id="419" name="Google Shape;41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20" name="Google Shape;42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/>
          </a:p>
        </p:txBody>
      </p:sp>
      <p:sp>
        <p:nvSpPr>
          <p:cNvPr id="428" name="Google Shape;42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29" name="Google Shape;42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/>
          </a:p>
        </p:txBody>
      </p:sp>
      <p:sp>
        <p:nvSpPr>
          <p:cNvPr id="479" name="Google Shape;47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80" name="Google Shape;48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/>
          </a:p>
        </p:txBody>
      </p:sp>
      <p:sp>
        <p:nvSpPr>
          <p:cNvPr id="352" name="Google Shape;35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53" name="Google Shape;35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/>
          </a:p>
        </p:txBody>
      </p:sp>
      <p:sp>
        <p:nvSpPr>
          <p:cNvPr id="363" name="Google Shape;36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64" name="Google Shape;36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/>
          </a:p>
        </p:txBody>
      </p:sp>
      <p:sp>
        <p:nvSpPr>
          <p:cNvPr id="382" name="Google Shape;38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83" name="Google Shape;38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/>
          </a:p>
        </p:txBody>
      </p:sp>
      <p:sp>
        <p:nvSpPr>
          <p:cNvPr id="401" name="Google Shape;40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02" name="Google Shape;40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3"/>
          <p:cNvSpPr txBox="1">
            <a:spLocks noGrp="1"/>
          </p:cNvSpPr>
          <p:nvPr>
            <p:ph type="title"/>
          </p:nvPr>
        </p:nvSpPr>
        <p:spPr>
          <a:xfrm>
            <a:off x="650240" y="146324"/>
            <a:ext cx="7843518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3"/>
          <p:cNvSpPr txBox="1">
            <a:spLocks noGrp="1"/>
          </p:cNvSpPr>
          <p:nvPr>
            <p:ph type="body" idx="1"/>
          </p:nvPr>
        </p:nvSpPr>
        <p:spPr>
          <a:xfrm>
            <a:off x="571475" y="1094363"/>
            <a:ext cx="8001048" cy="147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3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3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3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15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6"/>
          <p:cNvSpPr txBox="1">
            <a:spLocks noGrp="1"/>
          </p:cNvSpPr>
          <p:nvPr>
            <p:ph type="title"/>
          </p:nvPr>
        </p:nvSpPr>
        <p:spPr>
          <a:xfrm>
            <a:off x="650240" y="146324"/>
            <a:ext cx="7843518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6"/>
          <p:cNvSpPr txBox="1">
            <a:spLocks noGrp="1"/>
          </p:cNvSpPr>
          <p:nvPr>
            <p:ph type="body" idx="1"/>
          </p:nvPr>
        </p:nvSpPr>
        <p:spPr>
          <a:xfrm>
            <a:off x="142851" y="1214500"/>
            <a:ext cx="3714750" cy="36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6"/>
          <p:cNvSpPr txBox="1">
            <a:spLocks noGrp="1"/>
          </p:cNvSpPr>
          <p:nvPr>
            <p:ph type="body" idx="2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06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609600" y="908050"/>
            <a:ext cx="7683500" cy="4594225"/>
            <a:chOff x="381000" y="955675"/>
            <a:chExt cx="7683500" cy="4594225"/>
          </a:xfrm>
        </p:grpSpPr>
        <p:pic>
          <p:nvPicPr>
            <p:cNvPr id="90" name="Google Shape;90;p13" descr="calendari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1000" y="990600"/>
              <a:ext cx="7667625" cy="4559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3"/>
            <p:cNvSpPr txBox="1"/>
            <p:nvPr/>
          </p:nvSpPr>
          <p:spPr>
            <a:xfrm>
              <a:off x="6464300" y="3352800"/>
              <a:ext cx="1600200" cy="35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DICIEMBRE</a:t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572000" y="3089275"/>
              <a:ext cx="1600200" cy="35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NOVIEMBRE</a:t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4114800" y="2895600"/>
              <a:ext cx="1600200" cy="32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OCTUBRE</a:t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3411537" y="2708275"/>
              <a:ext cx="1600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SEPTIEMBRE</a:t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3094037" y="2519362"/>
              <a:ext cx="1600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AGOSTO</a:t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743200" y="2344737"/>
              <a:ext cx="1600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JULIO</a:t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2297112" y="2133600"/>
              <a:ext cx="1600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JUNIO</a:t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1905000" y="1905000"/>
              <a:ext cx="1600200" cy="29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MAYO</a:t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1600200" y="1676400"/>
              <a:ext cx="1600200" cy="29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ABRIL</a:t>
              </a:r>
              <a:endParaRPr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1143000" y="1447800"/>
              <a:ext cx="1600200" cy="29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MARZO</a:t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808037" y="1219200"/>
              <a:ext cx="1600200" cy="274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FEBRERO</a:t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609600" y="955675"/>
              <a:ext cx="1600200" cy="274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ENERO</a:t>
              </a:r>
              <a:endParaRPr/>
            </a:p>
          </p:txBody>
        </p:sp>
      </p:grpSp>
      <p:pic>
        <p:nvPicPr>
          <p:cNvPr id="103" name="Google Shape;103;p13" descr="mamu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9212" y="4946650"/>
            <a:ext cx="1119187" cy="159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3"/>
          <p:cNvGrpSpPr/>
          <p:nvPr/>
        </p:nvGrpSpPr>
        <p:grpSpPr>
          <a:xfrm>
            <a:off x="611187" y="3789362"/>
            <a:ext cx="2743200" cy="2203449"/>
            <a:chOff x="228600" y="3886200"/>
            <a:chExt cx="2743200" cy="2203449"/>
          </a:xfrm>
        </p:grpSpPr>
        <p:pic>
          <p:nvPicPr>
            <p:cNvPr id="105" name="Google Shape;105;p13" descr="dinosauri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4800" y="4633912"/>
              <a:ext cx="2667000" cy="1455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3" descr="pajar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28600" y="3886200"/>
              <a:ext cx="1981200" cy="1028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p13" descr="ar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6325" y="908050"/>
            <a:ext cx="1193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 descr="bacteria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14812" y="1212850"/>
            <a:ext cx="738187" cy="70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 descr="faun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86400" y="1219200"/>
            <a:ext cx="122396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 descr="hominido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43800" y="5022850"/>
            <a:ext cx="1600200" cy="1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 descr="tierra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14600" y="908050"/>
            <a:ext cx="6858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 descr="tierra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7200" y="2508250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 txBox="1"/>
          <p:nvPr/>
        </p:nvSpPr>
        <p:spPr>
          <a:xfrm>
            <a:off x="3048000" y="908050"/>
            <a:ext cx="1295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de enero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Se forma la Tierra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3886200" y="1838325"/>
            <a:ext cx="1447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 de febrero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Comienza la vida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5334000" y="831850"/>
            <a:ext cx="16764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 de noviembre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Explosión Cámbrica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6858000" y="2824162"/>
            <a:ext cx="2133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 de noviembre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vida invade los continentes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6248400" y="5695950"/>
            <a:ext cx="18288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 de diciembre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Aparecen los primeros homínidos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3429000" y="4959350"/>
            <a:ext cx="19050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 de diciembre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Abundan los mamíferos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533400" y="6013450"/>
            <a:ext cx="19050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 de diciembre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 los reptiles</a:t>
            </a:r>
            <a:endParaRPr/>
          </a:p>
        </p:txBody>
      </p:sp>
      <p:pic>
        <p:nvPicPr>
          <p:cNvPr id="120" name="Google Shape;120;p13" descr="piedr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67000" y="5632450"/>
            <a:ext cx="165735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 txBox="1"/>
          <p:nvPr/>
        </p:nvSpPr>
        <p:spPr>
          <a:xfrm>
            <a:off x="3738562" y="5978525"/>
            <a:ext cx="16002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 de diciembre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Extinción de los dinosaurios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533400" y="3300412"/>
            <a:ext cx="19050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 de diciembre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Comienza a formarse el Atlántico</a:t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923925" y="2079625"/>
            <a:ext cx="152400" cy="152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628650" y="1127125"/>
            <a:ext cx="152400" cy="152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5410200" y="3983037"/>
            <a:ext cx="228600" cy="22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5181600" y="4584700"/>
            <a:ext cx="228600" cy="22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7162800" y="4718050"/>
            <a:ext cx="277812" cy="27781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7713662" y="4137025"/>
            <a:ext cx="277812" cy="27781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6391275" y="4983162"/>
            <a:ext cx="277812" cy="27781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6638925" y="4718050"/>
            <a:ext cx="277812" cy="27781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6648450" y="4413250"/>
            <a:ext cx="277812" cy="27781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  <p:sp>
        <p:nvSpPr>
          <p:cNvPr id="133" name="Google Shape;133;p13"/>
          <p:cNvSpPr txBox="1"/>
          <p:nvPr/>
        </p:nvSpPr>
        <p:spPr>
          <a:xfrm>
            <a:off x="2197894" y="147626"/>
            <a:ext cx="48244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s-ES" sz="1800" b="1" dirty="0"/>
              <a:t>HISTORIA DE LA TIERRA</a:t>
            </a:r>
            <a:endParaRPr sz="1800" b="1" dirty="0"/>
          </a:p>
        </p:txBody>
      </p:sp>
      <p:sp>
        <p:nvSpPr>
          <p:cNvPr id="134" name="Google Shape;134;p13"/>
          <p:cNvSpPr txBox="1"/>
          <p:nvPr/>
        </p:nvSpPr>
        <p:spPr>
          <a:xfrm>
            <a:off x="1785937" y="519112"/>
            <a:ext cx="4924425" cy="381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Reconstruir el pasado terrestre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9" descr="PRINCIPIO DE SUCESIÓN FAUNÍSTICALos estratos que se depositaron en diferentes épocas geológicas contienen distintosfósiles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94" y="650080"/>
            <a:ext cx="8964612" cy="5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9"/>
          <p:cNvSpPr txBox="1"/>
          <p:nvPr/>
        </p:nvSpPr>
        <p:spPr>
          <a:xfrm>
            <a:off x="827087" y="188912"/>
            <a:ext cx="77771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2"/>
          <p:cNvSpPr/>
          <p:nvPr/>
        </p:nvSpPr>
        <p:spPr>
          <a:xfrm>
            <a:off x="428600" y="1214411"/>
            <a:ext cx="3714750" cy="929005"/>
          </a:xfrm>
          <a:custGeom>
            <a:avLst/>
            <a:gdLst/>
            <a:ahLst/>
            <a:cxnLst/>
            <a:rect l="l" t="t" r="r" b="b"/>
            <a:pathLst>
              <a:path w="3714750" h="929005" extrusionOk="0">
                <a:moveTo>
                  <a:pt x="0" y="928698"/>
                </a:moveTo>
                <a:lnTo>
                  <a:pt x="3714749" y="928698"/>
                </a:lnTo>
                <a:lnTo>
                  <a:pt x="3714749" y="0"/>
                </a:lnTo>
                <a:lnTo>
                  <a:pt x="0" y="0"/>
                </a:lnTo>
                <a:lnTo>
                  <a:pt x="0" y="928698"/>
                </a:lnTo>
                <a:close/>
              </a:path>
            </a:pathLst>
          </a:custGeom>
          <a:solidFill>
            <a:srgbClr val="91D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52"/>
          <p:cNvSpPr/>
          <p:nvPr/>
        </p:nvSpPr>
        <p:spPr>
          <a:xfrm>
            <a:off x="428600" y="1214411"/>
            <a:ext cx="3714750" cy="929005"/>
          </a:xfrm>
          <a:custGeom>
            <a:avLst/>
            <a:gdLst/>
            <a:ahLst/>
            <a:cxnLst/>
            <a:rect l="l" t="t" r="r" b="b"/>
            <a:pathLst>
              <a:path w="3714750" h="929005" extrusionOk="0">
                <a:moveTo>
                  <a:pt x="0" y="928698"/>
                </a:moveTo>
                <a:lnTo>
                  <a:pt x="3714749" y="928698"/>
                </a:lnTo>
                <a:lnTo>
                  <a:pt x="3714749" y="0"/>
                </a:lnTo>
                <a:lnTo>
                  <a:pt x="0" y="0"/>
                </a:lnTo>
                <a:lnTo>
                  <a:pt x="0" y="928698"/>
                </a:lnTo>
                <a:close/>
              </a:path>
            </a:pathLst>
          </a:custGeom>
          <a:noFill/>
          <a:ln w="25375" cap="flat" cmpd="sng">
            <a:solidFill>
              <a:srgbClr val="385D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52"/>
          <p:cNvSpPr/>
          <p:nvPr/>
        </p:nvSpPr>
        <p:spPr>
          <a:xfrm>
            <a:off x="1785877" y="857243"/>
            <a:ext cx="1025701" cy="388878"/>
          </a:xfrm>
          <a:custGeom>
            <a:avLst/>
            <a:gdLst/>
            <a:ahLst/>
            <a:cxnLst/>
            <a:rect l="l" t="t" r="r" b="b"/>
            <a:pathLst>
              <a:path w="786130" h="369569" extrusionOk="0">
                <a:moveTo>
                  <a:pt x="0" y="369332"/>
                </a:moveTo>
                <a:lnTo>
                  <a:pt x="785814" y="369332"/>
                </a:lnTo>
                <a:lnTo>
                  <a:pt x="785814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52"/>
          <p:cNvSpPr/>
          <p:nvPr/>
        </p:nvSpPr>
        <p:spPr>
          <a:xfrm>
            <a:off x="1785877" y="857243"/>
            <a:ext cx="1025701" cy="388878"/>
          </a:xfrm>
          <a:custGeom>
            <a:avLst/>
            <a:gdLst/>
            <a:ahLst/>
            <a:cxnLst/>
            <a:rect l="l" t="t" r="r" b="b"/>
            <a:pathLst>
              <a:path w="786130" h="369569" extrusionOk="0">
                <a:moveTo>
                  <a:pt x="0" y="369332"/>
                </a:moveTo>
                <a:lnTo>
                  <a:pt x="785814" y="369332"/>
                </a:lnTo>
                <a:lnTo>
                  <a:pt x="785814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noFill/>
          <a:ln w="2537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52"/>
          <p:cNvSpPr txBox="1"/>
          <p:nvPr/>
        </p:nvSpPr>
        <p:spPr>
          <a:xfrm>
            <a:off x="1864868" y="932302"/>
            <a:ext cx="742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Techo</a:t>
            </a:r>
            <a:endParaRPr/>
          </a:p>
        </p:txBody>
      </p:sp>
      <p:sp>
        <p:nvSpPr>
          <p:cNvPr id="603" name="Google Shape;603;p52"/>
          <p:cNvSpPr/>
          <p:nvPr/>
        </p:nvSpPr>
        <p:spPr>
          <a:xfrm>
            <a:off x="1643002" y="2143103"/>
            <a:ext cx="1025701" cy="388878"/>
          </a:xfrm>
          <a:custGeom>
            <a:avLst/>
            <a:gdLst/>
            <a:ahLst/>
            <a:cxnLst/>
            <a:rect l="l" t="t" r="r" b="b"/>
            <a:pathLst>
              <a:path w="786130" h="369569" extrusionOk="0">
                <a:moveTo>
                  <a:pt x="0" y="369332"/>
                </a:moveTo>
                <a:lnTo>
                  <a:pt x="785814" y="369332"/>
                </a:lnTo>
                <a:lnTo>
                  <a:pt x="785814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52"/>
          <p:cNvSpPr/>
          <p:nvPr/>
        </p:nvSpPr>
        <p:spPr>
          <a:xfrm>
            <a:off x="1643002" y="2143103"/>
            <a:ext cx="1025701" cy="388878"/>
          </a:xfrm>
          <a:custGeom>
            <a:avLst/>
            <a:gdLst/>
            <a:ahLst/>
            <a:cxnLst/>
            <a:rect l="l" t="t" r="r" b="b"/>
            <a:pathLst>
              <a:path w="786130" h="369569" extrusionOk="0">
                <a:moveTo>
                  <a:pt x="0" y="369332"/>
                </a:moveTo>
                <a:lnTo>
                  <a:pt x="785814" y="369332"/>
                </a:lnTo>
                <a:lnTo>
                  <a:pt x="785814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noFill/>
          <a:ln w="2537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2"/>
          <p:cNvSpPr txBox="1"/>
          <p:nvPr/>
        </p:nvSpPr>
        <p:spPr>
          <a:xfrm>
            <a:off x="1721867" y="2218559"/>
            <a:ext cx="7017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Muro</a:t>
            </a:r>
            <a:endParaRPr/>
          </a:p>
        </p:txBody>
      </p:sp>
      <p:sp>
        <p:nvSpPr>
          <p:cNvPr id="606" name="Google Shape;606;p52"/>
          <p:cNvSpPr txBox="1"/>
          <p:nvPr/>
        </p:nvSpPr>
        <p:spPr>
          <a:xfrm>
            <a:off x="1785878" y="1500219"/>
            <a:ext cx="1118494" cy="307777"/>
          </a:xfrm>
          <a:prstGeom prst="rect">
            <a:avLst/>
          </a:prstGeom>
          <a:solidFill>
            <a:srgbClr val="FFFFFF"/>
          </a:solidFill>
          <a:ln w="2537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Estrato</a:t>
            </a:r>
            <a:endParaRPr/>
          </a:p>
        </p:txBody>
      </p:sp>
      <p:sp>
        <p:nvSpPr>
          <p:cNvPr id="607" name="Google Shape;607;p52"/>
          <p:cNvSpPr txBox="1"/>
          <p:nvPr/>
        </p:nvSpPr>
        <p:spPr>
          <a:xfrm>
            <a:off x="4796139" y="1559393"/>
            <a:ext cx="1304910" cy="307777"/>
          </a:xfrm>
          <a:prstGeom prst="rect">
            <a:avLst/>
          </a:prstGeom>
          <a:noFill/>
          <a:ln w="2537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2"/>
          <p:cNvSpPr/>
          <p:nvPr/>
        </p:nvSpPr>
        <p:spPr>
          <a:xfrm>
            <a:off x="4242815" y="1175002"/>
            <a:ext cx="602496" cy="11081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52"/>
          <p:cNvSpPr/>
          <p:nvPr/>
        </p:nvSpPr>
        <p:spPr>
          <a:xfrm>
            <a:off x="4334255" y="1659634"/>
            <a:ext cx="111352" cy="8980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52"/>
          <p:cNvSpPr/>
          <p:nvPr/>
        </p:nvSpPr>
        <p:spPr>
          <a:xfrm>
            <a:off x="4286250" y="1214384"/>
            <a:ext cx="466454" cy="977541"/>
          </a:xfrm>
          <a:custGeom>
            <a:avLst/>
            <a:gdLst/>
            <a:ahLst/>
            <a:cxnLst/>
            <a:rect l="l" t="t" r="r" b="b"/>
            <a:pathLst>
              <a:path w="357504" h="929005" extrusionOk="0">
                <a:moveTo>
                  <a:pt x="0" y="0"/>
                </a:moveTo>
                <a:lnTo>
                  <a:pt x="40262" y="758"/>
                </a:lnTo>
                <a:lnTo>
                  <a:pt x="94271" y="4479"/>
                </a:lnTo>
                <a:lnTo>
                  <a:pt x="137585" y="10797"/>
                </a:lnTo>
                <a:lnTo>
                  <a:pt x="176738" y="25560"/>
                </a:lnTo>
                <a:lnTo>
                  <a:pt x="178551" y="29839"/>
                </a:lnTo>
                <a:lnTo>
                  <a:pt x="178551" y="434583"/>
                </a:lnTo>
                <a:lnTo>
                  <a:pt x="179711" y="438009"/>
                </a:lnTo>
                <a:lnTo>
                  <a:pt x="183106" y="441319"/>
                </a:lnTo>
                <a:lnTo>
                  <a:pt x="229145" y="455405"/>
                </a:lnTo>
                <a:lnTo>
                  <a:pt x="275442" y="461130"/>
                </a:lnTo>
                <a:lnTo>
                  <a:pt x="331544" y="464120"/>
                </a:lnTo>
                <a:lnTo>
                  <a:pt x="357134" y="464423"/>
                </a:lnTo>
                <a:lnTo>
                  <a:pt x="336795" y="464617"/>
                </a:lnTo>
                <a:lnTo>
                  <a:pt x="317013" y="465182"/>
                </a:lnTo>
                <a:lnTo>
                  <a:pt x="263000" y="468899"/>
                </a:lnTo>
                <a:lnTo>
                  <a:pt x="219651" y="475198"/>
                </a:lnTo>
                <a:lnTo>
                  <a:pt x="180395" y="489867"/>
                </a:lnTo>
                <a:lnTo>
                  <a:pt x="178551" y="494141"/>
                </a:lnTo>
                <a:lnTo>
                  <a:pt x="178551" y="899007"/>
                </a:lnTo>
                <a:lnTo>
                  <a:pt x="140647" y="917316"/>
                </a:lnTo>
                <a:lnTo>
                  <a:pt x="98387" y="923810"/>
                </a:lnTo>
                <a:lnTo>
                  <a:pt x="45142" y="927767"/>
                </a:lnTo>
                <a:lnTo>
                  <a:pt x="5229" y="928713"/>
                </a:lnTo>
                <a:lnTo>
                  <a:pt x="0" y="928725"/>
                </a:lnTo>
              </a:path>
            </a:pathLst>
          </a:custGeom>
          <a:noFill/>
          <a:ln w="3807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52"/>
          <p:cNvSpPr txBox="1"/>
          <p:nvPr/>
        </p:nvSpPr>
        <p:spPr>
          <a:xfrm>
            <a:off x="500038" y="2857469"/>
            <a:ext cx="8202291" cy="923330"/>
          </a:xfrm>
          <a:prstGeom prst="rect">
            <a:avLst/>
          </a:prstGeom>
          <a:noFill/>
          <a:ln w="2537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698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Estrato:</a:t>
            </a:r>
            <a:r>
              <a:rPr lang="es-E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roca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sedimentación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litológicas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fosilíferas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homogéneas.</a:t>
            </a:r>
            <a:endParaRPr/>
          </a:p>
        </p:txBody>
      </p:sp>
      <p:sp>
        <p:nvSpPr>
          <p:cNvPr id="612" name="Google Shape;612;p52"/>
          <p:cNvSpPr txBox="1"/>
          <p:nvPr/>
        </p:nvSpPr>
        <p:spPr>
          <a:xfrm>
            <a:off x="500038" y="4143362"/>
            <a:ext cx="5933819" cy="307777"/>
          </a:xfrm>
          <a:prstGeom prst="rect">
            <a:avLst/>
          </a:prstGeom>
          <a:noFill/>
          <a:ln w="2537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Techo:</a:t>
            </a:r>
            <a:r>
              <a:rPr lang="es-E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moderna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52"/>
          <p:cNvSpPr txBox="1"/>
          <p:nvPr/>
        </p:nvSpPr>
        <p:spPr>
          <a:xfrm>
            <a:off x="500038" y="4929234"/>
            <a:ext cx="3372053" cy="307777"/>
          </a:xfrm>
          <a:prstGeom prst="rect">
            <a:avLst/>
          </a:prstGeom>
          <a:noFill/>
          <a:ln w="253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Muro:</a:t>
            </a:r>
            <a:r>
              <a:rPr lang="es-E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52"/>
          <p:cNvSpPr txBox="1"/>
          <p:nvPr/>
        </p:nvSpPr>
        <p:spPr>
          <a:xfrm>
            <a:off x="500039" y="5786460"/>
            <a:ext cx="5967788" cy="307777"/>
          </a:xfrm>
          <a:prstGeom prst="rect">
            <a:avLst/>
          </a:prstGeom>
          <a:noFill/>
          <a:ln w="2537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Potencia:</a:t>
            </a:r>
            <a:r>
              <a:rPr lang="es-E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Distancia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techo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52"/>
          <p:cNvSpPr txBox="1"/>
          <p:nvPr/>
        </p:nvSpPr>
        <p:spPr>
          <a:xfrm>
            <a:off x="2423619" y="253234"/>
            <a:ext cx="4044208" cy="430887"/>
          </a:xfrm>
          <a:prstGeom prst="rect">
            <a:avLst/>
          </a:prstGeom>
          <a:solidFill>
            <a:srgbClr val="4F80BC"/>
          </a:solidFill>
          <a:ln w="380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255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Orientación en</a:t>
            </a:r>
            <a:r>
              <a:rPr lang="es-ES" sz="2800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s-ES" sz="2800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800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estrato</a:t>
            </a:r>
            <a:endParaRPr sz="2800" dirty="0">
              <a:solidFill>
                <a:schemeClr val="tx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4" descr="Las superficies que limitan un estrato reciben el nombre de planos de estratificación ytanto en la base como el muro es mu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08050"/>
            <a:ext cx="8928100" cy="59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/>
        </p:nvSpPr>
        <p:spPr>
          <a:xfrm>
            <a:off x="1500187" y="571500"/>
            <a:ext cx="5616575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 de datación. Edad relativa</a:t>
            </a:r>
            <a:endParaRPr/>
          </a:p>
        </p:txBody>
      </p:sp>
      <p:pic>
        <p:nvPicPr>
          <p:cNvPr id="238" name="Google Shape;238;p25" descr="Sin título-4"/>
          <p:cNvPicPr preferRelativeResize="0"/>
          <p:nvPr/>
        </p:nvPicPr>
        <p:blipFill rotWithShape="1">
          <a:blip r:embed="rId3">
            <a:alphaModFix/>
          </a:blip>
          <a:srcRect l="5104" t="25674" r="5901" b="14305"/>
          <a:stretch/>
        </p:blipFill>
        <p:spPr>
          <a:xfrm>
            <a:off x="1734343" y="1785937"/>
            <a:ext cx="5148262" cy="4297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/>
        </p:nvSpPr>
        <p:spPr>
          <a:xfrm>
            <a:off x="2304256" y="1195387"/>
            <a:ext cx="4535487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Elementos de estratigrafía</a:t>
            </a:r>
            <a:endParaRPr/>
          </a:p>
        </p:txBody>
      </p:sp>
      <p:sp>
        <p:nvSpPr>
          <p:cNvPr id="240" name="Google Shape;240;p25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  <p:sp>
        <p:nvSpPr>
          <p:cNvPr id="241" name="Google Shape;241;p25"/>
          <p:cNvSpPr txBox="1"/>
          <p:nvPr/>
        </p:nvSpPr>
        <p:spPr>
          <a:xfrm>
            <a:off x="5292725" y="1268412"/>
            <a:ext cx="3851275" cy="369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f7a6a22bb4_0_7"/>
          <p:cNvSpPr txBox="1">
            <a:spLocks noGrp="1"/>
          </p:cNvSpPr>
          <p:nvPr>
            <p:ph type="body" idx="1"/>
          </p:nvPr>
        </p:nvSpPr>
        <p:spPr>
          <a:xfrm>
            <a:off x="1631021" y="148799"/>
            <a:ext cx="4671107" cy="4002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dirty="0">
                <a:highlight>
                  <a:srgbClr val="FFFF00"/>
                </a:highlight>
              </a:rPr>
              <a:t>10. COLUMNAS ESTRATIGRÁFICAS</a:t>
            </a:r>
            <a:endParaRPr sz="2600" b="1" dirty="0">
              <a:highlight>
                <a:srgbClr val="FFFF00"/>
              </a:highlight>
            </a:endParaRPr>
          </a:p>
        </p:txBody>
      </p:sp>
      <p:grpSp>
        <p:nvGrpSpPr>
          <p:cNvPr id="1204" name="Google Shape;1204;gf7a6a22bb4_0_7"/>
          <p:cNvGrpSpPr/>
          <p:nvPr/>
        </p:nvGrpSpPr>
        <p:grpSpPr>
          <a:xfrm>
            <a:off x="560622" y="548999"/>
            <a:ext cx="8348550" cy="5635875"/>
            <a:chOff x="577050" y="597650"/>
            <a:chExt cx="8348550" cy="5635875"/>
          </a:xfrm>
        </p:grpSpPr>
        <p:grpSp>
          <p:nvGrpSpPr>
            <p:cNvPr id="1205" name="Google Shape;1205;gf7a6a22bb4_0_7"/>
            <p:cNvGrpSpPr/>
            <p:nvPr/>
          </p:nvGrpSpPr>
          <p:grpSpPr>
            <a:xfrm>
              <a:off x="577050" y="597650"/>
              <a:ext cx="8348549" cy="5561551"/>
              <a:chOff x="532275" y="495300"/>
              <a:chExt cx="8348549" cy="5561551"/>
            </a:xfrm>
          </p:grpSpPr>
          <p:pic>
            <p:nvPicPr>
              <p:cNvPr id="1206" name="Google Shape;1206;gf7a6a22bb4_0_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2275" y="495300"/>
                <a:ext cx="8348549" cy="55615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7" name="Google Shape;1207;gf7a6a22bb4_0_7"/>
              <p:cNvSpPr txBox="1"/>
              <p:nvPr/>
            </p:nvSpPr>
            <p:spPr>
              <a:xfrm>
                <a:off x="701873" y="3677647"/>
                <a:ext cx="3024554" cy="20543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350" b="1" dirty="0">
                    <a:solidFill>
                      <a:schemeClr val="dk1"/>
                    </a:solidFill>
                  </a:rPr>
                  <a:t>Representación gráfica de los diversos materiales que podemos encontrar en una zona tal como se ha sedimentado: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350" b="1" dirty="0">
                    <a:solidFill>
                      <a:schemeClr val="dk1"/>
                    </a:solidFill>
                  </a:rPr>
                  <a:t>los más antiguos en la parte inferior y los más modernos en la parte superior.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350" b="1" dirty="0">
                    <a:solidFill>
                      <a:schemeClr val="dk1"/>
                    </a:solidFill>
                  </a:rPr>
                  <a:t>Para construir una columna estratigráfica:</a:t>
                </a:r>
              </a:p>
            </p:txBody>
          </p:sp>
        </p:grpSp>
        <p:sp>
          <p:nvSpPr>
            <p:cNvPr id="1208" name="Google Shape;1208;gf7a6a22bb4_0_7"/>
            <p:cNvSpPr/>
            <p:nvPr/>
          </p:nvSpPr>
          <p:spPr>
            <a:xfrm>
              <a:off x="3940800" y="5435225"/>
              <a:ext cx="4984800" cy="7983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/>
        </p:nvSpPr>
        <p:spPr>
          <a:xfrm>
            <a:off x="1440655" y="465931"/>
            <a:ext cx="6929621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materiales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ordenan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cronológicamente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columna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estratigráfica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indicando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fósiles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las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estructuras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dirty="0"/>
          </a:p>
        </p:txBody>
      </p:sp>
      <p:pic>
        <p:nvPicPr>
          <p:cNvPr id="253" name="Google Shape;253;p27" descr="83D1CDA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2133600"/>
            <a:ext cx="1963737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  <p:pic>
        <p:nvPicPr>
          <p:cNvPr id="255" name="Google Shape;255;p27" descr="83D1CDA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0549" y="2135188"/>
            <a:ext cx="3168650" cy="446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188" y="1872297"/>
            <a:ext cx="3960812" cy="41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/>
          <p:nvPr/>
        </p:nvSpPr>
        <p:spPr>
          <a:xfrm>
            <a:off x="1428750" y="500062"/>
            <a:ext cx="5616575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 de datación. Edad relativa</a:t>
            </a:r>
            <a:endParaRPr/>
          </a:p>
        </p:txBody>
      </p:sp>
      <p:sp>
        <p:nvSpPr>
          <p:cNvPr id="263" name="Google Shape;263;p28"/>
          <p:cNvSpPr txBox="1"/>
          <p:nvPr/>
        </p:nvSpPr>
        <p:spPr>
          <a:xfrm>
            <a:off x="755650" y="981075"/>
            <a:ext cx="7993062" cy="13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Criterios de polaridad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Puede ocurrir que los estratos hayan sido plegados o invertidos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Entonces no vale el principio de superposición, y necesitamos criterios de polaridad:</a:t>
            </a:r>
            <a:endParaRPr/>
          </a:p>
        </p:txBody>
      </p:sp>
      <p:pic>
        <p:nvPicPr>
          <p:cNvPr id="264" name="Google Shape;264;p28" descr="Sin título-5"/>
          <p:cNvPicPr preferRelativeResize="0"/>
          <p:nvPr/>
        </p:nvPicPr>
        <p:blipFill rotWithShape="1">
          <a:blip r:embed="rId3">
            <a:alphaModFix/>
          </a:blip>
          <a:srcRect l="9045" t="31110" r="54219" b="40669"/>
          <a:stretch/>
        </p:blipFill>
        <p:spPr>
          <a:xfrm>
            <a:off x="1258887" y="2492375"/>
            <a:ext cx="3241675" cy="186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 descr="Sin título-5"/>
          <p:cNvPicPr preferRelativeResize="0"/>
          <p:nvPr/>
        </p:nvPicPr>
        <p:blipFill rotWithShape="1">
          <a:blip r:embed="rId3">
            <a:alphaModFix/>
          </a:blip>
          <a:srcRect l="52816" t="61239" r="9044" b="8008"/>
          <a:stretch/>
        </p:blipFill>
        <p:spPr>
          <a:xfrm>
            <a:off x="4859337" y="2349500"/>
            <a:ext cx="3457575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 descr="Sin título-5"/>
          <p:cNvPicPr preferRelativeResize="0"/>
          <p:nvPr/>
        </p:nvPicPr>
        <p:blipFill rotWithShape="1">
          <a:blip r:embed="rId3">
            <a:alphaModFix/>
          </a:blip>
          <a:srcRect l="54249" t="31111" r="9044" b="40627"/>
          <a:stretch/>
        </p:blipFill>
        <p:spPr>
          <a:xfrm>
            <a:off x="4932362" y="4581525"/>
            <a:ext cx="3527425" cy="203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 descr="Sin título-5"/>
          <p:cNvPicPr preferRelativeResize="0"/>
          <p:nvPr/>
        </p:nvPicPr>
        <p:blipFill rotWithShape="1">
          <a:blip r:embed="rId3">
            <a:alphaModFix/>
          </a:blip>
          <a:srcRect l="9045" t="63107" r="52816" b="8008"/>
          <a:stretch/>
        </p:blipFill>
        <p:spPr>
          <a:xfrm>
            <a:off x="1258887" y="4581525"/>
            <a:ext cx="3529012" cy="200501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8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9" descr="Para que un fósil se produzca debe pasar por diferentes etapas:1.- El animal muere por causas naturales o no naturales.2.-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15887"/>
            <a:ext cx="8964612" cy="674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2" descr="Los fósiles son una valiosa fuente de información. A partir de su estudio se puedeconocer:• La vida en el pasado: cómo era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6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0" descr="Otro ejemplo con otro tipo derizaduras, en este caso originadaspor el viento; diferenciarlas de lasanteriores, dependerá d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5DDD44-A371-3AC0-30BD-3B550A8EB26C}"/>
              </a:ext>
            </a:extLst>
          </p:cNvPr>
          <p:cNvSpPr txBox="1"/>
          <p:nvPr/>
        </p:nvSpPr>
        <p:spPr>
          <a:xfrm>
            <a:off x="2916702" y="675250"/>
            <a:ext cx="500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LECTORES DE ROCAS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1E620EA-E844-1873-7D5D-6CCAA003E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0544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81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1" descr="Mediante el estudioy la comparación deestratos de todo elmundo podemosaveriguar cuáles sedepositaronprimero y cuálesmás ta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467850" cy="69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3" descr="TIPOS DE FOSILIZACIÓNReemplazoLos componentes de laestructura original se vanintercambiando moléculapor molécula porminera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893175" cy="674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4" descr="FÓSILES GUÍAAlgunos seres vivos lograron colonizar grandes extensiones y vivieron durantebreves periodos de tiempo. Los fó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36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f7a6a22bb4_0_15"/>
          <p:cNvSpPr txBox="1">
            <a:spLocks noGrp="1"/>
          </p:cNvSpPr>
          <p:nvPr>
            <p:ph type="title"/>
          </p:nvPr>
        </p:nvSpPr>
        <p:spPr>
          <a:xfrm>
            <a:off x="650240" y="146324"/>
            <a:ext cx="7843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gf7a6a22bb4_0_15"/>
          <p:cNvSpPr txBox="1">
            <a:spLocks noGrp="1"/>
          </p:cNvSpPr>
          <p:nvPr>
            <p:ph type="body" idx="1"/>
          </p:nvPr>
        </p:nvSpPr>
        <p:spPr>
          <a:xfrm>
            <a:off x="571500" y="837113"/>
            <a:ext cx="8001000" cy="4802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/>
              <a:t>Contactos entre estratos </a:t>
            </a:r>
            <a:endParaRPr sz="2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s-ES" sz="1900" b="1"/>
              <a:t>Laguna estratigráfica:</a:t>
            </a:r>
            <a:r>
              <a:rPr lang="es-ES" sz="1900"/>
              <a:t> Periodo de tiempo que no está representado por estratos.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s-ES" sz="1900" b="1"/>
              <a:t>Hiato</a:t>
            </a:r>
            <a:r>
              <a:rPr lang="es-ES" sz="1900"/>
              <a:t>: Periodo en el que no ha habido sedimentación. 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s-ES" sz="1900" b="1"/>
              <a:t>Vacío erosional</a:t>
            </a:r>
            <a:r>
              <a:rPr lang="es-ES" sz="1900"/>
              <a:t>: Se produce erosión y eliminación de parte de un estrato. </a:t>
            </a:r>
            <a:endParaRPr sz="1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s-ES" sz="1900" b="1" u="sng"/>
              <a:t>Paraconformidad</a:t>
            </a:r>
            <a:r>
              <a:rPr lang="es-ES" sz="1900"/>
              <a:t>: contacto entre dos estratos separados por un hiato.</a:t>
            </a:r>
            <a:endParaRPr sz="1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s-ES" sz="1900" b="1" u="sng"/>
              <a:t>Disconformidad o discordancia erosiva</a:t>
            </a:r>
            <a:r>
              <a:rPr lang="es-ES" sz="1900" b="1"/>
              <a:t>:</a:t>
            </a:r>
            <a:r>
              <a:rPr lang="es-ES" sz="1900"/>
              <a:t> contacto entre dos estratos separados por un vacío erosional.</a:t>
            </a:r>
            <a:endParaRPr sz="1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s-ES" sz="1900" b="1" u="sng"/>
              <a:t>Discordancia angular</a:t>
            </a:r>
            <a:r>
              <a:rPr lang="es-ES" sz="1900"/>
              <a:t>: cuando se separan dos sucesiones estratigráficas con distinta inclinación. Implica una discordancia erosiva y por lo tanto un vacío erosional.</a:t>
            </a:r>
            <a:endParaRPr sz="1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s-ES" sz="1900" b="1" u="sng"/>
              <a:t>Inconformidad</a:t>
            </a:r>
            <a:r>
              <a:rPr lang="es-ES" sz="1900"/>
              <a:t>: contacto entre rocas no estratificadas y rocas estratificadas (sedimentarias) Si la roca no estratificada es ígnea se habla de contacto intrusivo y si es metamórfica, de contacto metamórfico.</a:t>
            </a:r>
            <a:endParaRPr sz="1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8" descr="C:\WINDOWS\Escritorio\imagenes\Sin título-6.gif"/>
          <p:cNvPicPr preferRelativeResize="0"/>
          <p:nvPr/>
        </p:nvPicPr>
        <p:blipFill rotWithShape="1">
          <a:blip r:embed="rId3">
            <a:alphaModFix/>
          </a:blip>
          <a:srcRect l="3538" t="12200" r="3538" b="2750"/>
          <a:stretch/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77"/>
          <p:cNvSpPr/>
          <p:nvPr/>
        </p:nvSpPr>
        <p:spPr>
          <a:xfrm>
            <a:off x="571475" y="3143250"/>
            <a:ext cx="1743075" cy="125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77"/>
          <p:cNvSpPr/>
          <p:nvPr/>
        </p:nvSpPr>
        <p:spPr>
          <a:xfrm>
            <a:off x="2786003" y="3786234"/>
            <a:ext cx="929005" cy="369570"/>
          </a:xfrm>
          <a:custGeom>
            <a:avLst/>
            <a:gdLst/>
            <a:ahLst/>
            <a:cxnLst/>
            <a:rect l="l" t="t" r="r" b="b"/>
            <a:pathLst>
              <a:path w="929004" h="369570" extrusionOk="0">
                <a:moveTo>
                  <a:pt x="0" y="369332"/>
                </a:moveTo>
                <a:lnTo>
                  <a:pt x="928698" y="369332"/>
                </a:lnTo>
                <a:lnTo>
                  <a:pt x="928698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noFill/>
          <a:ln w="25375" cap="flat" cmpd="sng">
            <a:solidFill>
              <a:srgbClr val="4F80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77"/>
          <p:cNvSpPr txBox="1"/>
          <p:nvPr/>
        </p:nvSpPr>
        <p:spPr>
          <a:xfrm>
            <a:off x="2865249" y="3861839"/>
            <a:ext cx="760730" cy="25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Jurásico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77"/>
          <p:cNvSpPr/>
          <p:nvPr/>
        </p:nvSpPr>
        <p:spPr>
          <a:xfrm>
            <a:off x="2714625" y="3214719"/>
            <a:ext cx="1062355" cy="369570"/>
          </a:xfrm>
          <a:custGeom>
            <a:avLst/>
            <a:gdLst/>
            <a:ahLst/>
            <a:cxnLst/>
            <a:rect l="l" t="t" r="r" b="b"/>
            <a:pathLst>
              <a:path w="1062354" h="369570" extrusionOk="0">
                <a:moveTo>
                  <a:pt x="0" y="369332"/>
                </a:moveTo>
                <a:lnTo>
                  <a:pt x="1062048" y="369332"/>
                </a:lnTo>
                <a:lnTo>
                  <a:pt x="1062048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noFill/>
          <a:ln w="25375" cap="flat" cmpd="sng">
            <a:solidFill>
              <a:srgbClr val="4F80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77"/>
          <p:cNvSpPr txBox="1"/>
          <p:nvPr/>
        </p:nvSpPr>
        <p:spPr>
          <a:xfrm>
            <a:off x="2793875" y="3290313"/>
            <a:ext cx="8826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Cretácico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77"/>
          <p:cNvSpPr txBox="1"/>
          <p:nvPr/>
        </p:nvSpPr>
        <p:spPr>
          <a:xfrm>
            <a:off x="287512" y="2210798"/>
            <a:ext cx="3143533" cy="738664"/>
          </a:xfrm>
          <a:prstGeom prst="rect">
            <a:avLst/>
          </a:prstGeom>
          <a:noFill/>
          <a:ln w="25375" cap="flat" cmpd="sng">
            <a:solidFill>
              <a:srgbClr val="4F80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4510" marR="51752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Conformidad</a:t>
            </a:r>
            <a:r>
              <a:rPr lang="es-ES" sz="2400" b="1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</a:t>
            </a:r>
            <a:endParaRPr dirty="0">
              <a:highlight>
                <a:srgbClr val="FFFF00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s-ES" sz="2400" b="1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concordante</a:t>
            </a:r>
            <a:endParaRPr sz="2400" b="1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77"/>
          <p:cNvSpPr/>
          <p:nvPr/>
        </p:nvSpPr>
        <p:spPr>
          <a:xfrm>
            <a:off x="1859279" y="3811523"/>
            <a:ext cx="970788" cy="4236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77"/>
          <p:cNvSpPr/>
          <p:nvPr/>
        </p:nvSpPr>
        <p:spPr>
          <a:xfrm>
            <a:off x="2071628" y="3908589"/>
            <a:ext cx="715645" cy="171450"/>
          </a:xfrm>
          <a:custGeom>
            <a:avLst/>
            <a:gdLst/>
            <a:ahLst/>
            <a:cxnLst/>
            <a:rect l="l" t="t" r="r" b="b"/>
            <a:pathLst>
              <a:path w="715644" h="171450" extrusionOk="0">
                <a:moveTo>
                  <a:pt x="150462" y="0"/>
                </a:moveTo>
                <a:lnTo>
                  <a:pt x="138933" y="3006"/>
                </a:lnTo>
                <a:lnTo>
                  <a:pt x="0" y="91910"/>
                </a:lnTo>
                <a:lnTo>
                  <a:pt x="145791" y="169122"/>
                </a:lnTo>
                <a:lnTo>
                  <a:pt x="154387" y="171140"/>
                </a:lnTo>
                <a:lnTo>
                  <a:pt x="164750" y="167229"/>
                </a:lnTo>
                <a:lnTo>
                  <a:pt x="173418" y="155735"/>
                </a:lnTo>
                <a:lnTo>
                  <a:pt x="171864" y="144059"/>
                </a:lnTo>
                <a:lnTo>
                  <a:pt x="163567" y="135344"/>
                </a:lnTo>
                <a:lnTo>
                  <a:pt x="114574" y="109436"/>
                </a:lnTo>
                <a:lnTo>
                  <a:pt x="38480" y="109436"/>
                </a:lnTo>
                <a:lnTo>
                  <a:pt x="36956" y="71336"/>
                </a:lnTo>
                <a:lnTo>
                  <a:pt x="104815" y="68522"/>
                </a:lnTo>
                <a:lnTo>
                  <a:pt x="165780" y="27885"/>
                </a:lnTo>
                <a:lnTo>
                  <a:pt x="167122" y="17189"/>
                </a:lnTo>
                <a:lnTo>
                  <a:pt x="161351" y="4344"/>
                </a:lnTo>
                <a:lnTo>
                  <a:pt x="150462" y="0"/>
                </a:lnTo>
                <a:close/>
              </a:path>
              <a:path w="715644" h="171450" extrusionOk="0">
                <a:moveTo>
                  <a:pt x="104815" y="68522"/>
                </a:moveTo>
                <a:lnTo>
                  <a:pt x="36956" y="71336"/>
                </a:lnTo>
                <a:lnTo>
                  <a:pt x="38480" y="109436"/>
                </a:lnTo>
                <a:lnTo>
                  <a:pt x="109017" y="106498"/>
                </a:lnTo>
                <a:lnTo>
                  <a:pt x="108810" y="106388"/>
                </a:lnTo>
                <a:lnTo>
                  <a:pt x="48005" y="106388"/>
                </a:lnTo>
                <a:lnTo>
                  <a:pt x="46600" y="73491"/>
                </a:lnTo>
                <a:lnTo>
                  <a:pt x="97360" y="73491"/>
                </a:lnTo>
                <a:lnTo>
                  <a:pt x="104815" y="68522"/>
                </a:lnTo>
                <a:close/>
              </a:path>
              <a:path w="715644" h="171450" extrusionOk="0">
                <a:moveTo>
                  <a:pt x="109017" y="106498"/>
                </a:moveTo>
                <a:lnTo>
                  <a:pt x="38480" y="109436"/>
                </a:lnTo>
                <a:lnTo>
                  <a:pt x="114574" y="109436"/>
                </a:lnTo>
                <a:lnTo>
                  <a:pt x="109017" y="106498"/>
                </a:lnTo>
                <a:close/>
              </a:path>
              <a:path w="715644" h="171450" extrusionOk="0">
                <a:moveTo>
                  <a:pt x="713612" y="43273"/>
                </a:moveTo>
                <a:lnTo>
                  <a:pt x="104815" y="68522"/>
                </a:lnTo>
                <a:lnTo>
                  <a:pt x="74905" y="88458"/>
                </a:lnTo>
                <a:lnTo>
                  <a:pt x="109017" y="106498"/>
                </a:lnTo>
                <a:lnTo>
                  <a:pt x="715255" y="81242"/>
                </a:lnTo>
                <a:lnTo>
                  <a:pt x="713612" y="43273"/>
                </a:lnTo>
                <a:close/>
              </a:path>
              <a:path w="715644" h="171450" extrusionOk="0">
                <a:moveTo>
                  <a:pt x="46600" y="73491"/>
                </a:moveTo>
                <a:lnTo>
                  <a:pt x="48005" y="106388"/>
                </a:lnTo>
                <a:lnTo>
                  <a:pt x="74905" y="88458"/>
                </a:lnTo>
                <a:lnTo>
                  <a:pt x="46600" y="73491"/>
                </a:lnTo>
                <a:close/>
              </a:path>
              <a:path w="715644" h="171450" extrusionOk="0">
                <a:moveTo>
                  <a:pt x="74905" y="88458"/>
                </a:moveTo>
                <a:lnTo>
                  <a:pt x="48005" y="106388"/>
                </a:lnTo>
                <a:lnTo>
                  <a:pt x="108810" y="106388"/>
                </a:lnTo>
                <a:lnTo>
                  <a:pt x="74905" y="88458"/>
                </a:lnTo>
                <a:close/>
              </a:path>
              <a:path w="715644" h="171450" extrusionOk="0">
                <a:moveTo>
                  <a:pt x="97360" y="73491"/>
                </a:moveTo>
                <a:lnTo>
                  <a:pt x="46600" y="73491"/>
                </a:lnTo>
                <a:lnTo>
                  <a:pt x="74905" y="88458"/>
                </a:lnTo>
                <a:lnTo>
                  <a:pt x="97360" y="7349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77"/>
          <p:cNvSpPr/>
          <p:nvPr/>
        </p:nvSpPr>
        <p:spPr>
          <a:xfrm>
            <a:off x="1859279" y="3311652"/>
            <a:ext cx="900683" cy="4236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77"/>
          <p:cNvSpPr/>
          <p:nvPr/>
        </p:nvSpPr>
        <p:spPr>
          <a:xfrm>
            <a:off x="2071628" y="3380475"/>
            <a:ext cx="646430" cy="181610"/>
          </a:xfrm>
          <a:custGeom>
            <a:avLst/>
            <a:gdLst/>
            <a:ahLst/>
            <a:cxnLst/>
            <a:rect l="l" t="t" r="r" b="b"/>
            <a:pathLst>
              <a:path w="646430" h="181610" extrusionOk="0">
                <a:moveTo>
                  <a:pt x="138997" y="11439"/>
                </a:moveTo>
                <a:lnTo>
                  <a:pt x="127753" y="15758"/>
                </a:lnTo>
                <a:lnTo>
                  <a:pt x="0" y="120030"/>
                </a:lnTo>
                <a:lnTo>
                  <a:pt x="153661" y="179953"/>
                </a:lnTo>
                <a:lnTo>
                  <a:pt x="161891" y="181104"/>
                </a:lnTo>
                <a:lnTo>
                  <a:pt x="172043" y="176301"/>
                </a:lnTo>
                <a:lnTo>
                  <a:pt x="179538" y="163906"/>
                </a:lnTo>
                <a:lnTo>
                  <a:pt x="176810" y="152297"/>
                </a:lnTo>
                <a:lnTo>
                  <a:pt x="167508" y="144414"/>
                </a:lnTo>
                <a:lnTo>
                  <a:pt x="138148" y="132984"/>
                </a:lnTo>
                <a:lnTo>
                  <a:pt x="40254" y="132984"/>
                </a:lnTo>
                <a:lnTo>
                  <a:pt x="34289" y="95249"/>
                </a:lnTo>
                <a:lnTo>
                  <a:pt x="101741" y="84644"/>
                </a:lnTo>
                <a:lnTo>
                  <a:pt x="157316" y="37655"/>
                </a:lnTo>
                <a:lnTo>
                  <a:pt x="157518" y="26749"/>
                </a:lnTo>
                <a:lnTo>
                  <a:pt x="150322" y="14522"/>
                </a:lnTo>
                <a:lnTo>
                  <a:pt x="138997" y="11439"/>
                </a:lnTo>
                <a:close/>
              </a:path>
              <a:path w="646430" h="181610" extrusionOk="0">
                <a:moveTo>
                  <a:pt x="101741" y="84644"/>
                </a:moveTo>
                <a:lnTo>
                  <a:pt x="34289" y="95249"/>
                </a:lnTo>
                <a:lnTo>
                  <a:pt x="40254" y="132984"/>
                </a:lnTo>
                <a:lnTo>
                  <a:pt x="66225" y="128899"/>
                </a:lnTo>
                <a:lnTo>
                  <a:pt x="49398" y="128899"/>
                </a:lnTo>
                <a:lnTo>
                  <a:pt x="44195" y="96408"/>
                </a:lnTo>
                <a:lnTo>
                  <a:pt x="87827" y="96408"/>
                </a:lnTo>
                <a:lnTo>
                  <a:pt x="101741" y="84644"/>
                </a:lnTo>
                <a:close/>
              </a:path>
              <a:path w="646430" h="181610" extrusionOk="0">
                <a:moveTo>
                  <a:pt x="109981" y="122018"/>
                </a:moveTo>
                <a:lnTo>
                  <a:pt x="40254" y="132984"/>
                </a:lnTo>
                <a:lnTo>
                  <a:pt x="138148" y="132984"/>
                </a:lnTo>
                <a:lnTo>
                  <a:pt x="109981" y="122018"/>
                </a:lnTo>
                <a:close/>
              </a:path>
              <a:path w="646430" h="181610" extrusionOk="0">
                <a:moveTo>
                  <a:pt x="44195" y="96408"/>
                </a:moveTo>
                <a:lnTo>
                  <a:pt x="49398" y="128899"/>
                </a:lnTo>
                <a:lnTo>
                  <a:pt x="74071" y="108038"/>
                </a:lnTo>
                <a:lnTo>
                  <a:pt x="44195" y="96408"/>
                </a:lnTo>
                <a:close/>
              </a:path>
              <a:path w="646430" h="181610" extrusionOk="0">
                <a:moveTo>
                  <a:pt x="74071" y="108038"/>
                </a:moveTo>
                <a:lnTo>
                  <a:pt x="49398" y="128899"/>
                </a:lnTo>
                <a:lnTo>
                  <a:pt x="66225" y="128899"/>
                </a:lnTo>
                <a:lnTo>
                  <a:pt x="109981" y="122018"/>
                </a:lnTo>
                <a:lnTo>
                  <a:pt x="74071" y="108038"/>
                </a:lnTo>
                <a:close/>
              </a:path>
              <a:path w="646430" h="181610" extrusionOk="0">
                <a:moveTo>
                  <a:pt x="640079" y="0"/>
                </a:moveTo>
                <a:lnTo>
                  <a:pt x="101741" y="84644"/>
                </a:lnTo>
                <a:lnTo>
                  <a:pt x="74071" y="108038"/>
                </a:lnTo>
                <a:lnTo>
                  <a:pt x="109981" y="122018"/>
                </a:lnTo>
                <a:lnTo>
                  <a:pt x="645913" y="37734"/>
                </a:lnTo>
                <a:lnTo>
                  <a:pt x="640079" y="0"/>
                </a:lnTo>
                <a:close/>
              </a:path>
              <a:path w="646430" h="181610" extrusionOk="0">
                <a:moveTo>
                  <a:pt x="87827" y="96408"/>
                </a:moveTo>
                <a:lnTo>
                  <a:pt x="44195" y="96408"/>
                </a:lnTo>
                <a:lnTo>
                  <a:pt x="74071" y="108038"/>
                </a:lnTo>
                <a:lnTo>
                  <a:pt x="87827" y="9640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77"/>
          <p:cNvSpPr txBox="1"/>
          <p:nvPr/>
        </p:nvSpPr>
        <p:spPr>
          <a:xfrm>
            <a:off x="214288" y="4429088"/>
            <a:ext cx="3500754" cy="923925"/>
          </a:xfrm>
          <a:prstGeom prst="rect">
            <a:avLst/>
          </a:prstGeom>
          <a:noFill/>
          <a:ln w="25375" cap="flat" cmpd="sng">
            <a:solidFill>
              <a:srgbClr val="4F80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105" marR="4533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paralelismo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77"/>
          <p:cNvSpPr/>
          <p:nvPr/>
        </p:nvSpPr>
        <p:spPr>
          <a:xfrm>
            <a:off x="5286359" y="857250"/>
            <a:ext cx="1743075" cy="125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77"/>
          <p:cNvSpPr/>
          <p:nvPr/>
        </p:nvSpPr>
        <p:spPr>
          <a:xfrm>
            <a:off x="7501005" y="1500219"/>
            <a:ext cx="929005" cy="369570"/>
          </a:xfrm>
          <a:custGeom>
            <a:avLst/>
            <a:gdLst/>
            <a:ahLst/>
            <a:cxnLst/>
            <a:rect l="l" t="t" r="r" b="b"/>
            <a:pathLst>
              <a:path w="929004" h="369569" extrusionOk="0">
                <a:moveTo>
                  <a:pt x="0" y="369332"/>
                </a:moveTo>
                <a:lnTo>
                  <a:pt x="928689" y="369332"/>
                </a:lnTo>
                <a:lnTo>
                  <a:pt x="928689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noFill/>
          <a:ln w="253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12065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Triásico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31" name="Google Shape;1131;p77"/>
          <p:cNvSpPr/>
          <p:nvPr/>
        </p:nvSpPr>
        <p:spPr>
          <a:xfrm>
            <a:off x="7429500" y="928609"/>
            <a:ext cx="1062355" cy="369570"/>
          </a:xfrm>
          <a:custGeom>
            <a:avLst/>
            <a:gdLst/>
            <a:ahLst/>
            <a:cxnLst/>
            <a:rect l="l" t="t" r="r" b="b"/>
            <a:pathLst>
              <a:path w="1062354" h="369569" extrusionOk="0">
                <a:moveTo>
                  <a:pt x="0" y="369320"/>
                </a:moveTo>
                <a:lnTo>
                  <a:pt x="1062048" y="369320"/>
                </a:lnTo>
                <a:lnTo>
                  <a:pt x="1062048" y="0"/>
                </a:lnTo>
                <a:lnTo>
                  <a:pt x="0" y="0"/>
                </a:lnTo>
                <a:lnTo>
                  <a:pt x="0" y="369320"/>
                </a:lnTo>
                <a:close/>
              </a:path>
            </a:pathLst>
          </a:custGeom>
          <a:noFill/>
          <a:ln w="253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Cretácico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77"/>
          <p:cNvSpPr txBox="1"/>
          <p:nvPr/>
        </p:nvSpPr>
        <p:spPr>
          <a:xfrm>
            <a:off x="7480101" y="1322250"/>
            <a:ext cx="970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¡falta el Jurásico!</a:t>
            </a:r>
            <a:endParaRPr/>
          </a:p>
        </p:txBody>
      </p:sp>
      <p:sp>
        <p:nvSpPr>
          <p:cNvPr id="1133" name="Google Shape;1133;p77"/>
          <p:cNvSpPr/>
          <p:nvPr/>
        </p:nvSpPr>
        <p:spPr>
          <a:xfrm>
            <a:off x="6574535" y="1525524"/>
            <a:ext cx="969264" cy="42367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77"/>
          <p:cNvSpPr/>
          <p:nvPr/>
        </p:nvSpPr>
        <p:spPr>
          <a:xfrm>
            <a:off x="6786493" y="1622566"/>
            <a:ext cx="715645" cy="171450"/>
          </a:xfrm>
          <a:custGeom>
            <a:avLst/>
            <a:gdLst/>
            <a:ahLst/>
            <a:cxnLst/>
            <a:rect l="l" t="t" r="r" b="b"/>
            <a:pathLst>
              <a:path w="715645" h="171450" extrusionOk="0">
                <a:moveTo>
                  <a:pt x="150565" y="0"/>
                </a:moveTo>
                <a:lnTo>
                  <a:pt x="138958" y="2901"/>
                </a:lnTo>
                <a:lnTo>
                  <a:pt x="0" y="91933"/>
                </a:lnTo>
                <a:lnTo>
                  <a:pt x="145816" y="169017"/>
                </a:lnTo>
                <a:lnTo>
                  <a:pt x="154529" y="171114"/>
                </a:lnTo>
                <a:lnTo>
                  <a:pt x="164843" y="167174"/>
                </a:lnTo>
                <a:lnTo>
                  <a:pt x="173504" y="155648"/>
                </a:lnTo>
                <a:lnTo>
                  <a:pt x="171940" y="144025"/>
                </a:lnTo>
                <a:lnTo>
                  <a:pt x="163586" y="135367"/>
                </a:lnTo>
                <a:lnTo>
                  <a:pt x="114348" y="109337"/>
                </a:lnTo>
                <a:lnTo>
                  <a:pt x="38618" y="109337"/>
                </a:lnTo>
                <a:lnTo>
                  <a:pt x="36972" y="71359"/>
                </a:lnTo>
                <a:lnTo>
                  <a:pt x="104886" y="68541"/>
                </a:lnTo>
                <a:lnTo>
                  <a:pt x="165806" y="27981"/>
                </a:lnTo>
                <a:lnTo>
                  <a:pt x="167171" y="17267"/>
                </a:lnTo>
                <a:lnTo>
                  <a:pt x="161429" y="4411"/>
                </a:lnTo>
                <a:lnTo>
                  <a:pt x="150565" y="0"/>
                </a:lnTo>
                <a:close/>
              </a:path>
              <a:path w="715645" h="171450" extrusionOk="0">
                <a:moveTo>
                  <a:pt x="104886" y="68541"/>
                </a:moveTo>
                <a:lnTo>
                  <a:pt x="36972" y="71359"/>
                </a:lnTo>
                <a:lnTo>
                  <a:pt x="38618" y="109337"/>
                </a:lnTo>
                <a:lnTo>
                  <a:pt x="108838" y="106424"/>
                </a:lnTo>
                <a:lnTo>
                  <a:pt x="48005" y="106411"/>
                </a:lnTo>
                <a:lnTo>
                  <a:pt x="46603" y="73523"/>
                </a:lnTo>
                <a:lnTo>
                  <a:pt x="97403" y="73523"/>
                </a:lnTo>
                <a:lnTo>
                  <a:pt x="104886" y="68541"/>
                </a:lnTo>
                <a:close/>
              </a:path>
              <a:path w="715645" h="171450" extrusionOk="0">
                <a:moveTo>
                  <a:pt x="108838" y="106424"/>
                </a:moveTo>
                <a:lnTo>
                  <a:pt x="38618" y="109337"/>
                </a:lnTo>
                <a:lnTo>
                  <a:pt x="114348" y="109337"/>
                </a:lnTo>
                <a:lnTo>
                  <a:pt x="108838" y="106424"/>
                </a:lnTo>
                <a:close/>
              </a:path>
              <a:path w="715645" h="171450" extrusionOk="0">
                <a:moveTo>
                  <a:pt x="713628" y="43287"/>
                </a:moveTo>
                <a:lnTo>
                  <a:pt x="104886" y="68541"/>
                </a:lnTo>
                <a:lnTo>
                  <a:pt x="74919" y="88492"/>
                </a:lnTo>
                <a:lnTo>
                  <a:pt x="108838" y="106424"/>
                </a:lnTo>
                <a:lnTo>
                  <a:pt x="715274" y="81265"/>
                </a:lnTo>
                <a:lnTo>
                  <a:pt x="713628" y="43287"/>
                </a:lnTo>
                <a:close/>
              </a:path>
              <a:path w="715645" h="171450" extrusionOk="0">
                <a:moveTo>
                  <a:pt x="46603" y="73523"/>
                </a:moveTo>
                <a:lnTo>
                  <a:pt x="48005" y="106411"/>
                </a:lnTo>
                <a:lnTo>
                  <a:pt x="74919" y="88492"/>
                </a:lnTo>
                <a:lnTo>
                  <a:pt x="46603" y="73523"/>
                </a:lnTo>
                <a:close/>
              </a:path>
              <a:path w="715645" h="171450" extrusionOk="0">
                <a:moveTo>
                  <a:pt x="74919" y="88492"/>
                </a:moveTo>
                <a:lnTo>
                  <a:pt x="48005" y="106411"/>
                </a:lnTo>
                <a:lnTo>
                  <a:pt x="108813" y="106411"/>
                </a:lnTo>
                <a:lnTo>
                  <a:pt x="74919" y="88492"/>
                </a:lnTo>
                <a:close/>
              </a:path>
              <a:path w="715645" h="171450" extrusionOk="0">
                <a:moveTo>
                  <a:pt x="97403" y="73523"/>
                </a:moveTo>
                <a:lnTo>
                  <a:pt x="46603" y="73523"/>
                </a:lnTo>
                <a:lnTo>
                  <a:pt x="74919" y="88492"/>
                </a:lnTo>
                <a:lnTo>
                  <a:pt x="97403" y="73523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77"/>
          <p:cNvSpPr/>
          <p:nvPr/>
        </p:nvSpPr>
        <p:spPr>
          <a:xfrm>
            <a:off x="6574535" y="1025652"/>
            <a:ext cx="900683" cy="42367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77"/>
          <p:cNvSpPr/>
          <p:nvPr/>
        </p:nvSpPr>
        <p:spPr>
          <a:xfrm>
            <a:off x="6786493" y="1094475"/>
            <a:ext cx="646430" cy="181610"/>
          </a:xfrm>
          <a:custGeom>
            <a:avLst/>
            <a:gdLst/>
            <a:ahLst/>
            <a:cxnLst/>
            <a:rect l="l" t="t" r="r" b="b"/>
            <a:pathLst>
              <a:path w="646429" h="181609" extrusionOk="0">
                <a:moveTo>
                  <a:pt x="139079" y="11437"/>
                </a:moveTo>
                <a:lnTo>
                  <a:pt x="127894" y="15758"/>
                </a:lnTo>
                <a:lnTo>
                  <a:pt x="0" y="119908"/>
                </a:lnTo>
                <a:lnTo>
                  <a:pt x="153680" y="179953"/>
                </a:lnTo>
                <a:lnTo>
                  <a:pt x="161917" y="181102"/>
                </a:lnTo>
                <a:lnTo>
                  <a:pt x="172053" y="176283"/>
                </a:lnTo>
                <a:lnTo>
                  <a:pt x="179539" y="163857"/>
                </a:lnTo>
                <a:lnTo>
                  <a:pt x="176821" y="152210"/>
                </a:lnTo>
                <a:lnTo>
                  <a:pt x="167518" y="144414"/>
                </a:lnTo>
                <a:lnTo>
                  <a:pt x="137871" y="132862"/>
                </a:lnTo>
                <a:lnTo>
                  <a:pt x="40264" y="132862"/>
                </a:lnTo>
                <a:lnTo>
                  <a:pt x="34411" y="95249"/>
                </a:lnTo>
                <a:lnTo>
                  <a:pt x="101785" y="84654"/>
                </a:lnTo>
                <a:lnTo>
                  <a:pt x="157369" y="37700"/>
                </a:lnTo>
                <a:lnTo>
                  <a:pt x="157586" y="26789"/>
                </a:lnTo>
                <a:lnTo>
                  <a:pt x="150404" y="14573"/>
                </a:lnTo>
                <a:lnTo>
                  <a:pt x="139079" y="11437"/>
                </a:lnTo>
                <a:close/>
              </a:path>
              <a:path w="646429" h="181609" extrusionOk="0">
                <a:moveTo>
                  <a:pt x="101785" y="84654"/>
                </a:moveTo>
                <a:lnTo>
                  <a:pt x="34411" y="95249"/>
                </a:lnTo>
                <a:lnTo>
                  <a:pt x="40264" y="132862"/>
                </a:lnTo>
                <a:lnTo>
                  <a:pt x="65492" y="128899"/>
                </a:lnTo>
                <a:lnTo>
                  <a:pt x="49408" y="128899"/>
                </a:lnTo>
                <a:lnTo>
                  <a:pt x="44317" y="96408"/>
                </a:lnTo>
                <a:lnTo>
                  <a:pt x="87871" y="96408"/>
                </a:lnTo>
                <a:lnTo>
                  <a:pt x="101785" y="84654"/>
                </a:lnTo>
                <a:close/>
              </a:path>
              <a:path w="646429" h="181609" extrusionOk="0">
                <a:moveTo>
                  <a:pt x="109830" y="121935"/>
                </a:moveTo>
                <a:lnTo>
                  <a:pt x="40264" y="132862"/>
                </a:lnTo>
                <a:lnTo>
                  <a:pt x="137871" y="132862"/>
                </a:lnTo>
                <a:lnTo>
                  <a:pt x="109830" y="121935"/>
                </a:lnTo>
                <a:close/>
              </a:path>
              <a:path w="646429" h="181609" extrusionOk="0">
                <a:moveTo>
                  <a:pt x="44317" y="96408"/>
                </a:moveTo>
                <a:lnTo>
                  <a:pt x="49408" y="128899"/>
                </a:lnTo>
                <a:lnTo>
                  <a:pt x="74123" y="108022"/>
                </a:lnTo>
                <a:lnTo>
                  <a:pt x="44317" y="96408"/>
                </a:lnTo>
                <a:close/>
              </a:path>
              <a:path w="646429" h="181609" extrusionOk="0">
                <a:moveTo>
                  <a:pt x="74123" y="108022"/>
                </a:moveTo>
                <a:lnTo>
                  <a:pt x="49408" y="128899"/>
                </a:lnTo>
                <a:lnTo>
                  <a:pt x="65492" y="128899"/>
                </a:lnTo>
                <a:lnTo>
                  <a:pt x="109830" y="121935"/>
                </a:lnTo>
                <a:lnTo>
                  <a:pt x="74123" y="108022"/>
                </a:lnTo>
                <a:close/>
              </a:path>
              <a:path w="646429" h="181609" extrusionOk="0">
                <a:moveTo>
                  <a:pt x="640079" y="0"/>
                </a:moveTo>
                <a:lnTo>
                  <a:pt x="101785" y="84654"/>
                </a:lnTo>
                <a:lnTo>
                  <a:pt x="74123" y="108022"/>
                </a:lnTo>
                <a:lnTo>
                  <a:pt x="109830" y="121935"/>
                </a:lnTo>
                <a:lnTo>
                  <a:pt x="645932" y="37734"/>
                </a:lnTo>
                <a:lnTo>
                  <a:pt x="640079" y="0"/>
                </a:lnTo>
                <a:close/>
              </a:path>
              <a:path w="646429" h="181609" extrusionOk="0">
                <a:moveTo>
                  <a:pt x="87871" y="96408"/>
                </a:moveTo>
                <a:lnTo>
                  <a:pt x="44317" y="96408"/>
                </a:lnTo>
                <a:lnTo>
                  <a:pt x="74123" y="108022"/>
                </a:lnTo>
                <a:lnTo>
                  <a:pt x="87871" y="9640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7"/>
          <p:cNvSpPr txBox="1"/>
          <p:nvPr/>
        </p:nvSpPr>
        <p:spPr>
          <a:xfrm>
            <a:off x="5429508" y="386378"/>
            <a:ext cx="2393183" cy="369332"/>
          </a:xfrm>
          <a:prstGeom prst="rect">
            <a:avLst/>
          </a:prstGeom>
          <a:noFill/>
          <a:ln w="253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Paraconformidad</a:t>
            </a:r>
            <a:endParaRPr sz="2400" b="1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77"/>
          <p:cNvSpPr txBox="1"/>
          <p:nvPr/>
        </p:nvSpPr>
        <p:spPr>
          <a:xfrm>
            <a:off x="4786365" y="2181548"/>
            <a:ext cx="3714900" cy="1200900"/>
          </a:xfrm>
          <a:prstGeom prst="rect">
            <a:avLst/>
          </a:prstGeom>
          <a:noFill/>
          <a:ln w="253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375" marR="260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paralelismo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tiempo.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hiatos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lagunas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estratigráficas.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77"/>
          <p:cNvSpPr/>
          <p:nvPr/>
        </p:nvSpPr>
        <p:spPr>
          <a:xfrm>
            <a:off x="5081534" y="3571933"/>
            <a:ext cx="2929255" cy="643255"/>
          </a:xfrm>
          <a:custGeom>
            <a:avLst/>
            <a:gdLst/>
            <a:ahLst/>
            <a:cxnLst/>
            <a:rect l="l" t="t" r="r" b="b"/>
            <a:pathLst>
              <a:path w="2929254" h="643254" extrusionOk="0">
                <a:moveTo>
                  <a:pt x="0" y="642939"/>
                </a:moveTo>
                <a:lnTo>
                  <a:pt x="2928996" y="642939"/>
                </a:lnTo>
                <a:lnTo>
                  <a:pt x="2928996" y="0"/>
                </a:lnTo>
                <a:lnTo>
                  <a:pt x="0" y="0"/>
                </a:lnTo>
                <a:lnTo>
                  <a:pt x="0" y="642939"/>
                </a:lnTo>
                <a:close/>
              </a:path>
            </a:pathLst>
          </a:custGeom>
          <a:solidFill>
            <a:srgbClr val="4F80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77"/>
          <p:cNvSpPr/>
          <p:nvPr/>
        </p:nvSpPr>
        <p:spPr>
          <a:xfrm>
            <a:off x="5081534" y="3571933"/>
            <a:ext cx="2929255" cy="643255"/>
          </a:xfrm>
          <a:custGeom>
            <a:avLst/>
            <a:gdLst/>
            <a:ahLst/>
            <a:cxnLst/>
            <a:rect l="l" t="t" r="r" b="b"/>
            <a:pathLst>
              <a:path w="2929254" h="643254" extrusionOk="0">
                <a:moveTo>
                  <a:pt x="0" y="642939"/>
                </a:moveTo>
                <a:lnTo>
                  <a:pt x="2928996" y="642939"/>
                </a:lnTo>
                <a:lnTo>
                  <a:pt x="2928996" y="0"/>
                </a:lnTo>
                <a:lnTo>
                  <a:pt x="0" y="0"/>
                </a:lnTo>
                <a:lnTo>
                  <a:pt x="0" y="642939"/>
                </a:lnTo>
                <a:close/>
              </a:path>
            </a:pathLst>
          </a:custGeom>
          <a:noFill/>
          <a:ln w="25375" cap="flat" cmpd="sng">
            <a:solidFill>
              <a:srgbClr val="385D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77"/>
          <p:cNvSpPr/>
          <p:nvPr/>
        </p:nvSpPr>
        <p:spPr>
          <a:xfrm>
            <a:off x="5133990" y="4905375"/>
            <a:ext cx="2771775" cy="809625"/>
          </a:xfrm>
          <a:custGeom>
            <a:avLst/>
            <a:gdLst/>
            <a:ahLst/>
            <a:cxnLst/>
            <a:rect l="l" t="t" r="r" b="b"/>
            <a:pathLst>
              <a:path w="2771775" h="809625" extrusionOk="0">
                <a:moveTo>
                  <a:pt x="1695449" y="0"/>
                </a:moveTo>
                <a:lnTo>
                  <a:pt x="0" y="9524"/>
                </a:lnTo>
                <a:lnTo>
                  <a:pt x="9509" y="809637"/>
                </a:lnTo>
                <a:lnTo>
                  <a:pt x="2771759" y="800112"/>
                </a:lnTo>
                <a:lnTo>
                  <a:pt x="2744984" y="657224"/>
                </a:lnTo>
                <a:lnTo>
                  <a:pt x="2543159" y="657224"/>
                </a:lnTo>
                <a:lnTo>
                  <a:pt x="2533649" y="523874"/>
                </a:lnTo>
                <a:lnTo>
                  <a:pt x="2464377" y="447674"/>
                </a:lnTo>
                <a:lnTo>
                  <a:pt x="2190749" y="447674"/>
                </a:lnTo>
                <a:lnTo>
                  <a:pt x="2095499" y="323849"/>
                </a:lnTo>
                <a:lnTo>
                  <a:pt x="2114549" y="209549"/>
                </a:lnTo>
                <a:lnTo>
                  <a:pt x="1990709" y="114299"/>
                </a:lnTo>
                <a:lnTo>
                  <a:pt x="1781159" y="104774"/>
                </a:lnTo>
                <a:lnTo>
                  <a:pt x="1695449" y="0"/>
                </a:lnTo>
                <a:close/>
              </a:path>
              <a:path w="2771775" h="809625" extrusionOk="0">
                <a:moveTo>
                  <a:pt x="2743199" y="647699"/>
                </a:moveTo>
                <a:lnTo>
                  <a:pt x="2543159" y="657224"/>
                </a:lnTo>
                <a:lnTo>
                  <a:pt x="2744984" y="657224"/>
                </a:lnTo>
                <a:lnTo>
                  <a:pt x="2743199" y="647699"/>
                </a:lnTo>
                <a:close/>
              </a:path>
              <a:path w="2771775" h="809625" extrusionOk="0">
                <a:moveTo>
                  <a:pt x="2438399" y="419099"/>
                </a:moveTo>
                <a:lnTo>
                  <a:pt x="2314559" y="438149"/>
                </a:lnTo>
                <a:lnTo>
                  <a:pt x="2190749" y="447674"/>
                </a:lnTo>
                <a:lnTo>
                  <a:pt x="2464377" y="447674"/>
                </a:lnTo>
                <a:lnTo>
                  <a:pt x="2438399" y="419099"/>
                </a:lnTo>
                <a:close/>
              </a:path>
            </a:pathLst>
          </a:custGeom>
          <a:solidFill>
            <a:srgbClr val="97470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77"/>
          <p:cNvSpPr/>
          <p:nvPr/>
        </p:nvSpPr>
        <p:spPr>
          <a:xfrm>
            <a:off x="5133990" y="4905375"/>
            <a:ext cx="2771775" cy="809625"/>
          </a:xfrm>
          <a:custGeom>
            <a:avLst/>
            <a:gdLst/>
            <a:ahLst/>
            <a:cxnLst/>
            <a:rect l="l" t="t" r="r" b="b"/>
            <a:pathLst>
              <a:path w="2771775" h="809625" extrusionOk="0">
                <a:moveTo>
                  <a:pt x="0" y="9524"/>
                </a:moveTo>
                <a:lnTo>
                  <a:pt x="9509" y="809637"/>
                </a:lnTo>
                <a:lnTo>
                  <a:pt x="2771759" y="800112"/>
                </a:lnTo>
                <a:lnTo>
                  <a:pt x="2743199" y="647699"/>
                </a:lnTo>
                <a:lnTo>
                  <a:pt x="2543159" y="657224"/>
                </a:lnTo>
                <a:lnTo>
                  <a:pt x="2533649" y="523874"/>
                </a:lnTo>
                <a:lnTo>
                  <a:pt x="2438399" y="419099"/>
                </a:lnTo>
                <a:lnTo>
                  <a:pt x="2314559" y="438149"/>
                </a:lnTo>
                <a:lnTo>
                  <a:pt x="2190749" y="447674"/>
                </a:lnTo>
                <a:lnTo>
                  <a:pt x="2095499" y="323849"/>
                </a:lnTo>
                <a:lnTo>
                  <a:pt x="2114549" y="209549"/>
                </a:lnTo>
                <a:lnTo>
                  <a:pt x="1990709" y="114299"/>
                </a:lnTo>
                <a:lnTo>
                  <a:pt x="1781159" y="104774"/>
                </a:lnTo>
                <a:lnTo>
                  <a:pt x="1695449" y="0"/>
                </a:lnTo>
                <a:lnTo>
                  <a:pt x="0" y="9524"/>
                </a:lnTo>
                <a:close/>
              </a:path>
            </a:pathLst>
          </a:custGeom>
          <a:noFill/>
          <a:ln w="25375" cap="flat" cmpd="sng">
            <a:solidFill>
              <a:srgbClr val="9747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77"/>
          <p:cNvSpPr/>
          <p:nvPr/>
        </p:nvSpPr>
        <p:spPr>
          <a:xfrm>
            <a:off x="5497067" y="4079747"/>
            <a:ext cx="312420" cy="10256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77"/>
          <p:cNvSpPr/>
          <p:nvPr/>
        </p:nvSpPr>
        <p:spPr>
          <a:xfrm>
            <a:off x="5593598" y="4215515"/>
            <a:ext cx="119380" cy="715010"/>
          </a:xfrm>
          <a:custGeom>
            <a:avLst/>
            <a:gdLst/>
            <a:ahLst/>
            <a:cxnLst/>
            <a:rect l="l" t="t" r="r" b="b"/>
            <a:pathLst>
              <a:path w="119379" h="715010" extrusionOk="0">
                <a:moveTo>
                  <a:pt x="14081" y="598550"/>
                </a:moveTo>
                <a:lnTo>
                  <a:pt x="8107" y="602098"/>
                </a:lnTo>
                <a:lnTo>
                  <a:pt x="2011" y="605527"/>
                </a:lnTo>
                <a:lnTo>
                  <a:pt x="0" y="613278"/>
                </a:lnTo>
                <a:lnTo>
                  <a:pt x="3413" y="619374"/>
                </a:lnTo>
                <a:lnTo>
                  <a:pt x="58673" y="714493"/>
                </a:lnTo>
                <a:lnTo>
                  <a:pt x="73418" y="689347"/>
                </a:lnTo>
                <a:lnTo>
                  <a:pt x="45963" y="689347"/>
                </a:lnTo>
                <a:lnTo>
                  <a:pt x="46071" y="642292"/>
                </a:lnTo>
                <a:lnTo>
                  <a:pt x="25389" y="606670"/>
                </a:lnTo>
                <a:lnTo>
                  <a:pt x="21976" y="600574"/>
                </a:lnTo>
                <a:lnTo>
                  <a:pt x="14081" y="598550"/>
                </a:lnTo>
                <a:close/>
              </a:path>
              <a:path w="119379" h="715010" extrusionOk="0">
                <a:moveTo>
                  <a:pt x="46071" y="642292"/>
                </a:moveTo>
                <a:lnTo>
                  <a:pt x="45963" y="689347"/>
                </a:lnTo>
                <a:lnTo>
                  <a:pt x="71353" y="689347"/>
                </a:lnTo>
                <a:lnTo>
                  <a:pt x="71368" y="683001"/>
                </a:lnTo>
                <a:lnTo>
                  <a:pt x="69707" y="683001"/>
                </a:lnTo>
                <a:lnTo>
                  <a:pt x="47731" y="682870"/>
                </a:lnTo>
                <a:lnTo>
                  <a:pt x="58749" y="664127"/>
                </a:lnTo>
                <a:lnTo>
                  <a:pt x="46071" y="642292"/>
                </a:lnTo>
                <a:close/>
              </a:path>
              <a:path w="119379" h="715010" extrusionOk="0">
                <a:moveTo>
                  <a:pt x="103753" y="598669"/>
                </a:moveTo>
                <a:lnTo>
                  <a:pt x="95890" y="600705"/>
                </a:lnTo>
                <a:lnTo>
                  <a:pt x="92445" y="606801"/>
                </a:lnTo>
                <a:lnTo>
                  <a:pt x="71461" y="642501"/>
                </a:lnTo>
                <a:lnTo>
                  <a:pt x="71353" y="689347"/>
                </a:lnTo>
                <a:lnTo>
                  <a:pt x="73418" y="689347"/>
                </a:lnTo>
                <a:lnTo>
                  <a:pt x="114299" y="619624"/>
                </a:lnTo>
                <a:lnTo>
                  <a:pt x="117835" y="613659"/>
                </a:lnTo>
                <a:lnTo>
                  <a:pt x="115823" y="605789"/>
                </a:lnTo>
                <a:lnTo>
                  <a:pt x="109727" y="602229"/>
                </a:lnTo>
                <a:lnTo>
                  <a:pt x="103753" y="598669"/>
                </a:lnTo>
                <a:close/>
              </a:path>
              <a:path w="119379" h="715010" extrusionOk="0">
                <a:moveTo>
                  <a:pt x="58749" y="664127"/>
                </a:moveTo>
                <a:lnTo>
                  <a:pt x="47731" y="682870"/>
                </a:lnTo>
                <a:lnTo>
                  <a:pt x="69707" y="683001"/>
                </a:lnTo>
                <a:lnTo>
                  <a:pt x="58749" y="664127"/>
                </a:lnTo>
                <a:close/>
              </a:path>
              <a:path w="119379" h="715010" extrusionOk="0">
                <a:moveTo>
                  <a:pt x="71461" y="642501"/>
                </a:moveTo>
                <a:lnTo>
                  <a:pt x="58749" y="664127"/>
                </a:lnTo>
                <a:lnTo>
                  <a:pt x="69707" y="683001"/>
                </a:lnTo>
                <a:lnTo>
                  <a:pt x="71368" y="683001"/>
                </a:lnTo>
                <a:lnTo>
                  <a:pt x="71461" y="642501"/>
                </a:lnTo>
                <a:close/>
              </a:path>
              <a:path w="119379" h="715010" extrusionOk="0">
                <a:moveTo>
                  <a:pt x="60129" y="50399"/>
                </a:moveTo>
                <a:lnTo>
                  <a:pt x="47380" y="72200"/>
                </a:lnTo>
                <a:lnTo>
                  <a:pt x="46071" y="642292"/>
                </a:lnTo>
                <a:lnTo>
                  <a:pt x="58749" y="664127"/>
                </a:lnTo>
                <a:lnTo>
                  <a:pt x="71461" y="642501"/>
                </a:lnTo>
                <a:lnTo>
                  <a:pt x="72769" y="72228"/>
                </a:lnTo>
                <a:lnTo>
                  <a:pt x="60129" y="50399"/>
                </a:lnTo>
                <a:close/>
              </a:path>
              <a:path w="119379" h="715010" extrusionOk="0">
                <a:moveTo>
                  <a:pt x="74957" y="25264"/>
                </a:moveTo>
                <a:lnTo>
                  <a:pt x="72877" y="25264"/>
                </a:lnTo>
                <a:lnTo>
                  <a:pt x="72769" y="72228"/>
                </a:lnTo>
                <a:lnTo>
                  <a:pt x="93451" y="107941"/>
                </a:lnTo>
                <a:lnTo>
                  <a:pt x="97017" y="114037"/>
                </a:lnTo>
                <a:lnTo>
                  <a:pt x="104759" y="116073"/>
                </a:lnTo>
                <a:lnTo>
                  <a:pt x="116951" y="108965"/>
                </a:lnTo>
                <a:lnTo>
                  <a:pt x="118993" y="101214"/>
                </a:lnTo>
                <a:lnTo>
                  <a:pt x="115427" y="95118"/>
                </a:lnTo>
                <a:lnTo>
                  <a:pt x="74957" y="25264"/>
                </a:lnTo>
                <a:close/>
              </a:path>
              <a:path w="119379" h="715010" extrusionOk="0">
                <a:moveTo>
                  <a:pt x="60319" y="0"/>
                </a:moveTo>
                <a:lnTo>
                  <a:pt x="4571" y="94868"/>
                </a:lnTo>
                <a:lnTo>
                  <a:pt x="1127" y="100964"/>
                </a:lnTo>
                <a:lnTo>
                  <a:pt x="3169" y="108703"/>
                </a:lnTo>
                <a:lnTo>
                  <a:pt x="9143" y="112263"/>
                </a:lnTo>
                <a:lnTo>
                  <a:pt x="15239" y="115823"/>
                </a:lnTo>
                <a:lnTo>
                  <a:pt x="22981" y="113787"/>
                </a:lnTo>
                <a:lnTo>
                  <a:pt x="26548" y="107822"/>
                </a:lnTo>
                <a:lnTo>
                  <a:pt x="47380" y="72200"/>
                </a:lnTo>
                <a:lnTo>
                  <a:pt x="47487" y="25264"/>
                </a:lnTo>
                <a:lnTo>
                  <a:pt x="74957" y="25264"/>
                </a:lnTo>
                <a:lnTo>
                  <a:pt x="60319" y="0"/>
                </a:lnTo>
                <a:close/>
              </a:path>
              <a:path w="119379" h="715010" extrusionOk="0">
                <a:moveTo>
                  <a:pt x="72863" y="31622"/>
                </a:moveTo>
                <a:lnTo>
                  <a:pt x="71109" y="31622"/>
                </a:lnTo>
                <a:lnTo>
                  <a:pt x="60129" y="50399"/>
                </a:lnTo>
                <a:lnTo>
                  <a:pt x="72769" y="72228"/>
                </a:lnTo>
                <a:lnTo>
                  <a:pt x="72863" y="31622"/>
                </a:lnTo>
                <a:close/>
              </a:path>
              <a:path w="119379" h="715010" extrusionOk="0">
                <a:moveTo>
                  <a:pt x="72877" y="25264"/>
                </a:moveTo>
                <a:lnTo>
                  <a:pt x="47487" y="25264"/>
                </a:lnTo>
                <a:lnTo>
                  <a:pt x="47380" y="72200"/>
                </a:lnTo>
                <a:lnTo>
                  <a:pt x="60129" y="50399"/>
                </a:lnTo>
                <a:lnTo>
                  <a:pt x="49255" y="31622"/>
                </a:lnTo>
                <a:lnTo>
                  <a:pt x="72863" y="31622"/>
                </a:lnTo>
                <a:lnTo>
                  <a:pt x="72877" y="25264"/>
                </a:lnTo>
                <a:close/>
              </a:path>
              <a:path w="119379" h="715010" extrusionOk="0">
                <a:moveTo>
                  <a:pt x="71109" y="31622"/>
                </a:moveTo>
                <a:lnTo>
                  <a:pt x="49255" y="31622"/>
                </a:lnTo>
                <a:lnTo>
                  <a:pt x="60129" y="50399"/>
                </a:lnTo>
                <a:lnTo>
                  <a:pt x="71109" y="31622"/>
                </a:lnTo>
                <a:close/>
              </a:path>
            </a:pathLst>
          </a:custGeom>
          <a:solidFill>
            <a:srgbClr val="F795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77"/>
          <p:cNvSpPr/>
          <p:nvPr/>
        </p:nvSpPr>
        <p:spPr>
          <a:xfrm>
            <a:off x="6786371" y="4870703"/>
            <a:ext cx="1266444" cy="1341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77"/>
          <p:cNvSpPr/>
          <p:nvPr/>
        </p:nvSpPr>
        <p:spPr>
          <a:xfrm>
            <a:off x="6829439" y="4905375"/>
            <a:ext cx="1181100" cy="24130"/>
          </a:xfrm>
          <a:custGeom>
            <a:avLst/>
            <a:gdLst/>
            <a:ahLst/>
            <a:cxnLst/>
            <a:rect l="l" t="t" r="r" b="b"/>
            <a:pathLst>
              <a:path w="1181100" h="24129" extrusionOk="0">
                <a:moveTo>
                  <a:pt x="0" y="0"/>
                </a:moveTo>
                <a:lnTo>
                  <a:pt x="1181099" y="23871"/>
                </a:lnTo>
              </a:path>
            </a:pathLst>
          </a:custGeom>
          <a:noFill/>
          <a:ln w="25375" cap="flat" cmpd="sng">
            <a:solidFill>
              <a:srgbClr val="9ABA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77"/>
          <p:cNvSpPr/>
          <p:nvPr/>
        </p:nvSpPr>
        <p:spPr>
          <a:xfrm>
            <a:off x="7498080" y="4078223"/>
            <a:ext cx="312420" cy="102717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77"/>
          <p:cNvSpPr/>
          <p:nvPr/>
        </p:nvSpPr>
        <p:spPr>
          <a:xfrm>
            <a:off x="7594610" y="4214753"/>
            <a:ext cx="119380" cy="715010"/>
          </a:xfrm>
          <a:custGeom>
            <a:avLst/>
            <a:gdLst/>
            <a:ahLst/>
            <a:cxnLst/>
            <a:rect l="l" t="t" r="r" b="b"/>
            <a:pathLst>
              <a:path w="119379" h="715010" extrusionOk="0">
                <a:moveTo>
                  <a:pt x="14203" y="598550"/>
                </a:moveTo>
                <a:lnTo>
                  <a:pt x="8107" y="601979"/>
                </a:lnTo>
                <a:lnTo>
                  <a:pt x="2011" y="605527"/>
                </a:lnTo>
                <a:lnTo>
                  <a:pt x="0" y="613278"/>
                </a:lnTo>
                <a:lnTo>
                  <a:pt x="58673" y="714493"/>
                </a:lnTo>
                <a:lnTo>
                  <a:pt x="73418" y="689347"/>
                </a:lnTo>
                <a:lnTo>
                  <a:pt x="71506" y="689347"/>
                </a:lnTo>
                <a:lnTo>
                  <a:pt x="46085" y="689228"/>
                </a:lnTo>
                <a:lnTo>
                  <a:pt x="46184" y="642314"/>
                </a:lnTo>
                <a:lnTo>
                  <a:pt x="21976" y="600574"/>
                </a:lnTo>
                <a:lnTo>
                  <a:pt x="14203" y="598550"/>
                </a:lnTo>
                <a:close/>
              </a:path>
              <a:path w="119379" h="715010" extrusionOk="0">
                <a:moveTo>
                  <a:pt x="46184" y="642314"/>
                </a:moveTo>
                <a:lnTo>
                  <a:pt x="46085" y="689228"/>
                </a:lnTo>
                <a:lnTo>
                  <a:pt x="71506" y="689347"/>
                </a:lnTo>
                <a:lnTo>
                  <a:pt x="71519" y="682870"/>
                </a:lnTo>
                <a:lnTo>
                  <a:pt x="47884" y="682870"/>
                </a:lnTo>
                <a:lnTo>
                  <a:pt x="58850" y="664151"/>
                </a:lnTo>
                <a:lnTo>
                  <a:pt x="46184" y="642314"/>
                </a:lnTo>
                <a:close/>
              </a:path>
              <a:path w="119379" h="715010" extrusionOk="0">
                <a:moveTo>
                  <a:pt x="103753" y="598669"/>
                </a:moveTo>
                <a:lnTo>
                  <a:pt x="96011" y="600705"/>
                </a:lnTo>
                <a:lnTo>
                  <a:pt x="71603" y="642381"/>
                </a:lnTo>
                <a:lnTo>
                  <a:pt x="71506" y="689347"/>
                </a:lnTo>
                <a:lnTo>
                  <a:pt x="73418" y="689347"/>
                </a:lnTo>
                <a:lnTo>
                  <a:pt x="114299" y="619624"/>
                </a:lnTo>
                <a:lnTo>
                  <a:pt x="117835" y="613528"/>
                </a:lnTo>
                <a:lnTo>
                  <a:pt x="115823" y="605789"/>
                </a:lnTo>
                <a:lnTo>
                  <a:pt x="109849" y="602229"/>
                </a:lnTo>
                <a:lnTo>
                  <a:pt x="103753" y="598669"/>
                </a:lnTo>
                <a:close/>
              </a:path>
              <a:path w="119379" h="715010" extrusionOk="0">
                <a:moveTo>
                  <a:pt x="58850" y="664151"/>
                </a:moveTo>
                <a:lnTo>
                  <a:pt x="47884" y="682870"/>
                </a:lnTo>
                <a:lnTo>
                  <a:pt x="69707" y="682870"/>
                </a:lnTo>
                <a:lnTo>
                  <a:pt x="58850" y="664151"/>
                </a:lnTo>
                <a:close/>
              </a:path>
              <a:path w="119379" h="715010" extrusionOk="0">
                <a:moveTo>
                  <a:pt x="71603" y="642381"/>
                </a:moveTo>
                <a:lnTo>
                  <a:pt x="58850" y="664151"/>
                </a:lnTo>
                <a:lnTo>
                  <a:pt x="69707" y="682870"/>
                </a:lnTo>
                <a:lnTo>
                  <a:pt x="71519" y="682870"/>
                </a:lnTo>
                <a:lnTo>
                  <a:pt x="71603" y="642381"/>
                </a:lnTo>
                <a:close/>
              </a:path>
              <a:path w="119379" h="715010" extrusionOk="0">
                <a:moveTo>
                  <a:pt x="60192" y="50415"/>
                </a:moveTo>
                <a:lnTo>
                  <a:pt x="47388" y="72213"/>
                </a:lnTo>
                <a:lnTo>
                  <a:pt x="46184" y="642314"/>
                </a:lnTo>
                <a:lnTo>
                  <a:pt x="58850" y="664151"/>
                </a:lnTo>
                <a:lnTo>
                  <a:pt x="71603" y="642381"/>
                </a:lnTo>
                <a:lnTo>
                  <a:pt x="72781" y="72044"/>
                </a:lnTo>
                <a:lnTo>
                  <a:pt x="60192" y="50415"/>
                </a:lnTo>
                <a:close/>
              </a:path>
              <a:path w="119379" h="715010" extrusionOk="0">
                <a:moveTo>
                  <a:pt x="74920" y="25145"/>
                </a:moveTo>
                <a:lnTo>
                  <a:pt x="47487" y="25145"/>
                </a:lnTo>
                <a:lnTo>
                  <a:pt x="72877" y="25264"/>
                </a:lnTo>
                <a:lnTo>
                  <a:pt x="72781" y="72044"/>
                </a:lnTo>
                <a:lnTo>
                  <a:pt x="93604" y="107822"/>
                </a:lnTo>
                <a:lnTo>
                  <a:pt x="97017" y="113918"/>
                </a:lnTo>
                <a:lnTo>
                  <a:pt x="104881" y="116073"/>
                </a:lnTo>
                <a:lnTo>
                  <a:pt x="110855" y="112513"/>
                </a:lnTo>
                <a:lnTo>
                  <a:pt x="116951" y="108965"/>
                </a:lnTo>
                <a:lnTo>
                  <a:pt x="118993" y="101214"/>
                </a:lnTo>
                <a:lnTo>
                  <a:pt x="115549" y="95118"/>
                </a:lnTo>
                <a:lnTo>
                  <a:pt x="74920" y="25145"/>
                </a:lnTo>
                <a:close/>
              </a:path>
              <a:path w="119379" h="715010" extrusionOk="0">
                <a:moveTo>
                  <a:pt x="60319" y="0"/>
                </a:moveTo>
                <a:lnTo>
                  <a:pt x="1127" y="100964"/>
                </a:lnTo>
                <a:lnTo>
                  <a:pt x="3169" y="108703"/>
                </a:lnTo>
                <a:lnTo>
                  <a:pt x="9265" y="112263"/>
                </a:lnTo>
                <a:lnTo>
                  <a:pt x="15239" y="115823"/>
                </a:lnTo>
                <a:lnTo>
                  <a:pt x="22981" y="113787"/>
                </a:lnTo>
                <a:lnTo>
                  <a:pt x="47388" y="72213"/>
                </a:lnTo>
                <a:lnTo>
                  <a:pt x="47487" y="25145"/>
                </a:lnTo>
                <a:lnTo>
                  <a:pt x="74920" y="25145"/>
                </a:lnTo>
                <a:lnTo>
                  <a:pt x="60319" y="0"/>
                </a:lnTo>
                <a:close/>
              </a:path>
              <a:path w="119379" h="715010" extrusionOk="0">
                <a:moveTo>
                  <a:pt x="47487" y="25145"/>
                </a:moveTo>
                <a:lnTo>
                  <a:pt x="47388" y="72213"/>
                </a:lnTo>
                <a:lnTo>
                  <a:pt x="60192" y="50415"/>
                </a:lnTo>
                <a:lnTo>
                  <a:pt x="49255" y="31622"/>
                </a:lnTo>
                <a:lnTo>
                  <a:pt x="72864" y="31622"/>
                </a:lnTo>
                <a:lnTo>
                  <a:pt x="72877" y="25264"/>
                </a:lnTo>
                <a:lnTo>
                  <a:pt x="47487" y="25145"/>
                </a:lnTo>
                <a:close/>
              </a:path>
              <a:path w="119379" h="715010" extrusionOk="0">
                <a:moveTo>
                  <a:pt x="72864" y="31622"/>
                </a:moveTo>
                <a:lnTo>
                  <a:pt x="71231" y="31622"/>
                </a:lnTo>
                <a:lnTo>
                  <a:pt x="60192" y="50415"/>
                </a:lnTo>
                <a:lnTo>
                  <a:pt x="72781" y="72044"/>
                </a:lnTo>
                <a:lnTo>
                  <a:pt x="72864" y="31622"/>
                </a:lnTo>
                <a:close/>
              </a:path>
              <a:path w="119379" h="715010" extrusionOk="0">
                <a:moveTo>
                  <a:pt x="71231" y="31622"/>
                </a:moveTo>
                <a:lnTo>
                  <a:pt x="49255" y="31622"/>
                </a:lnTo>
                <a:lnTo>
                  <a:pt x="60192" y="50415"/>
                </a:lnTo>
                <a:lnTo>
                  <a:pt x="71231" y="31622"/>
                </a:lnTo>
                <a:close/>
              </a:path>
            </a:pathLst>
          </a:custGeom>
          <a:solidFill>
            <a:srgbClr val="F795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77"/>
          <p:cNvSpPr/>
          <p:nvPr/>
        </p:nvSpPr>
        <p:spPr>
          <a:xfrm>
            <a:off x="7499604" y="4792979"/>
            <a:ext cx="323088" cy="81229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77"/>
          <p:cNvSpPr/>
          <p:nvPr/>
        </p:nvSpPr>
        <p:spPr>
          <a:xfrm>
            <a:off x="7598541" y="4929128"/>
            <a:ext cx="125730" cy="500380"/>
          </a:xfrm>
          <a:custGeom>
            <a:avLst/>
            <a:gdLst/>
            <a:ahLst/>
            <a:cxnLst/>
            <a:rect l="l" t="t" r="r" b="b"/>
            <a:pathLst>
              <a:path w="125729" h="500379" extrusionOk="0">
                <a:moveTo>
                  <a:pt x="21335" y="385440"/>
                </a:moveTo>
                <a:lnTo>
                  <a:pt x="9387" y="392810"/>
                </a:lnTo>
                <a:lnTo>
                  <a:pt x="7498" y="400680"/>
                </a:lnTo>
                <a:lnTo>
                  <a:pt x="11308" y="406645"/>
                </a:lnTo>
                <a:lnTo>
                  <a:pt x="69098" y="500252"/>
                </a:lnTo>
                <a:lnTo>
                  <a:pt x="82772" y="475356"/>
                </a:lnTo>
                <a:lnTo>
                  <a:pt x="55747" y="475356"/>
                </a:lnTo>
                <a:lnTo>
                  <a:pt x="54554" y="428392"/>
                </a:lnTo>
                <a:lnTo>
                  <a:pt x="29199" y="387345"/>
                </a:lnTo>
                <a:lnTo>
                  <a:pt x="21335" y="385440"/>
                </a:lnTo>
                <a:close/>
              </a:path>
              <a:path w="125729" h="500379" extrusionOk="0">
                <a:moveTo>
                  <a:pt x="54554" y="428392"/>
                </a:moveTo>
                <a:lnTo>
                  <a:pt x="55747" y="475356"/>
                </a:lnTo>
                <a:lnTo>
                  <a:pt x="81137" y="474725"/>
                </a:lnTo>
                <a:lnTo>
                  <a:pt x="80989" y="468879"/>
                </a:lnTo>
                <a:lnTo>
                  <a:pt x="57271" y="468879"/>
                </a:lnTo>
                <a:lnTo>
                  <a:pt x="67773" y="449791"/>
                </a:lnTo>
                <a:lnTo>
                  <a:pt x="54554" y="428392"/>
                </a:lnTo>
                <a:close/>
              </a:path>
              <a:path w="125729" h="500379" extrusionOk="0">
                <a:moveTo>
                  <a:pt x="110855" y="383154"/>
                </a:moveTo>
                <a:lnTo>
                  <a:pt x="103113" y="385440"/>
                </a:lnTo>
                <a:lnTo>
                  <a:pt x="99821" y="391536"/>
                </a:lnTo>
                <a:lnTo>
                  <a:pt x="79942" y="427672"/>
                </a:lnTo>
                <a:lnTo>
                  <a:pt x="81137" y="474725"/>
                </a:lnTo>
                <a:lnTo>
                  <a:pt x="55747" y="475356"/>
                </a:lnTo>
                <a:lnTo>
                  <a:pt x="82772" y="475356"/>
                </a:lnTo>
                <a:lnTo>
                  <a:pt x="122041" y="403859"/>
                </a:lnTo>
                <a:lnTo>
                  <a:pt x="125486" y="397632"/>
                </a:lnTo>
                <a:lnTo>
                  <a:pt x="123200" y="389881"/>
                </a:lnTo>
                <a:lnTo>
                  <a:pt x="110855" y="383154"/>
                </a:lnTo>
                <a:close/>
              </a:path>
              <a:path w="125729" h="500379" extrusionOk="0">
                <a:moveTo>
                  <a:pt x="67773" y="449791"/>
                </a:moveTo>
                <a:lnTo>
                  <a:pt x="57271" y="468879"/>
                </a:lnTo>
                <a:lnTo>
                  <a:pt x="79247" y="468367"/>
                </a:lnTo>
                <a:lnTo>
                  <a:pt x="67773" y="449791"/>
                </a:lnTo>
                <a:close/>
              </a:path>
              <a:path w="125729" h="500379" extrusionOk="0">
                <a:moveTo>
                  <a:pt x="79942" y="427672"/>
                </a:moveTo>
                <a:lnTo>
                  <a:pt x="67773" y="449791"/>
                </a:lnTo>
                <a:lnTo>
                  <a:pt x="79247" y="468367"/>
                </a:lnTo>
                <a:lnTo>
                  <a:pt x="57271" y="468879"/>
                </a:lnTo>
                <a:lnTo>
                  <a:pt x="80989" y="468879"/>
                </a:lnTo>
                <a:lnTo>
                  <a:pt x="79942" y="427672"/>
                </a:lnTo>
                <a:close/>
              </a:path>
              <a:path w="125729" h="500379" extrusionOk="0">
                <a:moveTo>
                  <a:pt x="57688" y="50422"/>
                </a:moveTo>
                <a:lnTo>
                  <a:pt x="45512" y="72536"/>
                </a:lnTo>
                <a:lnTo>
                  <a:pt x="54554" y="428392"/>
                </a:lnTo>
                <a:lnTo>
                  <a:pt x="67773" y="449791"/>
                </a:lnTo>
                <a:lnTo>
                  <a:pt x="79942" y="427672"/>
                </a:lnTo>
                <a:lnTo>
                  <a:pt x="70900" y="71827"/>
                </a:lnTo>
                <a:lnTo>
                  <a:pt x="57688" y="50422"/>
                </a:lnTo>
                <a:close/>
              </a:path>
              <a:path w="125729" h="500379" extrusionOk="0">
                <a:moveTo>
                  <a:pt x="56387" y="0"/>
                </a:moveTo>
                <a:lnTo>
                  <a:pt x="3413" y="96392"/>
                </a:lnTo>
                <a:lnTo>
                  <a:pt x="0" y="102488"/>
                </a:lnTo>
                <a:lnTo>
                  <a:pt x="2285" y="110227"/>
                </a:lnTo>
                <a:lnTo>
                  <a:pt x="8381" y="113656"/>
                </a:lnTo>
                <a:lnTo>
                  <a:pt x="14477" y="116966"/>
                </a:lnTo>
                <a:lnTo>
                  <a:pt x="22219" y="114799"/>
                </a:lnTo>
                <a:lnTo>
                  <a:pt x="25664" y="108584"/>
                </a:lnTo>
                <a:lnTo>
                  <a:pt x="45512" y="72536"/>
                </a:lnTo>
                <a:lnTo>
                  <a:pt x="44317" y="25526"/>
                </a:lnTo>
                <a:lnTo>
                  <a:pt x="69707" y="24883"/>
                </a:lnTo>
                <a:lnTo>
                  <a:pt x="71752" y="24883"/>
                </a:lnTo>
                <a:lnTo>
                  <a:pt x="56387" y="0"/>
                </a:lnTo>
                <a:close/>
              </a:path>
              <a:path w="125729" h="500379" extrusionOk="0">
                <a:moveTo>
                  <a:pt x="71752" y="24883"/>
                </a:moveTo>
                <a:lnTo>
                  <a:pt x="69707" y="24883"/>
                </a:lnTo>
                <a:lnTo>
                  <a:pt x="70900" y="71827"/>
                </a:lnTo>
                <a:lnTo>
                  <a:pt x="96255" y="112894"/>
                </a:lnTo>
                <a:lnTo>
                  <a:pt x="104150" y="114799"/>
                </a:lnTo>
                <a:lnTo>
                  <a:pt x="110093" y="111120"/>
                </a:lnTo>
                <a:lnTo>
                  <a:pt x="116067" y="107310"/>
                </a:lnTo>
                <a:lnTo>
                  <a:pt x="117866" y="99559"/>
                </a:lnTo>
                <a:lnTo>
                  <a:pt x="71752" y="24883"/>
                </a:lnTo>
                <a:close/>
              </a:path>
              <a:path w="125729" h="500379" extrusionOk="0">
                <a:moveTo>
                  <a:pt x="69707" y="24883"/>
                </a:moveTo>
                <a:lnTo>
                  <a:pt x="44317" y="25526"/>
                </a:lnTo>
                <a:lnTo>
                  <a:pt x="45512" y="72536"/>
                </a:lnTo>
                <a:lnTo>
                  <a:pt x="57688" y="50422"/>
                </a:lnTo>
                <a:lnTo>
                  <a:pt x="46238" y="31872"/>
                </a:lnTo>
                <a:lnTo>
                  <a:pt x="68183" y="31360"/>
                </a:lnTo>
                <a:lnTo>
                  <a:pt x="69872" y="31360"/>
                </a:lnTo>
                <a:lnTo>
                  <a:pt x="69707" y="24883"/>
                </a:lnTo>
                <a:close/>
              </a:path>
              <a:path w="125729" h="500379" extrusionOk="0">
                <a:moveTo>
                  <a:pt x="69872" y="31360"/>
                </a:moveTo>
                <a:lnTo>
                  <a:pt x="68183" y="31360"/>
                </a:lnTo>
                <a:lnTo>
                  <a:pt x="57688" y="50422"/>
                </a:lnTo>
                <a:lnTo>
                  <a:pt x="70900" y="71827"/>
                </a:lnTo>
                <a:lnTo>
                  <a:pt x="69872" y="31360"/>
                </a:lnTo>
                <a:close/>
              </a:path>
              <a:path w="125729" h="500379" extrusionOk="0">
                <a:moveTo>
                  <a:pt x="68183" y="31360"/>
                </a:moveTo>
                <a:lnTo>
                  <a:pt x="46238" y="31872"/>
                </a:lnTo>
                <a:lnTo>
                  <a:pt x="57688" y="50422"/>
                </a:lnTo>
                <a:lnTo>
                  <a:pt x="68183" y="31360"/>
                </a:lnTo>
                <a:close/>
              </a:path>
            </a:pathLst>
          </a:custGeom>
          <a:solidFill>
            <a:srgbClr val="7F6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77"/>
          <p:cNvSpPr/>
          <p:nvPr/>
        </p:nvSpPr>
        <p:spPr>
          <a:xfrm>
            <a:off x="7802117" y="4214753"/>
            <a:ext cx="140970" cy="1338580"/>
          </a:xfrm>
          <a:custGeom>
            <a:avLst/>
            <a:gdLst/>
            <a:ahLst/>
            <a:cxnLst/>
            <a:rect l="l" t="t" r="r" b="b"/>
            <a:pathLst>
              <a:path w="140970" h="1338579" extrusionOk="0">
                <a:moveTo>
                  <a:pt x="23743" y="1208400"/>
                </a:moveTo>
                <a:lnTo>
                  <a:pt x="16885" y="1212341"/>
                </a:lnTo>
                <a:lnTo>
                  <a:pt x="10149" y="1216401"/>
                </a:lnTo>
                <a:lnTo>
                  <a:pt x="7863" y="1225164"/>
                </a:lnTo>
                <a:lnTo>
                  <a:pt x="75072" y="1338452"/>
                </a:lnTo>
                <a:lnTo>
                  <a:pt x="91321" y="1310127"/>
                </a:lnTo>
                <a:lnTo>
                  <a:pt x="60594" y="1310127"/>
                </a:lnTo>
                <a:lnTo>
                  <a:pt x="60218" y="1257450"/>
                </a:lnTo>
                <a:lnTo>
                  <a:pt x="36454" y="1217413"/>
                </a:lnTo>
                <a:lnTo>
                  <a:pt x="32522" y="1210555"/>
                </a:lnTo>
                <a:lnTo>
                  <a:pt x="23743" y="1208400"/>
                </a:lnTo>
                <a:close/>
              </a:path>
              <a:path w="140970" h="1338579" extrusionOk="0">
                <a:moveTo>
                  <a:pt x="60218" y="1257450"/>
                </a:moveTo>
                <a:lnTo>
                  <a:pt x="60594" y="1310127"/>
                </a:lnTo>
                <a:lnTo>
                  <a:pt x="89153" y="1309996"/>
                </a:lnTo>
                <a:lnTo>
                  <a:pt x="89103" y="1302888"/>
                </a:lnTo>
                <a:lnTo>
                  <a:pt x="62483" y="1302888"/>
                </a:lnTo>
                <a:lnTo>
                  <a:pt x="74621" y="1281715"/>
                </a:lnTo>
                <a:lnTo>
                  <a:pt x="60218" y="1257450"/>
                </a:lnTo>
                <a:close/>
              </a:path>
              <a:path w="140970" h="1338579" extrusionOk="0">
                <a:moveTo>
                  <a:pt x="124449" y="1207638"/>
                </a:moveTo>
                <a:lnTo>
                  <a:pt x="115702" y="1210055"/>
                </a:lnTo>
                <a:lnTo>
                  <a:pt x="88776" y="1257025"/>
                </a:lnTo>
                <a:lnTo>
                  <a:pt x="89153" y="1309996"/>
                </a:lnTo>
                <a:lnTo>
                  <a:pt x="60594" y="1310127"/>
                </a:lnTo>
                <a:lnTo>
                  <a:pt x="91321" y="1310127"/>
                </a:lnTo>
                <a:lnTo>
                  <a:pt x="136641" y="1231129"/>
                </a:lnTo>
                <a:lnTo>
                  <a:pt x="140604" y="1224271"/>
                </a:lnTo>
                <a:lnTo>
                  <a:pt x="138165" y="1215508"/>
                </a:lnTo>
                <a:lnTo>
                  <a:pt x="124449" y="1207638"/>
                </a:lnTo>
                <a:close/>
              </a:path>
              <a:path w="140970" h="1338579" extrusionOk="0">
                <a:moveTo>
                  <a:pt x="74621" y="1281715"/>
                </a:moveTo>
                <a:lnTo>
                  <a:pt x="62483" y="1302888"/>
                </a:lnTo>
                <a:lnTo>
                  <a:pt x="87111" y="1302757"/>
                </a:lnTo>
                <a:lnTo>
                  <a:pt x="74621" y="1281715"/>
                </a:lnTo>
                <a:close/>
              </a:path>
              <a:path w="140970" h="1338579" extrusionOk="0">
                <a:moveTo>
                  <a:pt x="88776" y="1257025"/>
                </a:moveTo>
                <a:lnTo>
                  <a:pt x="74621" y="1281715"/>
                </a:lnTo>
                <a:lnTo>
                  <a:pt x="87111" y="1302757"/>
                </a:lnTo>
                <a:lnTo>
                  <a:pt x="62483" y="1302888"/>
                </a:lnTo>
                <a:lnTo>
                  <a:pt x="89103" y="1302888"/>
                </a:lnTo>
                <a:lnTo>
                  <a:pt x="88776" y="1257025"/>
                </a:lnTo>
                <a:close/>
              </a:path>
              <a:path w="140970" h="1338579" extrusionOk="0">
                <a:moveTo>
                  <a:pt x="65916" y="56702"/>
                </a:moveTo>
                <a:lnTo>
                  <a:pt x="51827" y="81258"/>
                </a:lnTo>
                <a:lnTo>
                  <a:pt x="60218" y="1257450"/>
                </a:lnTo>
                <a:lnTo>
                  <a:pt x="74621" y="1281715"/>
                </a:lnTo>
                <a:lnTo>
                  <a:pt x="88776" y="1257025"/>
                </a:lnTo>
                <a:lnTo>
                  <a:pt x="80386" y="81125"/>
                </a:lnTo>
                <a:lnTo>
                  <a:pt x="65916" y="56702"/>
                </a:lnTo>
                <a:close/>
              </a:path>
              <a:path w="140970" h="1338579" extrusionOk="0">
                <a:moveTo>
                  <a:pt x="65531" y="0"/>
                </a:moveTo>
                <a:lnTo>
                  <a:pt x="0" y="114168"/>
                </a:lnTo>
                <a:lnTo>
                  <a:pt x="2407" y="122931"/>
                </a:lnTo>
                <a:lnTo>
                  <a:pt x="16001" y="130801"/>
                </a:lnTo>
                <a:lnTo>
                  <a:pt x="24780" y="128396"/>
                </a:lnTo>
                <a:lnTo>
                  <a:pt x="51827" y="81258"/>
                </a:lnTo>
                <a:lnTo>
                  <a:pt x="51450" y="28443"/>
                </a:lnTo>
                <a:lnTo>
                  <a:pt x="82326" y="28312"/>
                </a:lnTo>
                <a:lnTo>
                  <a:pt x="65531" y="0"/>
                </a:lnTo>
                <a:close/>
              </a:path>
              <a:path w="140970" h="1338579" extrusionOk="0">
                <a:moveTo>
                  <a:pt x="82326" y="28312"/>
                </a:moveTo>
                <a:lnTo>
                  <a:pt x="80009" y="28312"/>
                </a:lnTo>
                <a:lnTo>
                  <a:pt x="80386" y="81125"/>
                </a:lnTo>
                <a:lnTo>
                  <a:pt x="104028" y="121026"/>
                </a:lnTo>
                <a:lnTo>
                  <a:pt x="108082" y="127753"/>
                </a:lnTo>
                <a:lnTo>
                  <a:pt x="116829" y="130039"/>
                </a:lnTo>
                <a:lnTo>
                  <a:pt x="123565" y="125979"/>
                </a:lnTo>
                <a:lnTo>
                  <a:pt x="130423" y="122038"/>
                </a:lnTo>
                <a:lnTo>
                  <a:pt x="132587" y="113275"/>
                </a:lnTo>
                <a:lnTo>
                  <a:pt x="128656" y="106417"/>
                </a:lnTo>
                <a:lnTo>
                  <a:pt x="82326" y="28312"/>
                </a:lnTo>
                <a:close/>
              </a:path>
              <a:path w="140970" h="1338579" extrusionOk="0">
                <a:moveTo>
                  <a:pt x="80009" y="28312"/>
                </a:moveTo>
                <a:lnTo>
                  <a:pt x="51450" y="28443"/>
                </a:lnTo>
                <a:lnTo>
                  <a:pt x="51827" y="81258"/>
                </a:lnTo>
                <a:lnTo>
                  <a:pt x="65916" y="56702"/>
                </a:lnTo>
                <a:lnTo>
                  <a:pt x="53461" y="35682"/>
                </a:lnTo>
                <a:lnTo>
                  <a:pt x="78120" y="35432"/>
                </a:lnTo>
                <a:lnTo>
                  <a:pt x="80060" y="35432"/>
                </a:lnTo>
                <a:lnTo>
                  <a:pt x="80009" y="28312"/>
                </a:lnTo>
                <a:close/>
              </a:path>
              <a:path w="140970" h="1338579" extrusionOk="0">
                <a:moveTo>
                  <a:pt x="80060" y="35432"/>
                </a:moveTo>
                <a:lnTo>
                  <a:pt x="78120" y="35432"/>
                </a:lnTo>
                <a:lnTo>
                  <a:pt x="65916" y="56702"/>
                </a:lnTo>
                <a:lnTo>
                  <a:pt x="80386" y="81125"/>
                </a:lnTo>
                <a:lnTo>
                  <a:pt x="80060" y="35432"/>
                </a:lnTo>
                <a:close/>
              </a:path>
              <a:path w="140970" h="1338579" extrusionOk="0">
                <a:moveTo>
                  <a:pt x="78120" y="35432"/>
                </a:moveTo>
                <a:lnTo>
                  <a:pt x="53461" y="35682"/>
                </a:lnTo>
                <a:lnTo>
                  <a:pt x="65916" y="56702"/>
                </a:lnTo>
                <a:lnTo>
                  <a:pt x="78120" y="354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77"/>
          <p:cNvSpPr txBox="1"/>
          <p:nvPr/>
        </p:nvSpPr>
        <p:spPr>
          <a:xfrm>
            <a:off x="5224393" y="5143500"/>
            <a:ext cx="786130" cy="285750"/>
          </a:xfrm>
          <a:prstGeom prst="rect">
            <a:avLst/>
          </a:prstGeom>
          <a:solidFill>
            <a:srgbClr val="FFFFFF"/>
          </a:solidFill>
          <a:ln w="2537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3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Estrato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77"/>
          <p:cNvSpPr txBox="1"/>
          <p:nvPr/>
        </p:nvSpPr>
        <p:spPr>
          <a:xfrm>
            <a:off x="5367284" y="3714738"/>
            <a:ext cx="1071880" cy="277495"/>
          </a:xfrm>
          <a:prstGeom prst="rect">
            <a:avLst/>
          </a:prstGeom>
          <a:solidFill>
            <a:srgbClr val="FFFFFF"/>
          </a:solidFill>
          <a:ln w="25375" cap="flat" cmpd="sng">
            <a:solidFill>
              <a:srgbClr val="4F80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3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Estrato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77"/>
          <p:cNvSpPr/>
          <p:nvPr/>
        </p:nvSpPr>
        <p:spPr>
          <a:xfrm>
            <a:off x="5010150" y="4429112"/>
            <a:ext cx="571500" cy="277495"/>
          </a:xfrm>
          <a:custGeom>
            <a:avLst/>
            <a:gdLst/>
            <a:ahLst/>
            <a:cxnLst/>
            <a:rect l="l" t="t" r="r" b="b"/>
            <a:pathLst>
              <a:path w="571500" h="277495" extrusionOk="0">
                <a:moveTo>
                  <a:pt x="0" y="276998"/>
                </a:moveTo>
                <a:lnTo>
                  <a:pt x="571499" y="276998"/>
                </a:lnTo>
                <a:lnTo>
                  <a:pt x="571499" y="0"/>
                </a:lnTo>
                <a:lnTo>
                  <a:pt x="0" y="0"/>
                </a:lnTo>
                <a:lnTo>
                  <a:pt x="0" y="2769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77"/>
          <p:cNvSpPr txBox="1"/>
          <p:nvPr/>
        </p:nvSpPr>
        <p:spPr>
          <a:xfrm>
            <a:off x="5010150" y="4429112"/>
            <a:ext cx="571500" cy="277495"/>
          </a:xfrm>
          <a:prstGeom prst="rect">
            <a:avLst/>
          </a:prstGeom>
          <a:noFill/>
          <a:ln w="25375" cap="flat" cmpd="sng">
            <a:solidFill>
              <a:srgbClr val="F795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3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Hiato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77"/>
          <p:cNvSpPr/>
          <p:nvPr/>
        </p:nvSpPr>
        <p:spPr>
          <a:xfrm>
            <a:off x="7010400" y="4429112"/>
            <a:ext cx="571500" cy="277495"/>
          </a:xfrm>
          <a:custGeom>
            <a:avLst/>
            <a:gdLst/>
            <a:ahLst/>
            <a:cxnLst/>
            <a:rect l="l" t="t" r="r" b="b"/>
            <a:pathLst>
              <a:path w="571500" h="277495" extrusionOk="0">
                <a:moveTo>
                  <a:pt x="0" y="276998"/>
                </a:moveTo>
                <a:lnTo>
                  <a:pt x="571499" y="276998"/>
                </a:lnTo>
                <a:lnTo>
                  <a:pt x="571499" y="0"/>
                </a:lnTo>
                <a:lnTo>
                  <a:pt x="0" y="0"/>
                </a:lnTo>
                <a:lnTo>
                  <a:pt x="0" y="2769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77"/>
          <p:cNvSpPr txBox="1"/>
          <p:nvPr/>
        </p:nvSpPr>
        <p:spPr>
          <a:xfrm>
            <a:off x="7010400" y="4429112"/>
            <a:ext cx="571500" cy="277495"/>
          </a:xfrm>
          <a:prstGeom prst="rect">
            <a:avLst/>
          </a:prstGeom>
          <a:noFill/>
          <a:ln w="25375" cap="flat" cmpd="sng">
            <a:solidFill>
              <a:srgbClr val="F795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3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Hiato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77"/>
          <p:cNvSpPr/>
          <p:nvPr/>
        </p:nvSpPr>
        <p:spPr>
          <a:xfrm>
            <a:off x="6224534" y="5786448"/>
            <a:ext cx="786130" cy="462280"/>
          </a:xfrm>
          <a:custGeom>
            <a:avLst/>
            <a:gdLst/>
            <a:ahLst/>
            <a:cxnLst/>
            <a:rect l="l" t="t" r="r" b="b"/>
            <a:pathLst>
              <a:path w="786129" h="462279" extrusionOk="0">
                <a:moveTo>
                  <a:pt x="0" y="461677"/>
                </a:moveTo>
                <a:lnTo>
                  <a:pt x="785814" y="461677"/>
                </a:lnTo>
                <a:lnTo>
                  <a:pt x="785814" y="0"/>
                </a:lnTo>
                <a:lnTo>
                  <a:pt x="0" y="0"/>
                </a:lnTo>
                <a:lnTo>
                  <a:pt x="0" y="461677"/>
                </a:lnTo>
                <a:close/>
              </a:path>
            </a:pathLst>
          </a:custGeom>
          <a:noFill/>
          <a:ln w="25375" cap="flat" cmpd="sng">
            <a:solidFill>
              <a:srgbClr val="7F63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77"/>
          <p:cNvSpPr txBox="1"/>
          <p:nvPr/>
        </p:nvSpPr>
        <p:spPr>
          <a:xfrm>
            <a:off x="6304284" y="5849520"/>
            <a:ext cx="59690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Vacío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erosional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77"/>
          <p:cNvSpPr/>
          <p:nvPr/>
        </p:nvSpPr>
        <p:spPr>
          <a:xfrm>
            <a:off x="6562343" y="5007864"/>
            <a:ext cx="1246631" cy="84124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77"/>
          <p:cNvSpPr/>
          <p:nvPr/>
        </p:nvSpPr>
        <p:spPr>
          <a:xfrm>
            <a:off x="6604772" y="5084576"/>
            <a:ext cx="1049020" cy="702310"/>
          </a:xfrm>
          <a:custGeom>
            <a:avLst/>
            <a:gdLst/>
            <a:ahLst/>
            <a:cxnLst/>
            <a:rect l="l" t="t" r="r" b="b"/>
            <a:pathLst>
              <a:path w="1049020" h="702310" extrusionOk="0">
                <a:moveTo>
                  <a:pt x="976497" y="46219"/>
                </a:moveTo>
                <a:lnTo>
                  <a:pt x="5699" y="46219"/>
                </a:lnTo>
                <a:lnTo>
                  <a:pt x="0" y="51934"/>
                </a:lnTo>
                <a:lnTo>
                  <a:pt x="0" y="701872"/>
                </a:lnTo>
                <a:lnTo>
                  <a:pt x="25389" y="701872"/>
                </a:lnTo>
                <a:lnTo>
                  <a:pt x="25389" y="71627"/>
                </a:lnTo>
                <a:lnTo>
                  <a:pt x="12679" y="71627"/>
                </a:lnTo>
                <a:lnTo>
                  <a:pt x="25389" y="58923"/>
                </a:lnTo>
                <a:lnTo>
                  <a:pt x="998277" y="58923"/>
                </a:lnTo>
                <a:lnTo>
                  <a:pt x="976497" y="46219"/>
                </a:lnTo>
                <a:close/>
              </a:path>
              <a:path w="1049020" h="702310" extrusionOk="0">
                <a:moveTo>
                  <a:pt x="998277" y="58923"/>
                </a:moveTo>
                <a:lnTo>
                  <a:pt x="934699" y="96011"/>
                </a:lnTo>
                <a:lnTo>
                  <a:pt x="932687" y="103750"/>
                </a:lnTo>
                <a:lnTo>
                  <a:pt x="936223" y="109727"/>
                </a:lnTo>
                <a:lnTo>
                  <a:pt x="939789" y="115823"/>
                </a:lnTo>
                <a:lnTo>
                  <a:pt x="947531" y="117847"/>
                </a:lnTo>
                <a:lnTo>
                  <a:pt x="1026838" y="71627"/>
                </a:lnTo>
                <a:lnTo>
                  <a:pt x="1023365" y="71627"/>
                </a:lnTo>
                <a:lnTo>
                  <a:pt x="1023365" y="69841"/>
                </a:lnTo>
                <a:lnTo>
                  <a:pt x="1016995" y="69841"/>
                </a:lnTo>
                <a:lnTo>
                  <a:pt x="998277" y="58923"/>
                </a:lnTo>
                <a:close/>
              </a:path>
              <a:path w="1049020" h="702310" extrusionOk="0">
                <a:moveTo>
                  <a:pt x="25389" y="58923"/>
                </a:moveTo>
                <a:lnTo>
                  <a:pt x="12679" y="71627"/>
                </a:lnTo>
                <a:lnTo>
                  <a:pt x="25389" y="71627"/>
                </a:lnTo>
                <a:lnTo>
                  <a:pt x="25389" y="58923"/>
                </a:lnTo>
                <a:close/>
              </a:path>
              <a:path w="1049020" h="702310" extrusionOk="0">
                <a:moveTo>
                  <a:pt x="998277" y="58923"/>
                </a:moveTo>
                <a:lnTo>
                  <a:pt x="25389" y="58923"/>
                </a:lnTo>
                <a:lnTo>
                  <a:pt x="25389" y="71627"/>
                </a:lnTo>
                <a:lnTo>
                  <a:pt x="976497" y="71627"/>
                </a:lnTo>
                <a:lnTo>
                  <a:pt x="998277" y="58923"/>
                </a:lnTo>
                <a:close/>
              </a:path>
              <a:path w="1049020" h="702310" extrusionOk="0">
                <a:moveTo>
                  <a:pt x="1026838" y="46219"/>
                </a:moveTo>
                <a:lnTo>
                  <a:pt x="1023365" y="46219"/>
                </a:lnTo>
                <a:lnTo>
                  <a:pt x="1023365" y="71627"/>
                </a:lnTo>
                <a:lnTo>
                  <a:pt x="1026838" y="71627"/>
                </a:lnTo>
                <a:lnTo>
                  <a:pt x="1048633" y="58923"/>
                </a:lnTo>
                <a:lnTo>
                  <a:pt x="1026838" y="46219"/>
                </a:lnTo>
                <a:close/>
              </a:path>
              <a:path w="1049020" h="702310" extrusionOk="0">
                <a:moveTo>
                  <a:pt x="1016995" y="48005"/>
                </a:moveTo>
                <a:lnTo>
                  <a:pt x="998277" y="58923"/>
                </a:lnTo>
                <a:lnTo>
                  <a:pt x="1016995" y="69841"/>
                </a:lnTo>
                <a:lnTo>
                  <a:pt x="1016995" y="48005"/>
                </a:lnTo>
                <a:close/>
              </a:path>
              <a:path w="1049020" h="702310" extrusionOk="0">
                <a:moveTo>
                  <a:pt x="1023365" y="48005"/>
                </a:moveTo>
                <a:lnTo>
                  <a:pt x="1016995" y="48005"/>
                </a:lnTo>
                <a:lnTo>
                  <a:pt x="1016995" y="69841"/>
                </a:lnTo>
                <a:lnTo>
                  <a:pt x="1023365" y="69841"/>
                </a:lnTo>
                <a:lnTo>
                  <a:pt x="1023365" y="48005"/>
                </a:lnTo>
                <a:close/>
              </a:path>
              <a:path w="1049020" h="702310" extrusionOk="0">
                <a:moveTo>
                  <a:pt x="947531" y="0"/>
                </a:moveTo>
                <a:lnTo>
                  <a:pt x="939789" y="2023"/>
                </a:lnTo>
                <a:lnTo>
                  <a:pt x="936223" y="8119"/>
                </a:lnTo>
                <a:lnTo>
                  <a:pt x="932687" y="14096"/>
                </a:lnTo>
                <a:lnTo>
                  <a:pt x="934699" y="21966"/>
                </a:lnTo>
                <a:lnTo>
                  <a:pt x="940795" y="25395"/>
                </a:lnTo>
                <a:lnTo>
                  <a:pt x="998277" y="58923"/>
                </a:lnTo>
                <a:lnTo>
                  <a:pt x="1016995" y="48005"/>
                </a:lnTo>
                <a:lnTo>
                  <a:pt x="1023365" y="48005"/>
                </a:lnTo>
                <a:lnTo>
                  <a:pt x="1023365" y="46219"/>
                </a:lnTo>
                <a:lnTo>
                  <a:pt x="1026838" y="46219"/>
                </a:lnTo>
                <a:lnTo>
                  <a:pt x="947531" y="0"/>
                </a:lnTo>
                <a:close/>
              </a:path>
            </a:pathLst>
          </a:custGeom>
          <a:solidFill>
            <a:srgbClr val="7F6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77"/>
          <p:cNvSpPr/>
          <p:nvPr/>
        </p:nvSpPr>
        <p:spPr>
          <a:xfrm>
            <a:off x="7939034" y="4643472"/>
            <a:ext cx="1062355" cy="462280"/>
          </a:xfrm>
          <a:custGeom>
            <a:avLst/>
            <a:gdLst/>
            <a:ahLst/>
            <a:cxnLst/>
            <a:rect l="l" t="t" r="r" b="b"/>
            <a:pathLst>
              <a:path w="1062354" h="462279" extrusionOk="0">
                <a:moveTo>
                  <a:pt x="0" y="461677"/>
                </a:moveTo>
                <a:lnTo>
                  <a:pt x="1062072" y="461677"/>
                </a:lnTo>
                <a:lnTo>
                  <a:pt x="1062072" y="0"/>
                </a:lnTo>
                <a:lnTo>
                  <a:pt x="0" y="0"/>
                </a:lnTo>
                <a:lnTo>
                  <a:pt x="0" y="4616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77"/>
          <p:cNvSpPr txBox="1"/>
          <p:nvPr/>
        </p:nvSpPr>
        <p:spPr>
          <a:xfrm>
            <a:off x="7939034" y="4643472"/>
            <a:ext cx="1062355" cy="462280"/>
          </a:xfrm>
          <a:prstGeom prst="rect">
            <a:avLst/>
          </a:prstGeom>
          <a:noFill/>
          <a:ln w="253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3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Laguna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3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estratigráfica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77"/>
          <p:cNvSpPr txBox="1"/>
          <p:nvPr/>
        </p:nvSpPr>
        <p:spPr>
          <a:xfrm>
            <a:off x="3214634" y="6357961"/>
            <a:ext cx="5643880" cy="277495"/>
          </a:xfrm>
          <a:prstGeom prst="rect">
            <a:avLst/>
          </a:prstGeom>
          <a:noFill/>
          <a:ln w="253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Laguna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estratigráfica: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sedimentación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producido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erosión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77"/>
          <p:cNvSpPr txBox="1"/>
          <p:nvPr/>
        </p:nvSpPr>
        <p:spPr>
          <a:xfrm>
            <a:off x="2500253" y="5786448"/>
            <a:ext cx="2929255" cy="285750"/>
          </a:xfrm>
          <a:prstGeom prst="rect">
            <a:avLst/>
          </a:prstGeom>
          <a:noFill/>
          <a:ln w="25375" cap="flat" cmpd="sng">
            <a:solidFill>
              <a:srgbClr val="F795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Hiato: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período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sedimentación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77"/>
          <p:cNvSpPr txBox="1"/>
          <p:nvPr/>
        </p:nvSpPr>
        <p:spPr>
          <a:xfrm>
            <a:off x="285726" y="6253483"/>
            <a:ext cx="2714625" cy="462280"/>
          </a:xfrm>
          <a:prstGeom prst="rect">
            <a:avLst/>
          </a:prstGeom>
          <a:noFill/>
          <a:ln w="25375" cap="flat" cmpd="sng">
            <a:solidFill>
              <a:srgbClr val="7F63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10033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Vacío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erosional: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procesos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erosivos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producen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formación</a:t>
            </a:r>
            <a:r>
              <a:rPr lang="es-E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geológica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67" name="Google Shape;1167;p77"/>
          <p:cNvGraphicFramePr/>
          <p:nvPr/>
        </p:nvGraphicFramePr>
        <p:xfrm>
          <a:off x="525497" y="275218"/>
          <a:ext cx="2827300" cy="1483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0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8445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5">
                <a:tc rowSpan="3">
                  <a:txBody>
                    <a:bodyPr/>
                    <a:lstStyle/>
                    <a:p>
                      <a:pPr marL="8445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Mesozoico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Cretácico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09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Jurásico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09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Triásico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78"/>
          <p:cNvSpPr/>
          <p:nvPr/>
        </p:nvSpPr>
        <p:spPr>
          <a:xfrm>
            <a:off x="1214411" y="1746123"/>
            <a:ext cx="1828800" cy="13430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78"/>
          <p:cNvSpPr txBox="1"/>
          <p:nvPr/>
        </p:nvSpPr>
        <p:spPr>
          <a:xfrm>
            <a:off x="762000" y="1236906"/>
            <a:ext cx="2260109" cy="369332"/>
          </a:xfrm>
          <a:prstGeom prst="rect">
            <a:avLst/>
          </a:prstGeom>
          <a:noFill/>
          <a:ln w="25375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Disconformidad</a:t>
            </a:r>
            <a:endParaRPr sz="2400" b="1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78"/>
          <p:cNvSpPr txBox="1"/>
          <p:nvPr/>
        </p:nvSpPr>
        <p:spPr>
          <a:xfrm>
            <a:off x="500039" y="3174873"/>
            <a:ext cx="3714750" cy="1754505"/>
          </a:xfrm>
          <a:prstGeom prst="rect">
            <a:avLst/>
          </a:prstGeom>
          <a:noFill/>
          <a:ln w="25375" cap="flat" cmpd="sng">
            <a:solidFill>
              <a:srgbClr val="7F63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1936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paralelismo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ondulado.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puesto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ondulación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consecuencia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erosión.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asociado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movimientos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epirogénicos.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78"/>
          <p:cNvSpPr/>
          <p:nvPr/>
        </p:nvSpPr>
        <p:spPr>
          <a:xfrm>
            <a:off x="5857859" y="714359"/>
            <a:ext cx="1838325" cy="1295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78"/>
          <p:cNvSpPr txBox="1"/>
          <p:nvPr/>
        </p:nvSpPr>
        <p:spPr>
          <a:xfrm>
            <a:off x="5235475" y="286929"/>
            <a:ext cx="3480300" cy="369300"/>
          </a:xfrm>
          <a:prstGeom prst="rect">
            <a:avLst/>
          </a:prstGeom>
          <a:noFill/>
          <a:ln w="25375" cap="flat" cmpd="sng">
            <a:solidFill>
              <a:srgbClr val="F795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51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Discordancia (angular)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177" name="Google Shape;1177;p78"/>
          <p:cNvSpPr txBox="1"/>
          <p:nvPr/>
        </p:nvSpPr>
        <p:spPr>
          <a:xfrm>
            <a:off x="4810975" y="2133650"/>
            <a:ext cx="3962100" cy="831300"/>
          </a:xfrm>
          <a:prstGeom prst="rect">
            <a:avLst/>
          </a:prstGeom>
          <a:noFill/>
          <a:ln w="25375" cap="flat" cmpd="sng">
            <a:solidFill>
              <a:srgbClr val="F795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375" marR="2222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paralelismo.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plano.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asociado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movimientos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orogénicos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pliegan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78"/>
          <p:cNvSpPr/>
          <p:nvPr/>
        </p:nvSpPr>
        <p:spPr>
          <a:xfrm>
            <a:off x="5948346" y="3728974"/>
            <a:ext cx="1657500" cy="1181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78"/>
          <p:cNvSpPr txBox="1"/>
          <p:nvPr/>
        </p:nvSpPr>
        <p:spPr>
          <a:xfrm>
            <a:off x="5732713" y="3174875"/>
            <a:ext cx="2118600" cy="554100"/>
          </a:xfrm>
          <a:prstGeom prst="rect">
            <a:avLst/>
          </a:prstGeom>
          <a:noFill/>
          <a:ln w="25375" cap="flat" cmpd="sng">
            <a:solidFill>
              <a:srgbClr val="4AAC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7340" marR="123189" lvl="0" indent="-175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Discordancia</a:t>
            </a:r>
            <a:r>
              <a:rPr lang="es-ES" sz="1800" b="1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con</a:t>
            </a:r>
            <a:r>
              <a:rPr lang="es-ES" sz="1800" b="1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paleorrelieve</a:t>
            </a:r>
            <a:endParaRPr sz="1800" b="1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78"/>
          <p:cNvSpPr/>
          <p:nvPr/>
        </p:nvSpPr>
        <p:spPr>
          <a:xfrm>
            <a:off x="5072115" y="5514795"/>
            <a:ext cx="3643629" cy="1200785"/>
          </a:xfrm>
          <a:custGeom>
            <a:avLst/>
            <a:gdLst/>
            <a:ahLst/>
            <a:cxnLst/>
            <a:rect l="l" t="t" r="r" b="b"/>
            <a:pathLst>
              <a:path w="3643629" h="1200784" extrusionOk="0">
                <a:moveTo>
                  <a:pt x="0" y="1200329"/>
                </a:moveTo>
                <a:lnTo>
                  <a:pt x="3643396" y="1200329"/>
                </a:lnTo>
                <a:lnTo>
                  <a:pt x="3643396" y="0"/>
                </a:lnTo>
                <a:lnTo>
                  <a:pt x="0" y="0"/>
                </a:lnTo>
                <a:lnTo>
                  <a:pt x="0" y="12003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78"/>
          <p:cNvSpPr txBox="1"/>
          <p:nvPr/>
        </p:nvSpPr>
        <p:spPr>
          <a:xfrm>
            <a:off x="4955190" y="4894095"/>
            <a:ext cx="3643500" cy="1108200"/>
          </a:xfrm>
          <a:prstGeom prst="rect">
            <a:avLst/>
          </a:prstGeom>
          <a:noFill/>
          <a:ln w="25375" cap="flat" cmpd="sng">
            <a:solidFill>
              <a:srgbClr val="4AAC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375" marR="895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paralelismo.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ondulado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erosivos.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asociado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movimientos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orogénicos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pliegan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79"/>
          <p:cNvSpPr/>
          <p:nvPr/>
        </p:nvSpPr>
        <p:spPr>
          <a:xfrm>
            <a:off x="1285875" y="1428750"/>
            <a:ext cx="1647825" cy="1181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79"/>
          <p:cNvSpPr txBox="1"/>
          <p:nvPr/>
        </p:nvSpPr>
        <p:spPr>
          <a:xfrm>
            <a:off x="926428" y="886213"/>
            <a:ext cx="2362225" cy="369332"/>
          </a:xfrm>
          <a:prstGeom prst="rect">
            <a:avLst/>
          </a:prstGeom>
          <a:noFill/>
          <a:ln w="253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4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Inconformidad</a:t>
            </a:r>
            <a:endParaRPr sz="2400" b="1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79"/>
          <p:cNvSpPr txBox="1"/>
          <p:nvPr/>
        </p:nvSpPr>
        <p:spPr>
          <a:xfrm>
            <a:off x="500039" y="2643198"/>
            <a:ext cx="3215005" cy="1200785"/>
          </a:xfrm>
          <a:prstGeom prst="rect">
            <a:avLst/>
          </a:prstGeom>
          <a:noFill/>
          <a:ln w="253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24193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sedimentarios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apoyan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rocas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endógenas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(ígneas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metamórficas)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79"/>
          <p:cNvSpPr/>
          <p:nvPr/>
        </p:nvSpPr>
        <p:spPr>
          <a:xfrm>
            <a:off x="4857750" y="1142884"/>
            <a:ext cx="3292236" cy="17859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79"/>
          <p:cNvSpPr txBox="1"/>
          <p:nvPr/>
        </p:nvSpPr>
        <p:spPr>
          <a:xfrm>
            <a:off x="5676045" y="630587"/>
            <a:ext cx="1721400" cy="369300"/>
          </a:xfrm>
          <a:prstGeom prst="rect">
            <a:avLst/>
          </a:prstGeom>
          <a:noFill/>
          <a:ln w="253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44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Intrusión</a:t>
            </a:r>
            <a:endParaRPr sz="2400" b="1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79"/>
          <p:cNvSpPr txBox="1"/>
          <p:nvPr/>
        </p:nvSpPr>
        <p:spPr>
          <a:xfrm>
            <a:off x="4929250" y="3071825"/>
            <a:ext cx="3409800" cy="831300"/>
          </a:xfrm>
          <a:prstGeom prst="rect">
            <a:avLst/>
          </a:prstGeom>
          <a:noFill/>
          <a:ln w="253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8740" marR="1746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sedimentarios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atravesados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rocas</a:t>
            </a:r>
            <a:r>
              <a:rPr lang="es-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ígneas.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/>
          <p:nvPr/>
        </p:nvSpPr>
        <p:spPr>
          <a:xfrm>
            <a:off x="684212" y="465931"/>
            <a:ext cx="7993062" cy="106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Principio de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relaciones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cruzadas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superposición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fenómenos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geológicos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secuencia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acontecimientos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 posterior a las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estructuras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las que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afecta</a:t>
            </a:r>
            <a:endParaRPr dirty="0"/>
          </a:p>
        </p:txBody>
      </p:sp>
      <p:pic>
        <p:nvPicPr>
          <p:cNvPr id="423" name="Google Shape;423;p50" descr="Sin título-7"/>
          <p:cNvPicPr preferRelativeResize="0"/>
          <p:nvPr/>
        </p:nvPicPr>
        <p:blipFill rotWithShape="1">
          <a:blip r:embed="rId3">
            <a:alphaModFix/>
          </a:blip>
          <a:srcRect l="65745" t="23750" r="7481" b="54190"/>
          <a:stretch/>
        </p:blipFill>
        <p:spPr>
          <a:xfrm>
            <a:off x="2195512" y="3284537"/>
            <a:ext cx="5256212" cy="331311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0"/>
          <p:cNvSpPr txBox="1"/>
          <p:nvPr/>
        </p:nvSpPr>
        <p:spPr>
          <a:xfrm>
            <a:off x="1476375" y="2133600"/>
            <a:ext cx="640873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Reconstruir la historia geológica del siguiente corte</a:t>
            </a:r>
            <a:endParaRPr/>
          </a:p>
        </p:txBody>
      </p:sp>
      <p:sp>
        <p:nvSpPr>
          <p:cNvPr id="425" name="Google Shape;425;p50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1"/>
          <p:cNvSpPr txBox="1"/>
          <p:nvPr/>
        </p:nvSpPr>
        <p:spPr>
          <a:xfrm>
            <a:off x="2052637" y="411956"/>
            <a:ext cx="4895850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Secuencia de acontecimientos</a:t>
            </a:r>
            <a:endParaRPr/>
          </a:p>
        </p:txBody>
      </p:sp>
      <p:pic>
        <p:nvPicPr>
          <p:cNvPr id="432" name="Google Shape;432;p51" descr="Sin título-7"/>
          <p:cNvPicPr preferRelativeResize="0"/>
          <p:nvPr/>
        </p:nvPicPr>
        <p:blipFill rotWithShape="1">
          <a:blip r:embed="rId3">
            <a:alphaModFix/>
          </a:blip>
          <a:srcRect l="9045" t="48356" r="61404" b="12199"/>
          <a:stretch/>
        </p:blipFill>
        <p:spPr>
          <a:xfrm>
            <a:off x="755650" y="3141662"/>
            <a:ext cx="3097212" cy="310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1" descr="Sin título-7"/>
          <p:cNvPicPr preferRelativeResize="0"/>
          <p:nvPr/>
        </p:nvPicPr>
        <p:blipFill rotWithShape="1">
          <a:blip r:embed="rId3">
            <a:alphaModFix/>
          </a:blip>
          <a:srcRect l="9045" t="22707" r="64160" b="51641"/>
          <a:stretch/>
        </p:blipFill>
        <p:spPr>
          <a:xfrm>
            <a:off x="755650" y="1125537"/>
            <a:ext cx="2808287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1" descr="Sin título-7"/>
          <p:cNvPicPr preferRelativeResize="0"/>
          <p:nvPr/>
        </p:nvPicPr>
        <p:blipFill rotWithShape="1">
          <a:blip r:embed="rId3">
            <a:alphaModFix/>
          </a:blip>
          <a:srcRect l="39277" t="62110" r="8859" b="12199"/>
          <a:stretch/>
        </p:blipFill>
        <p:spPr>
          <a:xfrm>
            <a:off x="3708400" y="4292600"/>
            <a:ext cx="54356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1" descr="Sin título-7"/>
          <p:cNvPicPr preferRelativeResize="0"/>
          <p:nvPr/>
        </p:nvPicPr>
        <p:blipFill rotWithShape="1">
          <a:blip r:embed="rId3">
            <a:alphaModFix/>
          </a:blip>
          <a:srcRect l="63313" t="22708" r="7481" b="37889"/>
          <a:stretch/>
        </p:blipFill>
        <p:spPr>
          <a:xfrm>
            <a:off x="5940425" y="1268412"/>
            <a:ext cx="3060700" cy="3097212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1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Vía Láctea es nuestra galaxia. Es grande, espiral y puede tener unos  millones de estrellas, entre ellas, el Sol. - ppt download">
            <a:extLst>
              <a:ext uri="{FF2B5EF4-FFF2-40B4-BE49-F238E27FC236}">
                <a16:creationId xmlns:a16="http://schemas.microsoft.com/office/drawing/2014/main" id="{A829405F-40B9-89BA-7670-9C07F9FB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03" y="3429000"/>
            <a:ext cx="4044462" cy="32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41DACD-F4DF-27D2-64E6-1742DE765C40}"/>
              </a:ext>
            </a:extLst>
          </p:cNvPr>
          <p:cNvSpPr txBox="1"/>
          <p:nvPr/>
        </p:nvSpPr>
        <p:spPr>
          <a:xfrm>
            <a:off x="2609556" y="69720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ESCALAS EN GEOLOGÍA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C19946D-7797-3F09-B44F-C6BBD7F59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157338"/>
              </p:ext>
            </p:extLst>
          </p:nvPr>
        </p:nvGraphicFramePr>
        <p:xfrm>
          <a:off x="1523999" y="1397000"/>
          <a:ext cx="6494585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537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2" descr="Formadas por el oleaje o por el viento, presentan crestas más agudas hacia eltecho y redondeadas hacia el muroEstrato supe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8856662" cy="64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/>
          <p:nvPr/>
        </p:nvSpPr>
        <p:spPr>
          <a:xfrm>
            <a:off x="1931987" y="340520"/>
            <a:ext cx="5688012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Datación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absoluta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Reloj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geológico</a:t>
            </a:r>
            <a:endParaRPr dirty="0"/>
          </a:p>
        </p:txBody>
      </p:sp>
      <p:sp>
        <p:nvSpPr>
          <p:cNvPr id="483" name="Google Shape;483;p59"/>
          <p:cNvSpPr txBox="1"/>
          <p:nvPr/>
        </p:nvSpPr>
        <p:spPr>
          <a:xfrm>
            <a:off x="755650" y="908050"/>
            <a:ext cx="8066087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Isótopos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radiactivos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19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elementos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radiactivos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desintegran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un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ritmo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fijo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constante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9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elemento</a:t>
            </a:r>
            <a:r>
              <a:rPr lang="en-US" sz="19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padre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progresivamente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elemento</a:t>
            </a:r>
            <a:r>
              <a:rPr lang="en-US" sz="19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9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media o </a:t>
            </a:r>
            <a:r>
              <a:rPr lang="en-US" sz="19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período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9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semidesintegración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muestra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radiactiva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queda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reducida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mitad</a:t>
            </a:r>
            <a:endParaRPr dirty="0"/>
          </a:p>
        </p:txBody>
      </p:sp>
      <p:grpSp>
        <p:nvGrpSpPr>
          <p:cNvPr id="484" name="Google Shape;484;p59"/>
          <p:cNvGrpSpPr/>
          <p:nvPr/>
        </p:nvGrpSpPr>
        <p:grpSpPr>
          <a:xfrm>
            <a:off x="1042988" y="3094892"/>
            <a:ext cx="7313222" cy="3653570"/>
            <a:chOff x="1042987" y="2573337"/>
            <a:chExt cx="7920037" cy="4175125"/>
          </a:xfrm>
        </p:grpSpPr>
        <p:pic>
          <p:nvPicPr>
            <p:cNvPr id="485" name="Google Shape;485;p59" descr="Sin título-8"/>
            <p:cNvPicPr preferRelativeResize="0"/>
            <p:nvPr/>
          </p:nvPicPr>
          <p:blipFill rotWithShape="1">
            <a:blip r:embed="rId3">
              <a:alphaModFix/>
            </a:blip>
            <a:srcRect l="5120" t="26675" r="4321" b="13090"/>
            <a:stretch/>
          </p:blipFill>
          <p:spPr>
            <a:xfrm>
              <a:off x="1042987" y="2573337"/>
              <a:ext cx="7920037" cy="3951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6" name="Google Shape;486;p59"/>
            <p:cNvSpPr txBox="1"/>
            <p:nvPr/>
          </p:nvSpPr>
          <p:spPr>
            <a:xfrm>
              <a:off x="6877050" y="6381750"/>
              <a:ext cx="1512887" cy="36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→ Tiempo</a:t>
              </a:r>
              <a:endParaRPr/>
            </a:p>
          </p:txBody>
        </p:sp>
        <p:sp>
          <p:nvSpPr>
            <p:cNvPr id="487" name="Google Shape;487;p59"/>
            <p:cNvSpPr txBox="1"/>
            <p:nvPr/>
          </p:nvSpPr>
          <p:spPr>
            <a:xfrm>
              <a:off x="5940425" y="3284537"/>
              <a:ext cx="2519362" cy="64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r>
                <a:rPr lang="en-US" sz="18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 = </a:t>
              </a:r>
              <a:r>
                <a:rPr lang="en-US" sz="18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período</a:t>
              </a:r>
              <a:r>
                <a:rPr lang="en-US" sz="18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8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semidesintegración</a:t>
              </a:r>
              <a:endParaRPr b="1" dirty="0"/>
            </a:p>
          </p:txBody>
        </p:sp>
      </p:grpSp>
      <p:sp>
        <p:nvSpPr>
          <p:cNvPr id="488" name="Google Shape;488;p59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  <p:sp>
        <p:nvSpPr>
          <p:cNvPr id="489" name="Google Shape;489;p59"/>
          <p:cNvSpPr txBox="1"/>
          <p:nvPr/>
        </p:nvSpPr>
        <p:spPr>
          <a:xfrm>
            <a:off x="2363787" y="326439"/>
            <a:ext cx="48244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54787F4-7087-CED2-05C5-BB4B4413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1231096"/>
            <a:ext cx="8693834" cy="36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79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/>
          <p:nvPr/>
        </p:nvSpPr>
        <p:spPr>
          <a:xfrm>
            <a:off x="857250" y="500062"/>
            <a:ext cx="7272337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Fósiles y la información que proporcionan</a:t>
            </a:r>
            <a:endParaRPr/>
          </a:p>
        </p:txBody>
      </p:sp>
      <p:sp>
        <p:nvSpPr>
          <p:cNvPr id="356" name="Google Shape;356;p45"/>
          <p:cNvSpPr txBox="1"/>
          <p:nvPr/>
        </p:nvSpPr>
        <p:spPr>
          <a:xfrm>
            <a:off x="827087" y="1130299"/>
            <a:ext cx="813593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Fósil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resto de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organismo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pasado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de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conservado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manera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permanente</a:t>
            </a:r>
            <a:endParaRPr dirty="0"/>
          </a:p>
        </p:txBody>
      </p:sp>
      <p:pic>
        <p:nvPicPr>
          <p:cNvPr id="357" name="Google Shape;357;p45" descr="Sin título-2"/>
          <p:cNvPicPr preferRelativeResize="0"/>
          <p:nvPr/>
        </p:nvPicPr>
        <p:blipFill rotWithShape="1">
          <a:blip r:embed="rId3">
            <a:alphaModFix/>
          </a:blip>
          <a:srcRect l="4722" t="21665" r="4322" b="19560"/>
          <a:stretch/>
        </p:blipFill>
        <p:spPr>
          <a:xfrm>
            <a:off x="827087" y="2636837"/>
            <a:ext cx="8316912" cy="403066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5"/>
          <p:cNvSpPr txBox="1"/>
          <p:nvPr/>
        </p:nvSpPr>
        <p:spPr>
          <a:xfrm>
            <a:off x="827086" y="1863724"/>
            <a:ext cx="813593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Fosilización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general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afecta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se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mineralizan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roca</a:t>
            </a:r>
            <a:endParaRPr dirty="0"/>
          </a:p>
        </p:txBody>
      </p:sp>
      <p:sp>
        <p:nvSpPr>
          <p:cNvPr id="360" name="Google Shape;360;p45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8" descr="Se ha analizado una roca y se ha descubierto que contiene 4pg de 235U y 28 pg207Pb. Calcular la edad de la muestra (la vid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887"/>
            <a:ext cx="9144000" cy="674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/>
          <p:nvPr/>
        </p:nvSpPr>
        <p:spPr>
          <a:xfrm>
            <a:off x="928687" y="571500"/>
            <a:ext cx="7272337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Fósiles y la información que proporcionan</a:t>
            </a:r>
            <a:endParaRPr/>
          </a:p>
        </p:txBody>
      </p:sp>
      <p:grpSp>
        <p:nvGrpSpPr>
          <p:cNvPr id="367" name="Google Shape;367;p46"/>
          <p:cNvGrpSpPr/>
          <p:nvPr/>
        </p:nvGrpSpPr>
        <p:grpSpPr>
          <a:xfrm>
            <a:off x="1187450" y="1268412"/>
            <a:ext cx="4286250" cy="2317750"/>
            <a:chOff x="1187450" y="1268412"/>
            <a:chExt cx="4286250" cy="2317750"/>
          </a:xfrm>
        </p:grpSpPr>
        <p:sp>
          <p:nvSpPr>
            <p:cNvPr id="368" name="Google Shape;368;p46"/>
            <p:cNvSpPr txBox="1"/>
            <p:nvPr/>
          </p:nvSpPr>
          <p:spPr>
            <a:xfrm>
              <a:off x="1187450" y="1268412"/>
              <a:ext cx="3960812" cy="35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Molde externo e interno de Anmonites</a:t>
              </a:r>
              <a:endParaRPr/>
            </a:p>
          </p:txBody>
        </p:sp>
        <p:pic>
          <p:nvPicPr>
            <p:cNvPr id="369" name="Google Shape;369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7450" y="1557337"/>
              <a:ext cx="4286250" cy="2028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0" name="Google Shape;370;p46"/>
          <p:cNvGrpSpPr/>
          <p:nvPr/>
        </p:nvGrpSpPr>
        <p:grpSpPr>
          <a:xfrm>
            <a:off x="6588125" y="1196975"/>
            <a:ext cx="2170112" cy="3065462"/>
            <a:chOff x="6588125" y="1844675"/>
            <a:chExt cx="2170112" cy="3065462"/>
          </a:xfrm>
        </p:grpSpPr>
        <p:pic>
          <p:nvPicPr>
            <p:cNvPr id="371" name="Google Shape;371;p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88125" y="1844675"/>
              <a:ext cx="2095500" cy="198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>
              <a:off x="7112793" y="3264693"/>
              <a:ext cx="1481137" cy="180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46"/>
            <p:cNvSpPr txBox="1"/>
            <p:nvPr/>
          </p:nvSpPr>
          <p:spPr>
            <a:xfrm>
              <a:off x="6948487" y="3141662"/>
              <a:ext cx="1296987" cy="35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coprolitos</a:t>
              </a:r>
              <a:endParaRPr/>
            </a:p>
          </p:txBody>
        </p:sp>
      </p:grpSp>
      <p:grpSp>
        <p:nvGrpSpPr>
          <p:cNvPr id="374" name="Google Shape;374;p46"/>
          <p:cNvGrpSpPr/>
          <p:nvPr/>
        </p:nvGrpSpPr>
        <p:grpSpPr>
          <a:xfrm>
            <a:off x="1979612" y="4221162"/>
            <a:ext cx="6194425" cy="2405062"/>
            <a:chOff x="1979612" y="3933825"/>
            <a:chExt cx="6194425" cy="2405062"/>
          </a:xfrm>
        </p:grpSpPr>
        <p:pic>
          <p:nvPicPr>
            <p:cNvPr id="375" name="Google Shape;375;p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79612" y="4508500"/>
              <a:ext cx="2663825" cy="1830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4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16462" y="3933825"/>
              <a:ext cx="1285875" cy="2009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4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156325" y="4508500"/>
              <a:ext cx="2017712" cy="176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46"/>
            <p:cNvSpPr txBox="1"/>
            <p:nvPr/>
          </p:nvSpPr>
          <p:spPr>
            <a:xfrm>
              <a:off x="4643437" y="5949950"/>
              <a:ext cx="1008062" cy="35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icnitas</a:t>
              </a:r>
              <a:endParaRPr/>
            </a:p>
          </p:txBody>
        </p:sp>
      </p:grpSp>
      <p:sp>
        <p:nvSpPr>
          <p:cNvPr id="379" name="Google Shape;379;p46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7" descr="La datación polínica, conocida como Palinología, es una técnicautilizada por la Paleobotánica para obtener una datación re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15887"/>
            <a:ext cx="8424862" cy="66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/>
          <p:nvPr/>
        </p:nvSpPr>
        <p:spPr>
          <a:xfrm>
            <a:off x="857251" y="500061"/>
            <a:ext cx="7243762" cy="9366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Fósiles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proporcionan</a:t>
            </a:r>
            <a:endParaRPr dirty="0"/>
          </a:p>
        </p:txBody>
      </p:sp>
      <p:sp>
        <p:nvSpPr>
          <p:cNvPr id="386" name="Google Shape;386;p47"/>
          <p:cNvSpPr txBox="1"/>
          <p:nvPr/>
        </p:nvSpPr>
        <p:spPr>
          <a:xfrm>
            <a:off x="827087" y="964321"/>
            <a:ext cx="813593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procesos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fosilización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MOMIFICACIÓN</a:t>
            </a:r>
            <a:endParaRPr dirty="0"/>
          </a:p>
        </p:txBody>
      </p:sp>
      <p:sp>
        <p:nvSpPr>
          <p:cNvPr id="387" name="Google Shape;387;p47"/>
          <p:cNvSpPr txBox="1"/>
          <p:nvPr/>
        </p:nvSpPr>
        <p:spPr>
          <a:xfrm>
            <a:off x="827087" y="1700212"/>
            <a:ext cx="345757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Ámbar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resina fósil de coníferas, que puede contener artrópodos</a:t>
            </a:r>
            <a:endParaRPr/>
          </a:p>
        </p:txBody>
      </p:sp>
      <p:pic>
        <p:nvPicPr>
          <p:cNvPr id="388" name="Google Shape;38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2924175"/>
            <a:ext cx="2376487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525" y="2708275"/>
            <a:ext cx="2879725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7"/>
          <p:cNvSpPr txBox="1"/>
          <p:nvPr/>
        </p:nvSpPr>
        <p:spPr>
          <a:xfrm>
            <a:off x="4140200" y="1700212"/>
            <a:ext cx="3960812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Asfalto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puede contener restos biológicos bien conservados, ya que se impide la putrefacción</a:t>
            </a:r>
            <a:endParaRPr/>
          </a:p>
        </p:txBody>
      </p:sp>
      <p:sp>
        <p:nvSpPr>
          <p:cNvPr id="391" name="Google Shape;391;p47"/>
          <p:cNvSpPr txBox="1"/>
          <p:nvPr/>
        </p:nvSpPr>
        <p:spPr>
          <a:xfrm>
            <a:off x="1258887" y="5013325"/>
            <a:ext cx="3960812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Hielo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puede contener restos de grandes mamíferos, como los mamuts siberianos</a:t>
            </a:r>
            <a:endParaRPr/>
          </a:p>
        </p:txBody>
      </p:sp>
      <p:pic>
        <p:nvPicPr>
          <p:cNvPr id="392" name="Google Shape;392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2725" y="4978400"/>
            <a:ext cx="2555875" cy="18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7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"/>
          <p:cNvSpPr txBox="1"/>
          <p:nvPr/>
        </p:nvSpPr>
        <p:spPr>
          <a:xfrm>
            <a:off x="928687" y="500062"/>
            <a:ext cx="7272337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Fósiles y la información que proporcionan</a:t>
            </a:r>
            <a:endParaRPr/>
          </a:p>
        </p:txBody>
      </p:sp>
      <p:sp>
        <p:nvSpPr>
          <p:cNvPr id="405" name="Google Shape;405;p49"/>
          <p:cNvSpPr txBox="1"/>
          <p:nvPr/>
        </p:nvSpPr>
        <p:spPr>
          <a:xfrm>
            <a:off x="827087" y="908050"/>
            <a:ext cx="727392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406" name="Google Shape;406;p49"/>
          <p:cNvSpPr txBox="1"/>
          <p:nvPr/>
        </p:nvSpPr>
        <p:spPr>
          <a:xfrm>
            <a:off x="827087" y="1687755"/>
            <a:ext cx="784860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pasado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seres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forma de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distribución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etc.</a:t>
            </a:r>
            <a:endParaRPr dirty="0"/>
          </a:p>
        </p:txBody>
      </p:sp>
      <p:sp>
        <p:nvSpPr>
          <p:cNvPr id="407" name="Google Shape;407;p49"/>
          <p:cNvSpPr txBox="1"/>
          <p:nvPr/>
        </p:nvSpPr>
        <p:spPr>
          <a:xfrm>
            <a:off x="827087" y="2743296"/>
            <a:ext cx="784860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oceánico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continental, de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frío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cálido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etc.</a:t>
            </a:r>
            <a:endParaRPr dirty="0"/>
          </a:p>
        </p:txBody>
      </p:sp>
      <p:sp>
        <p:nvSpPr>
          <p:cNvPr id="408" name="Google Shape;408;p49"/>
          <p:cNvSpPr txBox="1"/>
          <p:nvPr/>
        </p:nvSpPr>
        <p:spPr>
          <a:xfrm>
            <a:off x="827087" y="3819622"/>
            <a:ext cx="770413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algunos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fósiles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sirven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datar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rocas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contienen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fósiles-guía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416" name="Google Shape;416;p49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6EF89B5-A8AA-FB56-6493-C3ACFAE97A09}"/>
              </a:ext>
            </a:extLst>
          </p:cNvPr>
          <p:cNvSpPr txBox="1"/>
          <p:nvPr/>
        </p:nvSpPr>
        <p:spPr>
          <a:xfrm>
            <a:off x="1906172" y="2839493"/>
            <a:ext cx="50995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Vivieron durante un período muy corto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(evolución rápida).</a:t>
            </a:r>
            <a:endParaRPr lang="es-E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Amplia distribución geográfica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(correlación regiones).</a:t>
            </a:r>
            <a:endParaRPr lang="es-E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Muy abundantes en sus ecosistemas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(fácil fosilización).</a:t>
            </a:r>
            <a:endParaRPr lang="es-ES" sz="1800" dirty="0"/>
          </a:p>
        </p:txBody>
      </p:sp>
      <p:pic>
        <p:nvPicPr>
          <p:cNvPr id="8" name="Google Shape;823;gf8e3d54b23_2_4">
            <a:extLst>
              <a:ext uri="{FF2B5EF4-FFF2-40B4-BE49-F238E27FC236}">
                <a16:creationId xmlns:a16="http://schemas.microsoft.com/office/drawing/2014/main" id="{37773C68-D499-B22D-20D3-50988FB684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0200" y="1501726"/>
            <a:ext cx="1855800" cy="12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BA0B9CA-EC16-454C-A7F1-0E6E9B23D719}"/>
              </a:ext>
            </a:extLst>
          </p:cNvPr>
          <p:cNvSpPr txBox="1"/>
          <p:nvPr/>
        </p:nvSpPr>
        <p:spPr>
          <a:xfrm>
            <a:off x="2286000" y="185810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chemeClr val="dk1"/>
                </a:solidFill>
              </a:rPr>
              <a:t>Ammonites</a:t>
            </a:r>
            <a:r>
              <a:rPr lang="es-ES" b="1" dirty="0">
                <a:solidFill>
                  <a:schemeClr val="dk1"/>
                </a:solidFill>
              </a:rPr>
              <a:t> </a:t>
            </a:r>
            <a:r>
              <a:rPr lang="es-ES" dirty="0">
                <a:solidFill>
                  <a:schemeClr val="dk1"/>
                </a:solidFill>
              </a:rPr>
              <a:t>(</a:t>
            </a:r>
            <a:r>
              <a:rPr lang="es-ES" dirty="0" err="1">
                <a:solidFill>
                  <a:schemeClr val="dk1"/>
                </a:solidFill>
              </a:rPr>
              <a:t>Ammonitina</a:t>
            </a:r>
            <a:r>
              <a:rPr lang="es-ES" dirty="0">
                <a:solidFill>
                  <a:schemeClr val="dk1"/>
                </a:solidFill>
              </a:rPr>
              <a:t>): Jurásico-Cretácico. Invertebrado marino (cefalópodos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4C478F-E92B-9A8B-0A33-DE21234CD23F}"/>
              </a:ext>
            </a:extLst>
          </p:cNvPr>
          <p:cNvSpPr txBox="1"/>
          <p:nvPr/>
        </p:nvSpPr>
        <p:spPr>
          <a:xfrm>
            <a:off x="3180433" y="58598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highlight>
                  <a:srgbClr val="FFFF00"/>
                </a:highlight>
              </a:rPr>
              <a:t>FÓSILES GUÍA</a:t>
            </a:r>
          </a:p>
        </p:txBody>
      </p:sp>
      <p:pic>
        <p:nvPicPr>
          <p:cNvPr id="12" name="Google Shape;810;gf7a6a22bb4_0_0">
            <a:extLst>
              <a:ext uri="{FF2B5EF4-FFF2-40B4-BE49-F238E27FC236}">
                <a16:creationId xmlns:a16="http://schemas.microsoft.com/office/drawing/2014/main" id="{6708ECD0-60ED-1DAA-E7F9-C8AA3169FE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051405" y="1308321"/>
            <a:ext cx="1017900" cy="14047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A3C345F-2089-F58C-D21F-E86AAF7B7C73}"/>
              </a:ext>
            </a:extLst>
          </p:cNvPr>
          <p:cNvSpPr txBox="1"/>
          <p:nvPr/>
        </p:nvSpPr>
        <p:spPr>
          <a:xfrm>
            <a:off x="6427800" y="262141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Trilobites</a:t>
            </a:r>
            <a:r>
              <a:rPr lang="es-ES" dirty="0"/>
              <a:t>: Cámbrico-Pérmico.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Invertebrado marino (artrópodos).</a:t>
            </a:r>
          </a:p>
        </p:txBody>
      </p:sp>
      <p:pic>
        <p:nvPicPr>
          <p:cNvPr id="15" name="Google Shape;803;gf7a6a22bb4_0_0">
            <a:extLst>
              <a:ext uri="{FF2B5EF4-FFF2-40B4-BE49-F238E27FC236}">
                <a16:creationId xmlns:a16="http://schemas.microsoft.com/office/drawing/2014/main" id="{3599EEF2-51BC-D5E6-94C2-E7296BCB112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00" y="4593819"/>
            <a:ext cx="1706175" cy="11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03D645A-CF87-A829-0837-E1040FC589FD}"/>
              </a:ext>
            </a:extLst>
          </p:cNvPr>
          <p:cNvSpPr txBox="1"/>
          <p:nvPr/>
        </p:nvSpPr>
        <p:spPr>
          <a:xfrm>
            <a:off x="430200" y="5892057"/>
            <a:ext cx="5500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err="1"/>
              <a:t>Graptolitos</a:t>
            </a:r>
            <a:r>
              <a:rPr lang="es-ES" dirty="0"/>
              <a:t>: Cámbrico-Carbonífero.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Invertebrado marino.</a:t>
            </a:r>
          </a:p>
        </p:txBody>
      </p:sp>
      <p:pic>
        <p:nvPicPr>
          <p:cNvPr id="18" name="Google Shape;807;gf7a6a22bb4_0_0">
            <a:extLst>
              <a:ext uri="{FF2B5EF4-FFF2-40B4-BE49-F238E27FC236}">
                <a16:creationId xmlns:a16="http://schemas.microsoft.com/office/drawing/2014/main" id="{3F89F13E-351F-6E26-2A6D-705A01E0A01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3201" y="4256395"/>
            <a:ext cx="1086874" cy="163566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B2841F8-118D-FE98-8BF2-310AC5C3871D}"/>
              </a:ext>
            </a:extLst>
          </p:cNvPr>
          <p:cNvSpPr txBox="1"/>
          <p:nvPr/>
        </p:nvSpPr>
        <p:spPr>
          <a:xfrm>
            <a:off x="4255477" y="6107500"/>
            <a:ext cx="5500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Calamites</a:t>
            </a:r>
            <a:r>
              <a:rPr lang="es-ES" dirty="0"/>
              <a:t>: Carbonífero-Pérmico inferior. Planta</a:t>
            </a:r>
          </a:p>
        </p:txBody>
      </p:sp>
    </p:spTree>
    <p:extLst>
      <p:ext uri="{BB962C8B-B14F-4D97-AF65-F5344CB8AC3E}">
        <p14:creationId xmlns:p14="http://schemas.microsoft.com/office/powerpoint/2010/main" val="419614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8" descr="DATACIÓNRELATIVA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1557337"/>
            <a:ext cx="8135937" cy="530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/>
        </p:nvSpPr>
        <p:spPr>
          <a:xfrm>
            <a:off x="863600" y="549275"/>
            <a:ext cx="82804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Después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conocer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hechos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hay que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ordenarlos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Datación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relativa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antes de o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después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Datación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numérica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sucesos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96" name="Google Shape;196;p18"/>
          <p:cNvSpPr txBox="1"/>
          <p:nvPr/>
        </p:nvSpPr>
        <p:spPr>
          <a:xfrm>
            <a:off x="1692275" y="0"/>
            <a:ext cx="3578225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 de datación.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3" descr="Puede ocurrir que los estratos hayan sido plegados o invertidos. Entonces novale el principio de superposición, y necesita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0350"/>
            <a:ext cx="9144000" cy="640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4" descr="Cuando los pequeños ripples o las grandes dunas avanzan, generan una serie deláminas o capas oblicuas en su interior. Esta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69862"/>
            <a:ext cx="8893175" cy="668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/>
          <p:nvPr/>
        </p:nvSpPr>
        <p:spPr>
          <a:xfrm>
            <a:off x="1729666" y="318293"/>
            <a:ext cx="4967287" cy="5191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Reconstruir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pasado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terrestre</a:t>
            </a:r>
            <a:endParaRPr dirty="0"/>
          </a:p>
        </p:txBody>
      </p:sp>
      <p:sp>
        <p:nvSpPr>
          <p:cNvPr id="172" name="Google Shape;172;p16"/>
          <p:cNvSpPr txBox="1"/>
          <p:nvPr/>
        </p:nvSpPr>
        <p:spPr>
          <a:xfrm>
            <a:off x="827087" y="908050"/>
            <a:ext cx="8135937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principio del Actualismo (o uniformismo geológico)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Procesos similares, aunque ocurran en momentos y lugares distintos, dejan huellas similares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“Analizar los procesos actuales es la clave para interpretar los procesos pasados”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“Los procesos geológicos de épocas pasadas tuvieron su origen en las mismas causas que los actuales”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Actualismo fue propuesto y defendido por Charles Lyell en su gran obra “Principios de Geología” de 1830.</a:t>
            </a:r>
            <a:endParaRPr/>
          </a:p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508500"/>
            <a:ext cx="1808162" cy="219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/>
          <p:nvPr/>
        </p:nvSpPr>
        <p:spPr>
          <a:xfrm>
            <a:off x="827087" y="3860800"/>
            <a:ext cx="806608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Tuvo una enorme influencia en la Geología y en la Biología modernas, al rechazar el “Catastrofismo”</a:t>
            </a:r>
            <a:endParaRPr/>
          </a:p>
        </p:txBody>
      </p:sp>
      <p:pic>
        <p:nvPicPr>
          <p:cNvPr id="175" name="Google Shape;1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525" y="4581525"/>
            <a:ext cx="3054350" cy="209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2137" y="4581525"/>
            <a:ext cx="862012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9475" y="5300662"/>
            <a:ext cx="2016125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6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  <p:sp>
        <p:nvSpPr>
          <p:cNvPr id="179" name="Google Shape;179;p16"/>
          <p:cNvSpPr txBox="1"/>
          <p:nvPr/>
        </p:nvSpPr>
        <p:spPr>
          <a:xfrm>
            <a:off x="2052637" y="188912"/>
            <a:ext cx="48244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/>
        </p:nvSpPr>
        <p:spPr>
          <a:xfrm>
            <a:off x="1270757" y="901104"/>
            <a:ext cx="7345362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5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Principios</a:t>
            </a:r>
            <a:r>
              <a:rPr lang="en-US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fundamentales</a:t>
            </a:r>
            <a:r>
              <a:rPr lang="en-US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5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datación</a:t>
            </a:r>
            <a:endParaRPr dirty="0"/>
          </a:p>
        </p:txBody>
      </p:sp>
      <p:sp>
        <p:nvSpPr>
          <p:cNvPr id="203" name="Google Shape;203;p19"/>
          <p:cNvSpPr txBox="1"/>
          <p:nvPr/>
        </p:nvSpPr>
        <p:spPr>
          <a:xfrm>
            <a:off x="842607" y="1992708"/>
            <a:ext cx="7773512" cy="460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Steno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siglo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XVII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formuló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principios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básicos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añadido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posterioridad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Principio de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horizontalidad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inicial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estratos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(Steno): 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sedimentos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depositan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formando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capas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horizontales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Principio de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superposición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estratos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(Steno): 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sedimentos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depositan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unos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otros,el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estrato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situado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abajo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antiguo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situado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arriba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2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moderno</a:t>
            </a:r>
            <a:r>
              <a:rPr lang="en-US" sz="210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dirty="0"/>
              <a:t>Principio de la </a:t>
            </a:r>
            <a:r>
              <a:rPr lang="en-US" sz="2100" b="1" dirty="0" err="1"/>
              <a:t>continuidad</a:t>
            </a:r>
            <a:r>
              <a:rPr lang="en-US" sz="2100" b="1" dirty="0"/>
              <a:t> lateral de </a:t>
            </a:r>
            <a:r>
              <a:rPr lang="en-US" sz="2100" b="1" dirty="0" err="1"/>
              <a:t>los</a:t>
            </a:r>
            <a:r>
              <a:rPr lang="en-US" sz="2100" b="1" dirty="0"/>
              <a:t> </a:t>
            </a:r>
            <a:r>
              <a:rPr lang="en-US" sz="2100" b="1" dirty="0" err="1"/>
              <a:t>estratos</a:t>
            </a:r>
            <a:r>
              <a:rPr lang="en-US" sz="2100" dirty="0"/>
              <a:t>: </a:t>
            </a:r>
            <a:r>
              <a:rPr lang="en-US" sz="2100" dirty="0" err="1"/>
              <a:t>Originalmente</a:t>
            </a:r>
            <a:r>
              <a:rPr lang="en-US" sz="2100" dirty="0"/>
              <a:t>, </a:t>
            </a:r>
            <a:r>
              <a:rPr lang="en-US" sz="2100" dirty="0" err="1"/>
              <a:t>los</a:t>
            </a:r>
            <a:r>
              <a:rPr lang="en-US" sz="2100" dirty="0"/>
              <a:t> </a:t>
            </a:r>
            <a:r>
              <a:rPr lang="en-US" sz="2100" dirty="0" err="1"/>
              <a:t>estratos</a:t>
            </a:r>
            <a:r>
              <a:rPr lang="en-US" sz="2100" dirty="0"/>
              <a:t> se </a:t>
            </a:r>
            <a:r>
              <a:rPr lang="en-US" sz="2100" dirty="0" err="1"/>
              <a:t>extienden</a:t>
            </a:r>
            <a:r>
              <a:rPr lang="en-US" sz="2100" dirty="0"/>
              <a:t> </a:t>
            </a:r>
            <a:r>
              <a:rPr lang="en-US" sz="2100" dirty="0" err="1"/>
              <a:t>lateralmente</a:t>
            </a:r>
            <a:r>
              <a:rPr lang="en-US" sz="2100" dirty="0"/>
              <a:t> y </a:t>
            </a:r>
            <a:r>
              <a:rPr lang="en-US" sz="2100" dirty="0" err="1"/>
              <a:t>terminan</a:t>
            </a:r>
            <a:r>
              <a:rPr lang="en-US" sz="2100" dirty="0"/>
              <a:t> </a:t>
            </a:r>
            <a:r>
              <a:rPr lang="en-US" sz="2100" dirty="0" err="1"/>
              <a:t>estrechándose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sus </a:t>
            </a:r>
            <a:r>
              <a:rPr lang="en-US" sz="2100" dirty="0" err="1"/>
              <a:t>bordes.En</a:t>
            </a:r>
            <a:r>
              <a:rPr lang="en-US" sz="2100" dirty="0"/>
              <a:t> </a:t>
            </a:r>
            <a:r>
              <a:rPr lang="en-US" sz="2100" dirty="0" err="1"/>
              <a:t>toda</a:t>
            </a:r>
            <a:r>
              <a:rPr lang="en-US" sz="2100" dirty="0"/>
              <a:t> la </a:t>
            </a:r>
            <a:r>
              <a:rPr lang="en-US" sz="2100" dirty="0" err="1"/>
              <a:t>superficie</a:t>
            </a:r>
            <a:r>
              <a:rPr lang="en-US" sz="2100" dirty="0"/>
              <a:t> del </a:t>
            </a:r>
            <a:r>
              <a:rPr lang="en-US" sz="2100" dirty="0" err="1"/>
              <a:t>estrato</a:t>
            </a:r>
            <a:r>
              <a:rPr lang="en-US" sz="2100" dirty="0"/>
              <a:t> la </a:t>
            </a:r>
            <a:r>
              <a:rPr lang="en-US" sz="2100" dirty="0" err="1"/>
              <a:t>edad</a:t>
            </a:r>
            <a:r>
              <a:rPr lang="en-US" sz="2100" dirty="0"/>
              <a:t> es la </a:t>
            </a:r>
            <a:r>
              <a:rPr lang="en-US" sz="2100" dirty="0" err="1"/>
              <a:t>misma</a:t>
            </a:r>
            <a:r>
              <a:rPr lang="en-US" sz="210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endParaRPr b="1" dirty="0"/>
          </a:p>
        </p:txBody>
      </p:sp>
      <p:sp>
        <p:nvSpPr>
          <p:cNvPr id="204" name="Google Shape;204;p19"/>
          <p:cNvSpPr txBox="1"/>
          <p:nvPr/>
        </p:nvSpPr>
        <p:spPr>
          <a:xfrm>
            <a:off x="179387" y="260350"/>
            <a:ext cx="187325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Font typeface="Arial"/>
              <a:buNone/>
            </a:pPr>
            <a:endParaRPr dirty="0"/>
          </a:p>
        </p:txBody>
      </p:sp>
      <p:sp>
        <p:nvSpPr>
          <p:cNvPr id="205" name="Google Shape;205;p19"/>
          <p:cNvSpPr txBox="1"/>
          <p:nvPr/>
        </p:nvSpPr>
        <p:spPr>
          <a:xfrm>
            <a:off x="2052637" y="188912"/>
            <a:ext cx="48244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dirty="0"/>
          </a:p>
        </p:txBody>
      </p:sp>
      <p:sp>
        <p:nvSpPr>
          <p:cNvPr id="206" name="Google Shape;206;p19"/>
          <p:cNvSpPr txBox="1"/>
          <p:nvPr/>
        </p:nvSpPr>
        <p:spPr>
          <a:xfrm>
            <a:off x="2865387" y="564753"/>
            <a:ext cx="3198911" cy="461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DATACIÓN RELATIVA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0" descr="• En una serie estratigráfica losestratos más antiguos selocalizan en la parte inferiorde la serie. Los másmodernos en l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912"/>
            <a:ext cx="9144000" cy="633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1" descr="Disposición original de los estratos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3" descr="• Cada estrato tiene la misma edad en toda su extensión• Se ha formado al mismo tiempo en toda la cuenca sedimentaria, aun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0"/>
            <a:ext cx="8753475" cy="666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6" descr="Alteración de ladisposición original delos estratos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1258</Words>
  <Application>Microsoft Office PowerPoint</Application>
  <PresentationFormat>Presentación en pantalla (4:3)</PresentationFormat>
  <Paragraphs>166</Paragraphs>
  <Slides>42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</dc:creator>
  <cp:lastModifiedBy>CATA</cp:lastModifiedBy>
  <cp:revision>42</cp:revision>
  <dcterms:modified xsi:type="dcterms:W3CDTF">2023-04-07T15:31:33Z</dcterms:modified>
</cp:coreProperties>
</file>