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2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6A4ED-DA92-4C9F-96AF-C8E5BADFD390}" type="datetimeFigureOut">
              <a:rPr lang="gl-ES" smtClean="0"/>
              <a:t>24/03/2026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D8CA-B52E-4814-B892-CDB1599D6F41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516438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6A4ED-DA92-4C9F-96AF-C8E5BADFD390}" type="datetimeFigureOut">
              <a:rPr lang="gl-ES" smtClean="0"/>
              <a:t>24/03/2026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D8CA-B52E-4814-B892-CDB1599D6F41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473633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6A4ED-DA92-4C9F-96AF-C8E5BADFD390}" type="datetimeFigureOut">
              <a:rPr lang="gl-ES" smtClean="0"/>
              <a:t>24/03/2026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D8CA-B52E-4814-B892-CDB1599D6F41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414879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6A4ED-DA92-4C9F-96AF-C8E5BADFD390}" type="datetimeFigureOut">
              <a:rPr lang="gl-ES" smtClean="0"/>
              <a:t>24/03/2026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D8CA-B52E-4814-B892-CDB1599D6F41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121338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6A4ED-DA92-4C9F-96AF-C8E5BADFD390}" type="datetimeFigureOut">
              <a:rPr lang="gl-ES" smtClean="0"/>
              <a:t>24/03/2026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D8CA-B52E-4814-B892-CDB1599D6F41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67048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6A4ED-DA92-4C9F-96AF-C8E5BADFD390}" type="datetimeFigureOut">
              <a:rPr lang="gl-ES" smtClean="0"/>
              <a:t>24/03/2026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D8CA-B52E-4814-B892-CDB1599D6F41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925886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6A4ED-DA92-4C9F-96AF-C8E5BADFD390}" type="datetimeFigureOut">
              <a:rPr lang="gl-ES" smtClean="0"/>
              <a:t>24/03/2026</a:t>
            </a:fld>
            <a:endParaRPr lang="gl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D8CA-B52E-4814-B892-CDB1599D6F41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691504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6A4ED-DA92-4C9F-96AF-C8E5BADFD390}" type="datetimeFigureOut">
              <a:rPr lang="gl-ES" smtClean="0"/>
              <a:t>24/03/2026</a:t>
            </a:fld>
            <a:endParaRPr lang="gl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D8CA-B52E-4814-B892-CDB1599D6F41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042677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6A4ED-DA92-4C9F-96AF-C8E5BADFD390}" type="datetimeFigureOut">
              <a:rPr lang="gl-ES" smtClean="0"/>
              <a:t>24/03/2026</a:t>
            </a:fld>
            <a:endParaRPr lang="gl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D8CA-B52E-4814-B892-CDB1599D6F41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627328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6A4ED-DA92-4C9F-96AF-C8E5BADFD390}" type="datetimeFigureOut">
              <a:rPr lang="gl-ES" smtClean="0"/>
              <a:t>24/03/2026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D8CA-B52E-4814-B892-CDB1599D6F41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534427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gl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6A4ED-DA92-4C9F-96AF-C8E5BADFD390}" type="datetimeFigureOut">
              <a:rPr lang="gl-ES" smtClean="0"/>
              <a:t>24/03/2026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D8CA-B52E-4814-B892-CDB1599D6F41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544139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6A4ED-DA92-4C9F-96AF-C8E5BADFD390}" type="datetimeFigureOut">
              <a:rPr lang="gl-ES" smtClean="0"/>
              <a:t>24/03/2026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1D8CA-B52E-4814-B892-CDB1599D6F41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632765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4592" y="0"/>
            <a:ext cx="286207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/>
              <a:t>El </a:t>
            </a:r>
            <a:r>
              <a:rPr lang="es-ES" sz="2800" b="1" dirty="0"/>
              <a:t>Festival </a:t>
            </a:r>
            <a:r>
              <a:rPr lang="es-ES" sz="2800" b="1" dirty="0" err="1"/>
              <a:t>Intercéltico</a:t>
            </a:r>
            <a:r>
              <a:rPr lang="es-ES" sz="2800" b="1" dirty="0"/>
              <a:t> de </a:t>
            </a:r>
            <a:r>
              <a:rPr lang="es-ES" sz="2800" b="1" dirty="0" err="1"/>
              <a:t>Lorient</a:t>
            </a:r>
            <a:r>
              <a:rPr lang="es-ES" sz="2800" dirty="0"/>
              <a:t> es uno de los mayores eventos culturales dedicados a las tradiciones celtas del mundo</a:t>
            </a:r>
            <a:r>
              <a:rPr lang="es-ES" sz="2800" dirty="0" smtClean="0"/>
              <a:t>.</a:t>
            </a:r>
          </a:p>
          <a:p>
            <a:pPr algn="just"/>
            <a:endParaRPr lang="es-ES" sz="2800" dirty="0"/>
          </a:p>
          <a:p>
            <a:pPr algn="just"/>
            <a:endParaRPr lang="es-ES" sz="2800" dirty="0" smtClean="0"/>
          </a:p>
          <a:p>
            <a:pPr algn="just"/>
            <a:r>
              <a:rPr lang="es-ES" sz="2800" dirty="0" smtClean="0"/>
              <a:t>Se </a:t>
            </a:r>
            <a:r>
              <a:rPr lang="es-ES" sz="2800" dirty="0"/>
              <a:t>celebra cada verano en la ciudad de </a:t>
            </a:r>
            <a:r>
              <a:rPr lang="es-ES" sz="2800" b="1" dirty="0" err="1"/>
              <a:t>Lorient</a:t>
            </a:r>
            <a:r>
              <a:rPr lang="es-ES" sz="2800" dirty="0"/>
              <a:t>, en la región de </a:t>
            </a:r>
            <a:r>
              <a:rPr lang="es-ES" sz="2800" b="1" dirty="0"/>
              <a:t>Bretaña</a:t>
            </a:r>
            <a:r>
              <a:rPr lang="es-ES" sz="2800" dirty="0"/>
              <a:t>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227832" y="0"/>
            <a:ext cx="9528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4400" dirty="0" smtClean="0"/>
              <a:t>FESTIVAL INTERCÉLTICO DE LORIENT</a:t>
            </a:r>
            <a:endParaRPr lang="gl-ES" sz="4400" dirty="0"/>
          </a:p>
        </p:txBody>
      </p:sp>
      <p:pic>
        <p:nvPicPr>
          <p:cNvPr id="3074" name="Picture 2" descr="El Festival Intercéltico de Lorient - Lorient Bretana Turis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664" y="850392"/>
            <a:ext cx="9165336" cy="515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8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690872" y="356616"/>
            <a:ext cx="304495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/>
              <a:t>Origen e historia</a:t>
            </a:r>
            <a:endParaRPr lang="es-ES" sz="2800" dirty="0"/>
          </a:p>
          <a:p>
            <a:pPr lvl="0" algn="just"/>
            <a:r>
              <a:rPr lang="es-ES" sz="2800" dirty="0"/>
              <a:t>Se fundó en </a:t>
            </a:r>
            <a:r>
              <a:rPr lang="es-ES" sz="2800" b="1" dirty="0"/>
              <a:t>1971</a:t>
            </a:r>
            <a:r>
              <a:rPr lang="es-ES" sz="2800" dirty="0"/>
              <a:t>. </a:t>
            </a:r>
          </a:p>
          <a:p>
            <a:pPr lvl="0" algn="just"/>
            <a:r>
              <a:rPr lang="es-ES" sz="2800" dirty="0"/>
              <a:t>Nació como un encuentro de música tradicional bretona. </a:t>
            </a:r>
            <a:endParaRPr lang="es-ES" sz="2800" dirty="0" smtClean="0"/>
          </a:p>
          <a:p>
            <a:pPr lvl="0" algn="just"/>
            <a:endParaRPr lang="es-ES" sz="2800" dirty="0"/>
          </a:p>
          <a:p>
            <a:pPr lvl="0" algn="just"/>
            <a:r>
              <a:rPr lang="es-ES" sz="2800" dirty="0" smtClean="0"/>
              <a:t>Con </a:t>
            </a:r>
            <a:r>
              <a:rPr lang="es-ES" sz="2800" dirty="0"/>
              <a:t>el tiempo, se amplió a todas las culturas celtas. </a:t>
            </a:r>
            <a:r>
              <a:rPr lang="es-ES" sz="2800" dirty="0" smtClean="0"/>
              <a:t> </a:t>
            </a:r>
          </a:p>
          <a:p>
            <a:pPr lvl="0" algn="just"/>
            <a:endParaRPr lang="es-ES" sz="2800" dirty="0"/>
          </a:p>
          <a:p>
            <a:pPr lvl="0" algn="just"/>
            <a:r>
              <a:rPr lang="es-ES" sz="2800" dirty="0" smtClean="0"/>
              <a:t>Hoy </a:t>
            </a:r>
            <a:r>
              <a:rPr lang="es-ES" sz="2800" dirty="0"/>
              <a:t>reúne a cientos de miles de visitantes cada año.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4569" y="664341"/>
            <a:ext cx="4256271" cy="5388987"/>
          </a:xfrm>
          <a:prstGeom prst="rect">
            <a:avLst/>
          </a:prstGeom>
        </p:spPr>
      </p:pic>
      <p:pic>
        <p:nvPicPr>
          <p:cNvPr id="4100" name="Picture 4" descr="Español : Festival Intercéltico Lorient - 55ème Festival Interceltique de  Lori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60" y="442621"/>
            <a:ext cx="3971995" cy="595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5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365760" y="173736"/>
            <a:ext cx="1146657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NACIONES PARTICIPANTES                   </a:t>
            </a:r>
            <a:r>
              <a:rPr lang="es-ES" sz="2400" dirty="0" smtClean="0"/>
              <a:t>Unidas por la música y la cultura</a:t>
            </a:r>
          </a:p>
          <a:p>
            <a:r>
              <a:rPr lang="es-ES" sz="2400" dirty="0" smtClean="0"/>
              <a:t>Las </a:t>
            </a:r>
            <a:r>
              <a:rPr lang="es-ES" sz="2400" dirty="0"/>
              <a:t>principales </a:t>
            </a:r>
            <a:endParaRPr lang="es-ES" sz="2400" dirty="0" smtClean="0"/>
          </a:p>
          <a:p>
            <a:r>
              <a:rPr lang="es-ES" sz="2400" b="1" dirty="0" smtClean="0"/>
              <a:t>naciones celtas</a:t>
            </a:r>
          </a:p>
          <a:p>
            <a:r>
              <a:rPr lang="es-ES" sz="2400" dirty="0"/>
              <a:t>r</a:t>
            </a:r>
            <a:r>
              <a:rPr lang="es-ES" sz="2400" dirty="0" smtClean="0"/>
              <a:t>epresentadas</a:t>
            </a:r>
          </a:p>
          <a:p>
            <a:r>
              <a:rPr lang="es-ES" sz="2400" dirty="0" smtClean="0"/>
              <a:t>son</a:t>
            </a:r>
            <a:r>
              <a:rPr lang="es-ES" sz="2400" dirty="0"/>
              <a:t>:</a:t>
            </a:r>
          </a:p>
          <a:p>
            <a:pPr lvl="0"/>
            <a:endParaRPr lang="es-ES" sz="2400" b="1" dirty="0" smtClean="0"/>
          </a:p>
          <a:p>
            <a:pPr lvl="0"/>
            <a:r>
              <a:rPr lang="es-ES" sz="2400" b="1" dirty="0" smtClean="0"/>
              <a:t>Galicia</a:t>
            </a:r>
            <a:r>
              <a:rPr lang="es-ES" sz="2400" dirty="0" smtClean="0"/>
              <a:t> </a:t>
            </a:r>
            <a:endParaRPr lang="es-ES" sz="2400" dirty="0"/>
          </a:p>
          <a:p>
            <a:pPr lvl="0"/>
            <a:r>
              <a:rPr lang="es-ES" sz="2400" b="1" dirty="0"/>
              <a:t>Irlanda</a:t>
            </a:r>
            <a:r>
              <a:rPr lang="es-ES" sz="2400" dirty="0"/>
              <a:t> </a:t>
            </a:r>
          </a:p>
          <a:p>
            <a:pPr lvl="0"/>
            <a:r>
              <a:rPr lang="es-ES" sz="2400" b="1" dirty="0"/>
              <a:t>Escocia</a:t>
            </a:r>
            <a:r>
              <a:rPr lang="es-ES" sz="2400" dirty="0"/>
              <a:t> </a:t>
            </a:r>
          </a:p>
          <a:p>
            <a:pPr lvl="0"/>
            <a:r>
              <a:rPr lang="es-ES" sz="2400" b="1" dirty="0"/>
              <a:t>Gales</a:t>
            </a:r>
            <a:r>
              <a:rPr lang="es-ES" sz="2400" dirty="0"/>
              <a:t> </a:t>
            </a:r>
          </a:p>
          <a:p>
            <a:pPr lvl="0"/>
            <a:r>
              <a:rPr lang="es-ES" sz="2400" b="1" dirty="0"/>
              <a:t>Bretaña</a:t>
            </a:r>
            <a:r>
              <a:rPr lang="es-ES" sz="2400" dirty="0"/>
              <a:t> </a:t>
            </a:r>
          </a:p>
          <a:p>
            <a:pPr lvl="0"/>
            <a:r>
              <a:rPr lang="es-ES" sz="2400" b="1" dirty="0"/>
              <a:t>Cornualles</a:t>
            </a:r>
            <a:r>
              <a:rPr lang="es-ES" sz="2400" dirty="0"/>
              <a:t> </a:t>
            </a:r>
          </a:p>
          <a:p>
            <a:pPr lvl="0"/>
            <a:r>
              <a:rPr lang="es-ES" sz="2400" b="1" dirty="0"/>
              <a:t>Isla de </a:t>
            </a:r>
            <a:r>
              <a:rPr lang="es-ES" sz="2400" b="1" dirty="0" err="1"/>
              <a:t>Man</a:t>
            </a:r>
            <a:r>
              <a:rPr lang="es-ES" sz="2400" dirty="0"/>
              <a:t> </a:t>
            </a:r>
            <a:endParaRPr lang="es-ES" sz="2400" dirty="0" smtClean="0"/>
          </a:p>
          <a:p>
            <a:pPr lvl="0"/>
            <a:endParaRPr lang="es-ES" sz="2400" dirty="0"/>
          </a:p>
          <a:p>
            <a:pPr lvl="0"/>
            <a:endParaRPr lang="es-ES" sz="2400" dirty="0" smtClean="0"/>
          </a:p>
          <a:p>
            <a:pPr lvl="0"/>
            <a:endParaRPr lang="es-ES" sz="2400" dirty="0" smtClean="0"/>
          </a:p>
          <a:p>
            <a:pPr lvl="0"/>
            <a:endParaRPr lang="es-ES" sz="2400" dirty="0"/>
          </a:p>
          <a:p>
            <a:pPr lvl="0"/>
            <a:r>
              <a:rPr lang="es-ES" sz="2400" dirty="0"/>
              <a:t>También </a:t>
            </a:r>
            <a:r>
              <a:rPr lang="es-ES" sz="2400" dirty="0" smtClean="0"/>
              <a:t>participan regiones como </a:t>
            </a:r>
            <a:r>
              <a:rPr lang="es-ES" sz="2400" b="1" dirty="0" smtClean="0"/>
              <a:t>Asturias</a:t>
            </a:r>
            <a:r>
              <a:rPr lang="es-ES" sz="2400" dirty="0" smtClean="0"/>
              <a:t> </a:t>
            </a:r>
            <a:r>
              <a:rPr lang="es-ES" sz="2400" dirty="0"/>
              <a:t>o </a:t>
            </a:r>
            <a:r>
              <a:rPr lang="es-ES" sz="2400" b="1" dirty="0"/>
              <a:t>Cantabria</a:t>
            </a:r>
            <a:r>
              <a:rPr lang="es-ES" sz="2400" dirty="0"/>
              <a:t>. </a:t>
            </a:r>
          </a:p>
        </p:txBody>
      </p:sp>
      <p:pic>
        <p:nvPicPr>
          <p:cNvPr id="1032" name="Picture 8" descr="Près de 900 000 visiteurs au Festival interceltique de Lori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884" y="564448"/>
            <a:ext cx="9598196" cy="595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29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219456"/>
            <a:ext cx="48828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🎶 Principales </a:t>
            </a:r>
            <a:r>
              <a:rPr lang="es-ES" sz="2400" b="1" dirty="0" smtClean="0"/>
              <a:t>actos</a:t>
            </a:r>
          </a:p>
          <a:p>
            <a:endParaRPr lang="es-ES" sz="2400" dirty="0"/>
          </a:p>
          <a:p>
            <a:pPr marL="457200" lvl="0" indent="-457200">
              <a:buFontTx/>
              <a:buChar char="-"/>
            </a:pPr>
            <a:r>
              <a:rPr lang="es-ES" sz="2400" b="1" dirty="0" smtClean="0"/>
              <a:t>Conciertos</a:t>
            </a:r>
            <a:r>
              <a:rPr lang="es-ES" sz="2400" dirty="0" smtClean="0"/>
              <a:t> de música celta (folk, tradicional y moderna). </a:t>
            </a:r>
          </a:p>
          <a:p>
            <a:pPr lvl="0"/>
            <a:endParaRPr lang="es-ES" sz="2400" dirty="0"/>
          </a:p>
          <a:p>
            <a:pPr marL="457200" lvl="0" indent="-457200">
              <a:buFontTx/>
              <a:buChar char="-"/>
            </a:pPr>
            <a:r>
              <a:rPr lang="es-ES" sz="2400" b="1" dirty="0" smtClean="0"/>
              <a:t>Desfile </a:t>
            </a:r>
            <a:r>
              <a:rPr lang="es-ES" sz="2400" b="1" dirty="0"/>
              <a:t>de las Naciones Celtas</a:t>
            </a:r>
            <a:r>
              <a:rPr lang="es-ES" sz="2400" dirty="0"/>
              <a:t> (Gran </a:t>
            </a:r>
            <a:r>
              <a:rPr lang="es-ES" sz="2400" dirty="0" err="1"/>
              <a:t>Parade</a:t>
            </a:r>
            <a:r>
              <a:rPr lang="es-ES" sz="2400" dirty="0"/>
              <a:t>). </a:t>
            </a:r>
            <a:endParaRPr lang="es-ES" sz="2400" dirty="0" smtClean="0"/>
          </a:p>
          <a:p>
            <a:pPr lvl="0"/>
            <a:endParaRPr lang="es-ES" sz="2400" dirty="0"/>
          </a:p>
          <a:p>
            <a:pPr marL="457200" lvl="0" indent="-457200">
              <a:buFontTx/>
              <a:buChar char="-"/>
            </a:pPr>
            <a:r>
              <a:rPr lang="es-ES" sz="2400" dirty="0" smtClean="0"/>
              <a:t>Concursos </a:t>
            </a:r>
            <a:r>
              <a:rPr lang="es-ES" sz="2400" dirty="0"/>
              <a:t>de gaitas y danzas</a:t>
            </a:r>
            <a:r>
              <a:rPr lang="es-ES" sz="2400" dirty="0" smtClean="0"/>
              <a:t>.</a:t>
            </a:r>
          </a:p>
          <a:p>
            <a:pPr lvl="0"/>
            <a:r>
              <a:rPr lang="es-ES" sz="2400" dirty="0" smtClean="0"/>
              <a:t> </a:t>
            </a:r>
            <a:endParaRPr lang="es-ES" sz="2400" dirty="0"/>
          </a:p>
          <a:p>
            <a:pPr marL="457200" lvl="0" indent="-457200">
              <a:buFontTx/>
              <a:buChar char="-"/>
            </a:pPr>
            <a:r>
              <a:rPr lang="es-ES" sz="2400" dirty="0" smtClean="0"/>
              <a:t>Noches </a:t>
            </a:r>
            <a:r>
              <a:rPr lang="es-ES" sz="2400" dirty="0"/>
              <a:t>temáticas dedicadas a cada país. </a:t>
            </a:r>
            <a:endParaRPr lang="es-ES" sz="2400" dirty="0" smtClean="0"/>
          </a:p>
          <a:p>
            <a:pPr lvl="0"/>
            <a:endParaRPr lang="es-ES" sz="2400" dirty="0"/>
          </a:p>
          <a:p>
            <a:pPr lvl="0"/>
            <a:r>
              <a:rPr lang="es-ES" sz="2400" dirty="0" smtClean="0"/>
              <a:t>-   Espectáculos </a:t>
            </a:r>
            <a:r>
              <a:rPr lang="es-ES" sz="2400" dirty="0"/>
              <a:t>de música contemporánea con raíces celtas. </a:t>
            </a:r>
          </a:p>
        </p:txBody>
      </p:sp>
      <p:pic>
        <p:nvPicPr>
          <p:cNvPr id="6146" name="Picture 2" descr="Lorient Interceltic Festiv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712" y="608866"/>
            <a:ext cx="7605415" cy="570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6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320040"/>
            <a:ext cx="39593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/>
              <a:t>Aspectos </a:t>
            </a:r>
            <a:r>
              <a:rPr lang="es-ES" sz="2400" b="1" dirty="0" smtClean="0"/>
              <a:t>importantes</a:t>
            </a:r>
          </a:p>
          <a:p>
            <a:pPr algn="just"/>
            <a:endParaRPr lang="es-ES" sz="2400" dirty="0"/>
          </a:p>
          <a:p>
            <a:pPr lvl="0" algn="just"/>
            <a:r>
              <a:rPr lang="es-ES" sz="2400" dirty="0"/>
              <a:t>Es el mayor festival celta del mundo. </a:t>
            </a:r>
            <a:endParaRPr lang="es-ES" sz="2400" dirty="0" smtClean="0"/>
          </a:p>
          <a:p>
            <a:pPr lvl="0" algn="just"/>
            <a:endParaRPr lang="es-ES" sz="2400" dirty="0"/>
          </a:p>
          <a:p>
            <a:pPr lvl="0" algn="just"/>
            <a:r>
              <a:rPr lang="es-ES" sz="2400" dirty="0"/>
              <a:t>Promueve la identidad cultural y lingüística celta. </a:t>
            </a:r>
            <a:endParaRPr lang="es-ES" sz="2400" dirty="0" smtClean="0"/>
          </a:p>
          <a:p>
            <a:pPr lvl="0" algn="just"/>
            <a:endParaRPr lang="es-ES" sz="2400" dirty="0"/>
          </a:p>
          <a:p>
            <a:pPr lvl="0" algn="just"/>
            <a:r>
              <a:rPr lang="es-ES" sz="2400" dirty="0"/>
              <a:t>Tiene un fuerte componente internacional. </a:t>
            </a:r>
            <a:endParaRPr lang="es-ES" sz="2400" dirty="0" smtClean="0"/>
          </a:p>
          <a:p>
            <a:pPr lvl="0" algn="just"/>
            <a:endParaRPr lang="es-ES" sz="2400" dirty="0"/>
          </a:p>
          <a:p>
            <a:pPr lvl="0" algn="just"/>
            <a:r>
              <a:rPr lang="es-ES" sz="2400" dirty="0"/>
              <a:t>Genera un gran impacto económico y turístico en </a:t>
            </a:r>
            <a:r>
              <a:rPr lang="es-ES" sz="2400" dirty="0" err="1"/>
              <a:t>Lorient</a:t>
            </a:r>
            <a:r>
              <a:rPr lang="es-ES" sz="2400" dirty="0"/>
              <a:t>. </a:t>
            </a:r>
          </a:p>
        </p:txBody>
      </p:sp>
      <p:pic>
        <p:nvPicPr>
          <p:cNvPr id="2052" name="Picture 4" descr="https://upload.wikimedia.org/wikipedia/commons/thumb/b/bc/FIL2009-010_KevrennAlre.jpg/330px-FIL2009-010_KevrennAl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352" y="320040"/>
            <a:ext cx="8144256" cy="610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20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2296" y="0"/>
            <a:ext cx="415137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/>
              <a:t>Curiosidades</a:t>
            </a:r>
            <a:endParaRPr lang="es-ES" sz="2800" dirty="0"/>
          </a:p>
          <a:p>
            <a:pPr lvl="0" algn="just"/>
            <a:r>
              <a:rPr lang="es-ES" sz="2800" dirty="0"/>
              <a:t>Galicia ha sido varias veces región invitada de honor</a:t>
            </a:r>
            <a:r>
              <a:rPr lang="es-ES" sz="2800" dirty="0" smtClean="0"/>
              <a:t>.</a:t>
            </a:r>
          </a:p>
          <a:p>
            <a:pPr lvl="0" algn="just"/>
            <a:r>
              <a:rPr lang="es-ES" sz="2800" dirty="0" smtClean="0"/>
              <a:t> </a:t>
            </a:r>
            <a:endParaRPr lang="es-ES" sz="2800" dirty="0"/>
          </a:p>
          <a:p>
            <a:pPr lvl="0" algn="just"/>
            <a:r>
              <a:rPr lang="es-ES" sz="2800" dirty="0"/>
              <a:t>La gaita es el instrumento más representativo del festival</a:t>
            </a:r>
            <a:r>
              <a:rPr lang="es-ES" sz="2800" dirty="0" smtClean="0"/>
              <a:t>.</a:t>
            </a:r>
          </a:p>
          <a:p>
            <a:pPr lvl="0" algn="just"/>
            <a:r>
              <a:rPr lang="es-ES" sz="2800" dirty="0" smtClean="0"/>
              <a:t> </a:t>
            </a:r>
            <a:endParaRPr lang="es-ES" sz="2800" dirty="0"/>
          </a:p>
          <a:p>
            <a:pPr lvl="0" algn="just"/>
            <a:r>
              <a:rPr lang="es-ES" sz="2800" dirty="0"/>
              <a:t>Asisten más de </a:t>
            </a:r>
            <a:r>
              <a:rPr lang="es-ES" sz="2800" b="1" dirty="0"/>
              <a:t>800.000 visitantes</a:t>
            </a:r>
            <a:r>
              <a:rPr lang="es-ES" sz="2800" dirty="0"/>
              <a:t> en algunas ediciones. </a:t>
            </a:r>
            <a:endParaRPr lang="es-ES" sz="2800" dirty="0" smtClean="0"/>
          </a:p>
          <a:p>
            <a:pPr lvl="0" algn="just"/>
            <a:endParaRPr lang="es-ES" sz="2800" dirty="0"/>
          </a:p>
          <a:p>
            <a:pPr algn="just"/>
            <a:r>
              <a:rPr lang="es-ES" sz="2800" dirty="0"/>
              <a:t>No solo hay música: también gastronomía, artesanía y deportes tradicionales. </a:t>
            </a:r>
            <a:endParaRPr lang="gl-ES" sz="2800" dirty="0"/>
          </a:p>
        </p:txBody>
      </p:sp>
      <p:pic>
        <p:nvPicPr>
          <p:cNvPr id="3" name="Picture 2" descr="Lisardo Lombardía, director del Festival Intercéltico de Lorient en la  Bretaña francesa - El Invitado de RFI - RF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496" y="0"/>
            <a:ext cx="4582127" cy="683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51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238</Words>
  <Application>Microsoft Office PowerPoint</Application>
  <PresentationFormat>Panorámica</PresentationFormat>
  <Paragraphs>58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6</cp:revision>
  <dcterms:created xsi:type="dcterms:W3CDTF">2026-03-24T20:34:10Z</dcterms:created>
  <dcterms:modified xsi:type="dcterms:W3CDTF">2026-03-24T21:19:12Z</dcterms:modified>
</cp:coreProperties>
</file>