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654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591AFA-C68B-4768-B04E-EEC365D92B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690C567-DEB2-455A-874F-FCCACD983ADC}">
      <dgm:prSet/>
      <dgm:spPr/>
      <dgm:t>
        <a:bodyPr/>
        <a:lstStyle/>
        <a:p>
          <a:r>
            <a:rPr lang="es-ES"/>
            <a:t>Actualmente, a filosofía non se entende xa como un gran sistema que proporciona un conxunto de respostas claras e xeralmente aceptadas para as preguntas últimas: quen somos?, de onde vimos ou, que sentido ten a nosa vida?</a:t>
          </a:r>
          <a:endParaRPr lang="en-US"/>
        </a:p>
      </dgm:t>
    </dgm:pt>
    <dgm:pt modelId="{0B570EA2-F753-463D-B27C-B681D3D20A27}" type="parTrans" cxnId="{177C502A-7F66-4064-B82F-9091C52DF7E0}">
      <dgm:prSet/>
      <dgm:spPr/>
      <dgm:t>
        <a:bodyPr/>
        <a:lstStyle/>
        <a:p>
          <a:endParaRPr lang="en-US"/>
        </a:p>
      </dgm:t>
    </dgm:pt>
    <dgm:pt modelId="{DEB2A819-0504-4440-A9A4-6616C73EAD4D}" type="sibTrans" cxnId="{177C502A-7F66-4064-B82F-9091C52DF7E0}">
      <dgm:prSet/>
      <dgm:spPr/>
      <dgm:t>
        <a:bodyPr/>
        <a:lstStyle/>
        <a:p>
          <a:endParaRPr lang="en-US"/>
        </a:p>
      </dgm:t>
    </dgm:pt>
    <dgm:pt modelId="{2E43A5E1-1355-4D45-8637-4C71F9911529}">
      <dgm:prSet/>
      <dgm:spPr/>
      <dgm:t>
        <a:bodyPr/>
        <a:lstStyle/>
        <a:p>
          <a:r>
            <a:rPr lang="es-ES"/>
            <a:t>Trátase máis ben dunha serie de actividades e investigación cun denominador común: exercitar a acción de pensar de xeito racional, crítico e autónomo sobre todas as formas de coñecemento e de acción humanas.</a:t>
          </a:r>
          <a:endParaRPr lang="en-US"/>
        </a:p>
      </dgm:t>
    </dgm:pt>
    <dgm:pt modelId="{DB357500-3096-485C-8A60-933B7C0A1379}" type="parTrans" cxnId="{0291444D-7CA4-4DDE-9D7C-29419F7453C7}">
      <dgm:prSet/>
      <dgm:spPr/>
      <dgm:t>
        <a:bodyPr/>
        <a:lstStyle/>
        <a:p>
          <a:endParaRPr lang="en-US"/>
        </a:p>
      </dgm:t>
    </dgm:pt>
    <dgm:pt modelId="{59354359-E223-423C-ABB8-42256FBCD7F6}" type="sibTrans" cxnId="{0291444D-7CA4-4DDE-9D7C-29419F7453C7}">
      <dgm:prSet/>
      <dgm:spPr/>
      <dgm:t>
        <a:bodyPr/>
        <a:lstStyle/>
        <a:p>
          <a:endParaRPr lang="en-US"/>
        </a:p>
      </dgm:t>
    </dgm:pt>
    <dgm:pt modelId="{4DD8BDED-8563-4B56-9332-DAACACD24B66}">
      <dgm:prSet/>
      <dgm:spPr/>
      <dgm:t>
        <a:bodyPr/>
        <a:lstStyle/>
        <a:p>
          <a:r>
            <a:rPr lang="es-ES"/>
            <a:t>É una interrogación continua e crítica sobre o que existe e sobre os seus modos de ser.</a:t>
          </a:r>
          <a:endParaRPr lang="en-US"/>
        </a:p>
      </dgm:t>
    </dgm:pt>
    <dgm:pt modelId="{5B24BFEB-7476-4C7D-8F7A-9568820099F0}" type="parTrans" cxnId="{28B1BE8C-52DF-4966-B19F-C03409EB0C4F}">
      <dgm:prSet/>
      <dgm:spPr/>
      <dgm:t>
        <a:bodyPr/>
        <a:lstStyle/>
        <a:p>
          <a:endParaRPr lang="en-US"/>
        </a:p>
      </dgm:t>
    </dgm:pt>
    <dgm:pt modelId="{718E4EAB-289F-45FD-A451-20F0A061BDEA}" type="sibTrans" cxnId="{28B1BE8C-52DF-4966-B19F-C03409EB0C4F}">
      <dgm:prSet/>
      <dgm:spPr/>
      <dgm:t>
        <a:bodyPr/>
        <a:lstStyle/>
        <a:p>
          <a:endParaRPr lang="en-US"/>
        </a:p>
      </dgm:t>
    </dgm:pt>
    <dgm:pt modelId="{AE5F6CFC-CE21-4D70-BBEC-C5D48316609F}">
      <dgm:prSet/>
      <dgm:spPr/>
      <dgm:t>
        <a:bodyPr/>
        <a:lstStyle/>
        <a:p>
          <a:r>
            <a:rPr lang="es-ES"/>
            <a:t>Pretende contribuir a ampliar as posibilidades da nosa experiencia (do mundo e da vida en sociedade).</a:t>
          </a:r>
          <a:endParaRPr lang="en-US"/>
        </a:p>
      </dgm:t>
    </dgm:pt>
    <dgm:pt modelId="{88ABA77F-1954-406F-8FD1-E73F1FCA1C8C}" type="parTrans" cxnId="{085A488F-70B3-42F4-BAB2-4BAE69F56DBE}">
      <dgm:prSet/>
      <dgm:spPr/>
      <dgm:t>
        <a:bodyPr/>
        <a:lstStyle/>
        <a:p>
          <a:endParaRPr lang="en-US"/>
        </a:p>
      </dgm:t>
    </dgm:pt>
    <dgm:pt modelId="{53BFF964-E212-40BB-9DF7-C9132542E699}" type="sibTrans" cxnId="{085A488F-70B3-42F4-BAB2-4BAE69F56DBE}">
      <dgm:prSet/>
      <dgm:spPr/>
      <dgm:t>
        <a:bodyPr/>
        <a:lstStyle/>
        <a:p>
          <a:endParaRPr lang="en-US"/>
        </a:p>
      </dgm:t>
    </dgm:pt>
    <dgm:pt modelId="{A73B6051-A4AB-4F96-9A5A-B35EE7A6F218}">
      <dgm:prSet/>
      <dgm:spPr/>
      <dgm:t>
        <a:bodyPr/>
        <a:lstStyle/>
        <a:p>
          <a:r>
            <a:rPr lang="es-ES"/>
            <a:t>Tenta impulsar una cultura da coexistencia de valores e de formas de vida diferentes, e axúdanos a avanzar na conquista da nosa liberdade.</a:t>
          </a:r>
          <a:endParaRPr lang="en-US"/>
        </a:p>
      </dgm:t>
    </dgm:pt>
    <dgm:pt modelId="{F606C05D-5499-448E-A9C2-770D7C276D4C}" type="parTrans" cxnId="{638CEBC4-E58A-4284-B47D-DBD6F649FD83}">
      <dgm:prSet/>
      <dgm:spPr/>
      <dgm:t>
        <a:bodyPr/>
        <a:lstStyle/>
        <a:p>
          <a:endParaRPr lang="en-US"/>
        </a:p>
      </dgm:t>
    </dgm:pt>
    <dgm:pt modelId="{EE7BC883-8234-4F87-BFC0-52279B6C52DA}" type="sibTrans" cxnId="{638CEBC4-E58A-4284-B47D-DBD6F649FD83}">
      <dgm:prSet/>
      <dgm:spPr/>
      <dgm:t>
        <a:bodyPr/>
        <a:lstStyle/>
        <a:p>
          <a:endParaRPr lang="en-US"/>
        </a:p>
      </dgm:t>
    </dgm:pt>
    <dgm:pt modelId="{DC850A81-0F8E-E54B-A31A-974DD60EEC57}" type="pres">
      <dgm:prSet presAssocID="{58591AFA-C68B-4768-B04E-EEC365D92BCC}" presName="linear" presStyleCnt="0">
        <dgm:presLayoutVars>
          <dgm:animLvl val="lvl"/>
          <dgm:resizeHandles val="exact"/>
        </dgm:presLayoutVars>
      </dgm:prSet>
      <dgm:spPr/>
    </dgm:pt>
    <dgm:pt modelId="{FEA51E06-5716-EC4D-9F84-2CE29FBC4FBE}" type="pres">
      <dgm:prSet presAssocID="{7690C567-DEB2-455A-874F-FCCACD983AD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7D5D88F-182E-9B48-96D8-04D0893BF923}" type="pres">
      <dgm:prSet presAssocID="{DEB2A819-0504-4440-A9A4-6616C73EAD4D}" presName="spacer" presStyleCnt="0"/>
      <dgm:spPr/>
    </dgm:pt>
    <dgm:pt modelId="{01547E85-559B-4E47-8149-9D2A918F074A}" type="pres">
      <dgm:prSet presAssocID="{2E43A5E1-1355-4D45-8637-4C71F991152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E5C814C-D563-5F48-8806-0F8E007BF347}" type="pres">
      <dgm:prSet presAssocID="{59354359-E223-423C-ABB8-42256FBCD7F6}" presName="spacer" presStyleCnt="0"/>
      <dgm:spPr/>
    </dgm:pt>
    <dgm:pt modelId="{3A674C4C-5537-6244-A8F0-FF8748D77F9B}" type="pres">
      <dgm:prSet presAssocID="{4DD8BDED-8563-4B56-9332-DAACACD24B6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C73D6C7-30D0-B140-84D3-D11C8BDE01FF}" type="pres">
      <dgm:prSet presAssocID="{718E4EAB-289F-45FD-A451-20F0A061BDEA}" presName="spacer" presStyleCnt="0"/>
      <dgm:spPr/>
    </dgm:pt>
    <dgm:pt modelId="{C0D6A5ED-6EA8-9845-AD1F-DBE3C3D2D028}" type="pres">
      <dgm:prSet presAssocID="{AE5F6CFC-CE21-4D70-BBEC-C5D48316609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6820C2C-534F-6445-9BF3-C70B3BE78BDC}" type="pres">
      <dgm:prSet presAssocID="{53BFF964-E212-40BB-9DF7-C9132542E699}" presName="spacer" presStyleCnt="0"/>
      <dgm:spPr/>
    </dgm:pt>
    <dgm:pt modelId="{15162043-3D71-CA4F-B926-21D0C695D110}" type="pres">
      <dgm:prSet presAssocID="{A73B6051-A4AB-4F96-9A5A-B35EE7A6F21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3FF1F06-6451-9148-B9BE-EB6ED99550F0}" type="presOf" srcId="{AE5F6CFC-CE21-4D70-BBEC-C5D48316609F}" destId="{C0D6A5ED-6EA8-9845-AD1F-DBE3C3D2D028}" srcOrd="0" destOrd="0" presId="urn:microsoft.com/office/officeart/2005/8/layout/vList2"/>
    <dgm:cxn modelId="{177C502A-7F66-4064-B82F-9091C52DF7E0}" srcId="{58591AFA-C68B-4768-B04E-EEC365D92BCC}" destId="{7690C567-DEB2-455A-874F-FCCACD983ADC}" srcOrd="0" destOrd="0" parTransId="{0B570EA2-F753-463D-B27C-B681D3D20A27}" sibTransId="{DEB2A819-0504-4440-A9A4-6616C73EAD4D}"/>
    <dgm:cxn modelId="{0291444D-7CA4-4DDE-9D7C-29419F7453C7}" srcId="{58591AFA-C68B-4768-B04E-EEC365D92BCC}" destId="{2E43A5E1-1355-4D45-8637-4C71F9911529}" srcOrd="1" destOrd="0" parTransId="{DB357500-3096-485C-8A60-933B7C0A1379}" sibTransId="{59354359-E223-423C-ABB8-42256FBCD7F6}"/>
    <dgm:cxn modelId="{D8FDF35D-ED03-C141-8A47-05C98B49C173}" type="presOf" srcId="{7690C567-DEB2-455A-874F-FCCACD983ADC}" destId="{FEA51E06-5716-EC4D-9F84-2CE29FBC4FBE}" srcOrd="0" destOrd="0" presId="urn:microsoft.com/office/officeart/2005/8/layout/vList2"/>
    <dgm:cxn modelId="{FE1BB877-3860-DB4A-92E7-EAD915AA526D}" type="presOf" srcId="{2E43A5E1-1355-4D45-8637-4C71F9911529}" destId="{01547E85-559B-4E47-8149-9D2A918F074A}" srcOrd="0" destOrd="0" presId="urn:microsoft.com/office/officeart/2005/8/layout/vList2"/>
    <dgm:cxn modelId="{28B1BE8C-52DF-4966-B19F-C03409EB0C4F}" srcId="{58591AFA-C68B-4768-B04E-EEC365D92BCC}" destId="{4DD8BDED-8563-4B56-9332-DAACACD24B66}" srcOrd="2" destOrd="0" parTransId="{5B24BFEB-7476-4C7D-8F7A-9568820099F0}" sibTransId="{718E4EAB-289F-45FD-A451-20F0A061BDEA}"/>
    <dgm:cxn modelId="{35B5C98C-BDC0-0040-9AD9-6A75F781399E}" type="presOf" srcId="{4DD8BDED-8563-4B56-9332-DAACACD24B66}" destId="{3A674C4C-5537-6244-A8F0-FF8748D77F9B}" srcOrd="0" destOrd="0" presId="urn:microsoft.com/office/officeart/2005/8/layout/vList2"/>
    <dgm:cxn modelId="{085A488F-70B3-42F4-BAB2-4BAE69F56DBE}" srcId="{58591AFA-C68B-4768-B04E-EEC365D92BCC}" destId="{AE5F6CFC-CE21-4D70-BBEC-C5D48316609F}" srcOrd="3" destOrd="0" parTransId="{88ABA77F-1954-406F-8FD1-E73F1FCA1C8C}" sibTransId="{53BFF964-E212-40BB-9DF7-C9132542E699}"/>
    <dgm:cxn modelId="{1A5B7DA0-48B4-894E-A153-DA8628BBFA86}" type="presOf" srcId="{A73B6051-A4AB-4F96-9A5A-B35EE7A6F218}" destId="{15162043-3D71-CA4F-B926-21D0C695D110}" srcOrd="0" destOrd="0" presId="urn:microsoft.com/office/officeart/2005/8/layout/vList2"/>
    <dgm:cxn modelId="{B5D9FFA5-980D-0D46-8A0B-6D7FDBCF7BBA}" type="presOf" srcId="{58591AFA-C68B-4768-B04E-EEC365D92BCC}" destId="{DC850A81-0F8E-E54B-A31A-974DD60EEC57}" srcOrd="0" destOrd="0" presId="urn:microsoft.com/office/officeart/2005/8/layout/vList2"/>
    <dgm:cxn modelId="{638CEBC4-E58A-4284-B47D-DBD6F649FD83}" srcId="{58591AFA-C68B-4768-B04E-EEC365D92BCC}" destId="{A73B6051-A4AB-4F96-9A5A-B35EE7A6F218}" srcOrd="4" destOrd="0" parTransId="{F606C05D-5499-448E-A9C2-770D7C276D4C}" sibTransId="{EE7BC883-8234-4F87-BFC0-52279B6C52DA}"/>
    <dgm:cxn modelId="{CB899A87-50A3-5844-A1B4-7147C221229A}" type="presParOf" srcId="{DC850A81-0F8E-E54B-A31A-974DD60EEC57}" destId="{FEA51E06-5716-EC4D-9F84-2CE29FBC4FBE}" srcOrd="0" destOrd="0" presId="urn:microsoft.com/office/officeart/2005/8/layout/vList2"/>
    <dgm:cxn modelId="{56D859DE-0B9A-974E-9139-21B8C833111D}" type="presParOf" srcId="{DC850A81-0F8E-E54B-A31A-974DD60EEC57}" destId="{F7D5D88F-182E-9B48-96D8-04D0893BF923}" srcOrd="1" destOrd="0" presId="urn:microsoft.com/office/officeart/2005/8/layout/vList2"/>
    <dgm:cxn modelId="{0F5845E4-C7A7-7D4C-9E4E-1CFC2C2A9E67}" type="presParOf" srcId="{DC850A81-0F8E-E54B-A31A-974DD60EEC57}" destId="{01547E85-559B-4E47-8149-9D2A918F074A}" srcOrd="2" destOrd="0" presId="urn:microsoft.com/office/officeart/2005/8/layout/vList2"/>
    <dgm:cxn modelId="{E668E7CE-17CC-6341-8BE9-F71DEF2B79D1}" type="presParOf" srcId="{DC850A81-0F8E-E54B-A31A-974DD60EEC57}" destId="{DE5C814C-D563-5F48-8806-0F8E007BF347}" srcOrd="3" destOrd="0" presId="urn:microsoft.com/office/officeart/2005/8/layout/vList2"/>
    <dgm:cxn modelId="{DF60F9A1-E8B7-1745-B5B7-E35DEF8E05A5}" type="presParOf" srcId="{DC850A81-0F8E-E54B-A31A-974DD60EEC57}" destId="{3A674C4C-5537-6244-A8F0-FF8748D77F9B}" srcOrd="4" destOrd="0" presId="urn:microsoft.com/office/officeart/2005/8/layout/vList2"/>
    <dgm:cxn modelId="{82409842-E7EC-3E4F-9125-463BB3F33084}" type="presParOf" srcId="{DC850A81-0F8E-E54B-A31A-974DD60EEC57}" destId="{FC73D6C7-30D0-B140-84D3-D11C8BDE01FF}" srcOrd="5" destOrd="0" presId="urn:microsoft.com/office/officeart/2005/8/layout/vList2"/>
    <dgm:cxn modelId="{9C7FB66B-6A05-5B4E-99EA-B8261311EC06}" type="presParOf" srcId="{DC850A81-0F8E-E54B-A31A-974DD60EEC57}" destId="{C0D6A5ED-6EA8-9845-AD1F-DBE3C3D2D028}" srcOrd="6" destOrd="0" presId="urn:microsoft.com/office/officeart/2005/8/layout/vList2"/>
    <dgm:cxn modelId="{35AA4FE1-DAF4-A44D-9F01-D72AA5D53F81}" type="presParOf" srcId="{DC850A81-0F8E-E54B-A31A-974DD60EEC57}" destId="{56820C2C-534F-6445-9BF3-C70B3BE78BDC}" srcOrd="7" destOrd="0" presId="urn:microsoft.com/office/officeart/2005/8/layout/vList2"/>
    <dgm:cxn modelId="{D8996CB7-FE1F-CD48-A236-639F7556A65B}" type="presParOf" srcId="{DC850A81-0F8E-E54B-A31A-974DD60EEC57}" destId="{15162043-3D71-CA4F-B926-21D0C695D11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D530C5-0042-4336-8FC5-434CF25663C4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47371AB-FD24-467E-86EB-6AB8717797A8}">
      <dgm:prSet/>
      <dgm:spPr/>
      <dgm:t>
        <a:bodyPr/>
        <a:lstStyle/>
        <a:p>
          <a:r>
            <a:rPr lang="es-ES"/>
            <a:t>A crítica filosófica é un xeito de pensar e de argumentar mediante o que se cuestionan as nosas certezas para sacar á luz os prexuízos e os intereses ocultos.</a:t>
          </a:r>
          <a:endParaRPr lang="en-US"/>
        </a:p>
      </dgm:t>
    </dgm:pt>
    <dgm:pt modelId="{5B0FB236-6449-42AA-9916-AB9318DE4F9E}" type="parTrans" cxnId="{C302DA4A-9C3C-4271-9842-25F65F6E4A66}">
      <dgm:prSet/>
      <dgm:spPr/>
      <dgm:t>
        <a:bodyPr/>
        <a:lstStyle/>
        <a:p>
          <a:endParaRPr lang="en-US"/>
        </a:p>
      </dgm:t>
    </dgm:pt>
    <dgm:pt modelId="{48C81A13-2883-423C-AC64-E01B302B2C9B}" type="sibTrans" cxnId="{C302DA4A-9C3C-4271-9842-25F65F6E4A66}">
      <dgm:prSet/>
      <dgm:spPr/>
      <dgm:t>
        <a:bodyPr/>
        <a:lstStyle/>
        <a:p>
          <a:endParaRPr lang="en-US"/>
        </a:p>
      </dgm:t>
    </dgm:pt>
    <dgm:pt modelId="{251CA677-BA4A-4FE4-83CF-3B07F4DB8260}">
      <dgm:prSet/>
      <dgm:spPr/>
      <dgm:t>
        <a:bodyPr/>
        <a:lstStyle/>
        <a:p>
          <a:r>
            <a:rPr lang="es-ES"/>
            <a:t>Pretende clarificar as distorsións da linguaxe que obstaculizan o desenvolvemento e a comunicación do saber. </a:t>
          </a:r>
          <a:endParaRPr lang="en-US"/>
        </a:p>
      </dgm:t>
    </dgm:pt>
    <dgm:pt modelId="{1AAD577B-9A52-4E77-A8D1-43C6B07659CB}" type="parTrans" cxnId="{DEA4D4C8-8812-4033-B6D8-936EFE9526DA}">
      <dgm:prSet/>
      <dgm:spPr/>
      <dgm:t>
        <a:bodyPr/>
        <a:lstStyle/>
        <a:p>
          <a:endParaRPr lang="en-US"/>
        </a:p>
      </dgm:t>
    </dgm:pt>
    <dgm:pt modelId="{8C4E08C3-FA3A-4F74-B656-EF18A24C8835}" type="sibTrans" cxnId="{DEA4D4C8-8812-4033-B6D8-936EFE9526DA}">
      <dgm:prSet/>
      <dgm:spPr/>
      <dgm:t>
        <a:bodyPr/>
        <a:lstStyle/>
        <a:p>
          <a:endParaRPr lang="en-US"/>
        </a:p>
      </dgm:t>
    </dgm:pt>
    <dgm:pt modelId="{ED55107D-1A07-4C0F-B4F5-0BA1F3C8B0E5}">
      <dgm:prSet/>
      <dgm:spPr/>
      <dgm:t>
        <a:bodyPr/>
        <a:lstStyle/>
        <a:p>
          <a:r>
            <a:rPr lang="es-ES"/>
            <a:t>Tamén trata de establecer límites á investigación científica e ao desenvolvemento tecnolóxico cando estos ameazan a vida humana.</a:t>
          </a:r>
          <a:endParaRPr lang="en-US"/>
        </a:p>
      </dgm:t>
    </dgm:pt>
    <dgm:pt modelId="{D241C9E2-5B1D-4FA3-9C45-D48AE151A0FF}" type="parTrans" cxnId="{9191ECD1-F706-4F7C-80D0-25A5D93F33C9}">
      <dgm:prSet/>
      <dgm:spPr/>
      <dgm:t>
        <a:bodyPr/>
        <a:lstStyle/>
        <a:p>
          <a:endParaRPr lang="en-US"/>
        </a:p>
      </dgm:t>
    </dgm:pt>
    <dgm:pt modelId="{0AE88D84-59BC-4616-B106-F886B9063E73}" type="sibTrans" cxnId="{9191ECD1-F706-4F7C-80D0-25A5D93F33C9}">
      <dgm:prSet/>
      <dgm:spPr/>
      <dgm:t>
        <a:bodyPr/>
        <a:lstStyle/>
        <a:p>
          <a:endParaRPr lang="en-US"/>
        </a:p>
      </dgm:t>
    </dgm:pt>
    <dgm:pt modelId="{3D095A46-5E74-42FF-90CA-AAB236029880}">
      <dgm:prSet/>
      <dgm:spPr/>
      <dgm:t>
        <a:bodyPr/>
        <a:lstStyle/>
        <a:p>
          <a:r>
            <a:rPr lang="es-ES"/>
            <a:t>Toda cosmovisión é limitada e revisable, e está sempre aberta  aos avances no propio coñecemento.</a:t>
          </a:r>
          <a:endParaRPr lang="en-US"/>
        </a:p>
      </dgm:t>
    </dgm:pt>
    <dgm:pt modelId="{B5660508-0B65-4C35-AF1D-F475FAE4171A}" type="parTrans" cxnId="{273AD35C-3602-4762-BF5A-AB7167F9AC2C}">
      <dgm:prSet/>
      <dgm:spPr/>
      <dgm:t>
        <a:bodyPr/>
        <a:lstStyle/>
        <a:p>
          <a:endParaRPr lang="en-US"/>
        </a:p>
      </dgm:t>
    </dgm:pt>
    <dgm:pt modelId="{CBA12108-1AD1-4684-B3DF-B28059BE3394}" type="sibTrans" cxnId="{273AD35C-3602-4762-BF5A-AB7167F9AC2C}">
      <dgm:prSet/>
      <dgm:spPr/>
      <dgm:t>
        <a:bodyPr/>
        <a:lstStyle/>
        <a:p>
          <a:endParaRPr lang="en-US"/>
        </a:p>
      </dgm:t>
    </dgm:pt>
    <dgm:pt modelId="{96F1FAF8-1C93-410D-A14C-98965F040802}">
      <dgm:prSet/>
      <dgm:spPr/>
      <dgm:t>
        <a:bodyPr/>
        <a:lstStyle/>
        <a:p>
          <a:r>
            <a:rPr lang="es-ES"/>
            <a:t>A pesar de non atopar respostas definitivas, as preguntas fundamentais deben ser formuladas, xa que delas dependen todas as demais.</a:t>
          </a:r>
          <a:endParaRPr lang="en-US"/>
        </a:p>
      </dgm:t>
    </dgm:pt>
    <dgm:pt modelId="{96E7610E-866D-4F6C-BD02-9C8586135548}" type="parTrans" cxnId="{575F28FC-1678-4D1E-B179-829C527944BA}">
      <dgm:prSet/>
      <dgm:spPr/>
      <dgm:t>
        <a:bodyPr/>
        <a:lstStyle/>
        <a:p>
          <a:endParaRPr lang="en-US"/>
        </a:p>
      </dgm:t>
    </dgm:pt>
    <dgm:pt modelId="{EB0868F4-E4AC-4EA3-B523-98861D8FFF81}" type="sibTrans" cxnId="{575F28FC-1678-4D1E-B179-829C527944BA}">
      <dgm:prSet/>
      <dgm:spPr/>
      <dgm:t>
        <a:bodyPr/>
        <a:lstStyle/>
        <a:p>
          <a:endParaRPr lang="en-US"/>
        </a:p>
      </dgm:t>
    </dgm:pt>
    <dgm:pt modelId="{A305D9DA-2C61-794D-9DC1-F40055FDA1A0}" type="pres">
      <dgm:prSet presAssocID="{81D530C5-0042-4336-8FC5-434CF25663C4}" presName="compositeShape" presStyleCnt="0">
        <dgm:presLayoutVars>
          <dgm:chMax val="7"/>
          <dgm:dir/>
          <dgm:resizeHandles val="exact"/>
        </dgm:presLayoutVars>
      </dgm:prSet>
      <dgm:spPr/>
    </dgm:pt>
    <dgm:pt modelId="{0913E77A-995F-B94D-80AE-7B11150CC33C}" type="pres">
      <dgm:prSet presAssocID="{81D530C5-0042-4336-8FC5-434CF25663C4}" presName="wedge1" presStyleLbl="node1" presStyleIdx="0" presStyleCnt="5"/>
      <dgm:spPr/>
    </dgm:pt>
    <dgm:pt modelId="{688E2049-1CA2-A04D-A3D1-9E01AF612799}" type="pres">
      <dgm:prSet presAssocID="{81D530C5-0042-4336-8FC5-434CF25663C4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24937961-7E97-2C4B-89A4-66DA2D519250}" type="pres">
      <dgm:prSet presAssocID="{81D530C5-0042-4336-8FC5-434CF25663C4}" presName="wedge2" presStyleLbl="node1" presStyleIdx="1" presStyleCnt="5"/>
      <dgm:spPr/>
    </dgm:pt>
    <dgm:pt modelId="{C67F95FD-18B4-5F4F-BAC7-F822EE4F9ADA}" type="pres">
      <dgm:prSet presAssocID="{81D530C5-0042-4336-8FC5-434CF25663C4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6C9EEDB8-B3AD-5046-B24E-A652F63D5EF2}" type="pres">
      <dgm:prSet presAssocID="{81D530C5-0042-4336-8FC5-434CF25663C4}" presName="wedge3" presStyleLbl="node1" presStyleIdx="2" presStyleCnt="5"/>
      <dgm:spPr/>
    </dgm:pt>
    <dgm:pt modelId="{A702495A-E249-754D-95C0-4855FA82BA8B}" type="pres">
      <dgm:prSet presAssocID="{81D530C5-0042-4336-8FC5-434CF25663C4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142F6AD4-C736-D14B-B174-D32D6B00963C}" type="pres">
      <dgm:prSet presAssocID="{81D530C5-0042-4336-8FC5-434CF25663C4}" presName="wedge4" presStyleLbl="node1" presStyleIdx="3" presStyleCnt="5"/>
      <dgm:spPr/>
    </dgm:pt>
    <dgm:pt modelId="{8FCEA31E-9711-6A4E-8F8F-F00E3AB86B33}" type="pres">
      <dgm:prSet presAssocID="{81D530C5-0042-4336-8FC5-434CF25663C4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DA645E33-423C-AE4F-98E2-C33B3AE9107A}" type="pres">
      <dgm:prSet presAssocID="{81D530C5-0042-4336-8FC5-434CF25663C4}" presName="wedge5" presStyleLbl="node1" presStyleIdx="4" presStyleCnt="5"/>
      <dgm:spPr/>
    </dgm:pt>
    <dgm:pt modelId="{7CE0B442-E547-4842-B74E-EED87B3BB524}" type="pres">
      <dgm:prSet presAssocID="{81D530C5-0042-4336-8FC5-434CF25663C4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18CC161D-9504-B448-8327-176B180F8726}" type="presOf" srcId="{251CA677-BA4A-4FE4-83CF-3B07F4DB8260}" destId="{24937961-7E97-2C4B-89A4-66DA2D519250}" srcOrd="0" destOrd="0" presId="urn:microsoft.com/office/officeart/2005/8/layout/chart3"/>
    <dgm:cxn modelId="{D0AA653A-E599-154A-AED2-9FDE961EECBB}" type="presOf" srcId="{81D530C5-0042-4336-8FC5-434CF25663C4}" destId="{A305D9DA-2C61-794D-9DC1-F40055FDA1A0}" srcOrd="0" destOrd="0" presId="urn:microsoft.com/office/officeart/2005/8/layout/chart3"/>
    <dgm:cxn modelId="{C302DA4A-9C3C-4271-9842-25F65F6E4A66}" srcId="{81D530C5-0042-4336-8FC5-434CF25663C4}" destId="{747371AB-FD24-467E-86EB-6AB8717797A8}" srcOrd="0" destOrd="0" parTransId="{5B0FB236-6449-42AA-9916-AB9318DE4F9E}" sibTransId="{48C81A13-2883-423C-AC64-E01B302B2C9B}"/>
    <dgm:cxn modelId="{273AD35C-3602-4762-BF5A-AB7167F9AC2C}" srcId="{81D530C5-0042-4336-8FC5-434CF25663C4}" destId="{3D095A46-5E74-42FF-90CA-AAB236029880}" srcOrd="3" destOrd="0" parTransId="{B5660508-0B65-4C35-AF1D-F475FAE4171A}" sibTransId="{CBA12108-1AD1-4684-B3DF-B28059BE3394}"/>
    <dgm:cxn modelId="{1D43E764-5FD9-5041-AC52-33B3A1E42B3B}" type="presOf" srcId="{ED55107D-1A07-4C0F-B4F5-0BA1F3C8B0E5}" destId="{A702495A-E249-754D-95C0-4855FA82BA8B}" srcOrd="1" destOrd="0" presId="urn:microsoft.com/office/officeart/2005/8/layout/chart3"/>
    <dgm:cxn modelId="{D429386D-058A-E840-B24A-5B8AF9CE6507}" type="presOf" srcId="{747371AB-FD24-467E-86EB-6AB8717797A8}" destId="{688E2049-1CA2-A04D-A3D1-9E01AF612799}" srcOrd="1" destOrd="0" presId="urn:microsoft.com/office/officeart/2005/8/layout/chart3"/>
    <dgm:cxn modelId="{E095B274-5AC9-184A-AF15-16BC1BA27826}" type="presOf" srcId="{251CA677-BA4A-4FE4-83CF-3B07F4DB8260}" destId="{C67F95FD-18B4-5F4F-BAC7-F822EE4F9ADA}" srcOrd="1" destOrd="0" presId="urn:microsoft.com/office/officeart/2005/8/layout/chart3"/>
    <dgm:cxn modelId="{47A09081-1D6A-7B46-ABE3-F840BAD553CD}" type="presOf" srcId="{3D095A46-5E74-42FF-90CA-AAB236029880}" destId="{142F6AD4-C736-D14B-B174-D32D6B00963C}" srcOrd="0" destOrd="0" presId="urn:microsoft.com/office/officeart/2005/8/layout/chart3"/>
    <dgm:cxn modelId="{3C4D7896-87E1-004A-96B7-166E3DBF46B5}" type="presOf" srcId="{96F1FAF8-1C93-410D-A14C-98965F040802}" destId="{7CE0B442-E547-4842-B74E-EED87B3BB524}" srcOrd="1" destOrd="0" presId="urn:microsoft.com/office/officeart/2005/8/layout/chart3"/>
    <dgm:cxn modelId="{F3D0FFA7-4508-BA45-8FEB-AA4F65BD9AFD}" type="presOf" srcId="{3D095A46-5E74-42FF-90CA-AAB236029880}" destId="{8FCEA31E-9711-6A4E-8F8F-F00E3AB86B33}" srcOrd="1" destOrd="0" presId="urn:microsoft.com/office/officeart/2005/8/layout/chart3"/>
    <dgm:cxn modelId="{79A1CCAF-7EB8-8148-BE60-AC3AE64CB97A}" type="presOf" srcId="{96F1FAF8-1C93-410D-A14C-98965F040802}" destId="{DA645E33-423C-AE4F-98E2-C33B3AE9107A}" srcOrd="0" destOrd="0" presId="urn:microsoft.com/office/officeart/2005/8/layout/chart3"/>
    <dgm:cxn modelId="{8A98ECB5-AA48-874E-83EE-5BF47779093E}" type="presOf" srcId="{747371AB-FD24-467E-86EB-6AB8717797A8}" destId="{0913E77A-995F-B94D-80AE-7B11150CC33C}" srcOrd="0" destOrd="0" presId="urn:microsoft.com/office/officeart/2005/8/layout/chart3"/>
    <dgm:cxn modelId="{DEA4D4C8-8812-4033-B6D8-936EFE9526DA}" srcId="{81D530C5-0042-4336-8FC5-434CF25663C4}" destId="{251CA677-BA4A-4FE4-83CF-3B07F4DB8260}" srcOrd="1" destOrd="0" parTransId="{1AAD577B-9A52-4E77-A8D1-43C6B07659CB}" sibTransId="{8C4E08C3-FA3A-4F74-B656-EF18A24C8835}"/>
    <dgm:cxn modelId="{9191ECD1-F706-4F7C-80D0-25A5D93F33C9}" srcId="{81D530C5-0042-4336-8FC5-434CF25663C4}" destId="{ED55107D-1A07-4C0F-B4F5-0BA1F3C8B0E5}" srcOrd="2" destOrd="0" parTransId="{D241C9E2-5B1D-4FA3-9C45-D48AE151A0FF}" sibTransId="{0AE88D84-59BC-4616-B106-F886B9063E73}"/>
    <dgm:cxn modelId="{03613FE3-0A90-B54E-8350-720D23A5BA8E}" type="presOf" srcId="{ED55107D-1A07-4C0F-B4F5-0BA1F3C8B0E5}" destId="{6C9EEDB8-B3AD-5046-B24E-A652F63D5EF2}" srcOrd="0" destOrd="0" presId="urn:microsoft.com/office/officeart/2005/8/layout/chart3"/>
    <dgm:cxn modelId="{575F28FC-1678-4D1E-B179-829C527944BA}" srcId="{81D530C5-0042-4336-8FC5-434CF25663C4}" destId="{96F1FAF8-1C93-410D-A14C-98965F040802}" srcOrd="4" destOrd="0" parTransId="{96E7610E-866D-4F6C-BD02-9C8586135548}" sibTransId="{EB0868F4-E4AC-4EA3-B523-98861D8FFF81}"/>
    <dgm:cxn modelId="{61194BA7-BB0E-5845-A4FE-50918D86AAE5}" type="presParOf" srcId="{A305D9DA-2C61-794D-9DC1-F40055FDA1A0}" destId="{0913E77A-995F-B94D-80AE-7B11150CC33C}" srcOrd="0" destOrd="0" presId="urn:microsoft.com/office/officeart/2005/8/layout/chart3"/>
    <dgm:cxn modelId="{6211713D-1C0C-1C4E-8069-3C702A5E23F5}" type="presParOf" srcId="{A305D9DA-2C61-794D-9DC1-F40055FDA1A0}" destId="{688E2049-1CA2-A04D-A3D1-9E01AF612799}" srcOrd="1" destOrd="0" presId="urn:microsoft.com/office/officeart/2005/8/layout/chart3"/>
    <dgm:cxn modelId="{A023A89A-5CCA-114A-87A4-9C015B21DCD1}" type="presParOf" srcId="{A305D9DA-2C61-794D-9DC1-F40055FDA1A0}" destId="{24937961-7E97-2C4B-89A4-66DA2D519250}" srcOrd="2" destOrd="0" presId="urn:microsoft.com/office/officeart/2005/8/layout/chart3"/>
    <dgm:cxn modelId="{0A080844-1FF9-5A42-B5F6-1997F023A157}" type="presParOf" srcId="{A305D9DA-2C61-794D-9DC1-F40055FDA1A0}" destId="{C67F95FD-18B4-5F4F-BAC7-F822EE4F9ADA}" srcOrd="3" destOrd="0" presId="urn:microsoft.com/office/officeart/2005/8/layout/chart3"/>
    <dgm:cxn modelId="{E76356AE-8FC9-3348-83C6-815E6C19EE2D}" type="presParOf" srcId="{A305D9DA-2C61-794D-9DC1-F40055FDA1A0}" destId="{6C9EEDB8-B3AD-5046-B24E-A652F63D5EF2}" srcOrd="4" destOrd="0" presId="urn:microsoft.com/office/officeart/2005/8/layout/chart3"/>
    <dgm:cxn modelId="{ECFE419E-513B-844F-8096-4AF0B7E48589}" type="presParOf" srcId="{A305D9DA-2C61-794D-9DC1-F40055FDA1A0}" destId="{A702495A-E249-754D-95C0-4855FA82BA8B}" srcOrd="5" destOrd="0" presId="urn:microsoft.com/office/officeart/2005/8/layout/chart3"/>
    <dgm:cxn modelId="{9507FE3C-F80A-6449-AFF9-25D59AB64BF2}" type="presParOf" srcId="{A305D9DA-2C61-794D-9DC1-F40055FDA1A0}" destId="{142F6AD4-C736-D14B-B174-D32D6B00963C}" srcOrd="6" destOrd="0" presId="urn:microsoft.com/office/officeart/2005/8/layout/chart3"/>
    <dgm:cxn modelId="{7E6382C8-9677-074C-B541-47DF16FBF3C3}" type="presParOf" srcId="{A305D9DA-2C61-794D-9DC1-F40055FDA1A0}" destId="{8FCEA31E-9711-6A4E-8F8F-F00E3AB86B33}" srcOrd="7" destOrd="0" presId="urn:microsoft.com/office/officeart/2005/8/layout/chart3"/>
    <dgm:cxn modelId="{086F17BB-74BA-F746-A50F-AE36D684BAFF}" type="presParOf" srcId="{A305D9DA-2C61-794D-9DC1-F40055FDA1A0}" destId="{DA645E33-423C-AE4F-98E2-C33B3AE9107A}" srcOrd="8" destOrd="0" presId="urn:microsoft.com/office/officeart/2005/8/layout/chart3"/>
    <dgm:cxn modelId="{19A742AE-EC6A-7341-A7EC-989274E7764E}" type="presParOf" srcId="{A305D9DA-2C61-794D-9DC1-F40055FDA1A0}" destId="{7CE0B442-E547-4842-B74E-EED87B3BB524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B7F877-092F-49F0-BBFF-C5709899466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4FA8A7-824A-4ED3-901E-EC10965D04D9}">
      <dgm:prSet/>
      <dgm:spPr/>
      <dgm:t>
        <a:bodyPr/>
        <a:lstStyle/>
        <a:p>
          <a:r>
            <a:rPr lang="es-ES"/>
            <a:t>Criticar e denunciar as inxustizas sociais, económicas e políticas, e axudar a repensar o noso modelo de desenvolvemento económico globalizado.</a:t>
          </a:r>
          <a:endParaRPr lang="en-US"/>
        </a:p>
      </dgm:t>
    </dgm:pt>
    <dgm:pt modelId="{F78CF55B-5E02-42AD-B6BB-27E82E7BFD51}" type="parTrans" cxnId="{0A15A820-CA27-4518-9656-96255B52A017}">
      <dgm:prSet/>
      <dgm:spPr/>
      <dgm:t>
        <a:bodyPr/>
        <a:lstStyle/>
        <a:p>
          <a:endParaRPr lang="en-US"/>
        </a:p>
      </dgm:t>
    </dgm:pt>
    <dgm:pt modelId="{AD2A2118-0988-4868-AFBF-2A3EA729B566}" type="sibTrans" cxnId="{0A15A820-CA27-4518-9656-96255B52A017}">
      <dgm:prSet/>
      <dgm:spPr/>
      <dgm:t>
        <a:bodyPr/>
        <a:lstStyle/>
        <a:p>
          <a:endParaRPr lang="en-US"/>
        </a:p>
      </dgm:t>
    </dgm:pt>
    <dgm:pt modelId="{01C83B14-A8F8-439F-B5CB-65797593414F}">
      <dgm:prSet/>
      <dgm:spPr/>
      <dgm:t>
        <a:bodyPr/>
        <a:lstStyle/>
        <a:p>
          <a:r>
            <a:rPr lang="es-ES"/>
            <a:t>Reflexionar acerca do sentido do avance actual das ciencias e da técnica, e sobre o control democrático ao que deben estar sometidas</a:t>
          </a:r>
          <a:endParaRPr lang="en-US"/>
        </a:p>
      </dgm:t>
    </dgm:pt>
    <dgm:pt modelId="{C0A53FF5-97A6-46DB-9BA9-E2E80EADE26F}" type="parTrans" cxnId="{A43E476C-467A-4179-A562-8582DC9F06EF}">
      <dgm:prSet/>
      <dgm:spPr/>
      <dgm:t>
        <a:bodyPr/>
        <a:lstStyle/>
        <a:p>
          <a:endParaRPr lang="en-US"/>
        </a:p>
      </dgm:t>
    </dgm:pt>
    <dgm:pt modelId="{717F9469-38AC-4142-B1A5-B18173E0C0F6}" type="sibTrans" cxnId="{A43E476C-467A-4179-A562-8582DC9F06EF}">
      <dgm:prSet/>
      <dgm:spPr/>
      <dgm:t>
        <a:bodyPr/>
        <a:lstStyle/>
        <a:p>
          <a:endParaRPr lang="en-US"/>
        </a:p>
      </dgm:t>
    </dgm:pt>
    <dgm:pt modelId="{8EC9D978-1DB7-46DA-888B-B6CC55F827D8}">
      <dgm:prSet/>
      <dgm:spPr/>
      <dgm:t>
        <a:bodyPr/>
        <a:lstStyle/>
        <a:p>
          <a:r>
            <a:rPr lang="es-ES"/>
            <a:t>Para establecer o funcionamento da mente humana (nivel cognitivo) e a súa relación co cerebro (nivel físico), a filosofía debe incorporar as achegas das ciencias cognitivas (neuroloxía, neurolingüística…)</a:t>
          </a:r>
          <a:endParaRPr lang="en-US"/>
        </a:p>
      </dgm:t>
    </dgm:pt>
    <dgm:pt modelId="{73E9466B-ED1F-4AC0-8D43-6C2C4570B36F}" type="parTrans" cxnId="{B71B3A79-3418-4149-8FE0-9C3BB54B9880}">
      <dgm:prSet/>
      <dgm:spPr/>
      <dgm:t>
        <a:bodyPr/>
        <a:lstStyle/>
        <a:p>
          <a:endParaRPr lang="en-US"/>
        </a:p>
      </dgm:t>
    </dgm:pt>
    <dgm:pt modelId="{7B4C850A-9E19-49E1-845E-228285A72587}" type="sibTrans" cxnId="{B71B3A79-3418-4149-8FE0-9C3BB54B9880}">
      <dgm:prSet/>
      <dgm:spPr/>
      <dgm:t>
        <a:bodyPr/>
        <a:lstStyle/>
        <a:p>
          <a:endParaRPr lang="en-US"/>
        </a:p>
      </dgm:t>
    </dgm:pt>
    <dgm:pt modelId="{10992F15-597A-EE4B-9B3F-988D84347992}" type="pres">
      <dgm:prSet presAssocID="{64B7F877-092F-49F0-BBFF-C57098994664}" presName="vert0" presStyleCnt="0">
        <dgm:presLayoutVars>
          <dgm:dir/>
          <dgm:animOne val="branch"/>
          <dgm:animLvl val="lvl"/>
        </dgm:presLayoutVars>
      </dgm:prSet>
      <dgm:spPr/>
    </dgm:pt>
    <dgm:pt modelId="{71BBA7F5-8128-FF47-B0E4-7E5D2EF74915}" type="pres">
      <dgm:prSet presAssocID="{104FA8A7-824A-4ED3-901E-EC10965D04D9}" presName="thickLine" presStyleLbl="alignNode1" presStyleIdx="0" presStyleCnt="3"/>
      <dgm:spPr/>
    </dgm:pt>
    <dgm:pt modelId="{6FBE9645-F038-704A-946C-0C2DFCD6BE52}" type="pres">
      <dgm:prSet presAssocID="{104FA8A7-824A-4ED3-901E-EC10965D04D9}" presName="horz1" presStyleCnt="0"/>
      <dgm:spPr/>
    </dgm:pt>
    <dgm:pt modelId="{F54EB3F9-74E7-9F46-87AA-9C825B5140DE}" type="pres">
      <dgm:prSet presAssocID="{104FA8A7-824A-4ED3-901E-EC10965D04D9}" presName="tx1" presStyleLbl="revTx" presStyleIdx="0" presStyleCnt="3"/>
      <dgm:spPr/>
    </dgm:pt>
    <dgm:pt modelId="{395791D4-FB91-5541-AD17-079A08E3B2B8}" type="pres">
      <dgm:prSet presAssocID="{104FA8A7-824A-4ED3-901E-EC10965D04D9}" presName="vert1" presStyleCnt="0"/>
      <dgm:spPr/>
    </dgm:pt>
    <dgm:pt modelId="{00C33686-5C76-5D4D-AAA2-BC2C929DF117}" type="pres">
      <dgm:prSet presAssocID="{01C83B14-A8F8-439F-B5CB-65797593414F}" presName="thickLine" presStyleLbl="alignNode1" presStyleIdx="1" presStyleCnt="3"/>
      <dgm:spPr/>
    </dgm:pt>
    <dgm:pt modelId="{F6E98917-BA26-7443-B89D-E239AB968442}" type="pres">
      <dgm:prSet presAssocID="{01C83B14-A8F8-439F-B5CB-65797593414F}" presName="horz1" presStyleCnt="0"/>
      <dgm:spPr/>
    </dgm:pt>
    <dgm:pt modelId="{89BE09B1-3A3A-084C-AC78-71174B88D25D}" type="pres">
      <dgm:prSet presAssocID="{01C83B14-A8F8-439F-B5CB-65797593414F}" presName="tx1" presStyleLbl="revTx" presStyleIdx="1" presStyleCnt="3"/>
      <dgm:spPr/>
    </dgm:pt>
    <dgm:pt modelId="{379C5D9D-F1E2-074E-ADA0-CFA416364D16}" type="pres">
      <dgm:prSet presAssocID="{01C83B14-A8F8-439F-B5CB-65797593414F}" presName="vert1" presStyleCnt="0"/>
      <dgm:spPr/>
    </dgm:pt>
    <dgm:pt modelId="{A17F4C68-1536-BE43-86F3-8D4DA878844D}" type="pres">
      <dgm:prSet presAssocID="{8EC9D978-1DB7-46DA-888B-B6CC55F827D8}" presName="thickLine" presStyleLbl="alignNode1" presStyleIdx="2" presStyleCnt="3"/>
      <dgm:spPr/>
    </dgm:pt>
    <dgm:pt modelId="{8BF618FD-E948-0B41-A34F-FA0B54998079}" type="pres">
      <dgm:prSet presAssocID="{8EC9D978-1DB7-46DA-888B-B6CC55F827D8}" presName="horz1" presStyleCnt="0"/>
      <dgm:spPr/>
    </dgm:pt>
    <dgm:pt modelId="{0111ACDA-977E-0042-915E-215D872432FA}" type="pres">
      <dgm:prSet presAssocID="{8EC9D978-1DB7-46DA-888B-B6CC55F827D8}" presName="tx1" presStyleLbl="revTx" presStyleIdx="2" presStyleCnt="3"/>
      <dgm:spPr/>
    </dgm:pt>
    <dgm:pt modelId="{E8DCB6AD-DC69-9148-9E37-4CD218CB97FD}" type="pres">
      <dgm:prSet presAssocID="{8EC9D978-1DB7-46DA-888B-B6CC55F827D8}" presName="vert1" presStyleCnt="0"/>
      <dgm:spPr/>
    </dgm:pt>
  </dgm:ptLst>
  <dgm:cxnLst>
    <dgm:cxn modelId="{9D7C351E-EAF2-144F-97BA-27E3857C3381}" type="presOf" srcId="{104FA8A7-824A-4ED3-901E-EC10965D04D9}" destId="{F54EB3F9-74E7-9F46-87AA-9C825B5140DE}" srcOrd="0" destOrd="0" presId="urn:microsoft.com/office/officeart/2008/layout/LinedList"/>
    <dgm:cxn modelId="{0A15A820-CA27-4518-9656-96255B52A017}" srcId="{64B7F877-092F-49F0-BBFF-C57098994664}" destId="{104FA8A7-824A-4ED3-901E-EC10965D04D9}" srcOrd="0" destOrd="0" parTransId="{F78CF55B-5E02-42AD-B6BB-27E82E7BFD51}" sibTransId="{AD2A2118-0988-4868-AFBF-2A3EA729B566}"/>
    <dgm:cxn modelId="{4A46D02E-6E94-A047-B046-EA4F8AC80DEC}" type="presOf" srcId="{64B7F877-092F-49F0-BBFF-C57098994664}" destId="{10992F15-597A-EE4B-9B3F-988D84347992}" srcOrd="0" destOrd="0" presId="urn:microsoft.com/office/officeart/2008/layout/LinedList"/>
    <dgm:cxn modelId="{AAB6AF56-8977-CC47-8006-3954EA523215}" type="presOf" srcId="{01C83B14-A8F8-439F-B5CB-65797593414F}" destId="{89BE09B1-3A3A-084C-AC78-71174B88D25D}" srcOrd="0" destOrd="0" presId="urn:microsoft.com/office/officeart/2008/layout/LinedList"/>
    <dgm:cxn modelId="{A43E476C-467A-4179-A562-8582DC9F06EF}" srcId="{64B7F877-092F-49F0-BBFF-C57098994664}" destId="{01C83B14-A8F8-439F-B5CB-65797593414F}" srcOrd="1" destOrd="0" parTransId="{C0A53FF5-97A6-46DB-9BA9-E2E80EADE26F}" sibTransId="{717F9469-38AC-4142-B1A5-B18173E0C0F6}"/>
    <dgm:cxn modelId="{B71B3A79-3418-4149-8FE0-9C3BB54B9880}" srcId="{64B7F877-092F-49F0-BBFF-C57098994664}" destId="{8EC9D978-1DB7-46DA-888B-B6CC55F827D8}" srcOrd="2" destOrd="0" parTransId="{73E9466B-ED1F-4AC0-8D43-6C2C4570B36F}" sibTransId="{7B4C850A-9E19-49E1-845E-228285A72587}"/>
    <dgm:cxn modelId="{11BA4DFD-EDF4-5042-BB6C-CDD31AA4635F}" type="presOf" srcId="{8EC9D978-1DB7-46DA-888B-B6CC55F827D8}" destId="{0111ACDA-977E-0042-915E-215D872432FA}" srcOrd="0" destOrd="0" presId="urn:microsoft.com/office/officeart/2008/layout/LinedList"/>
    <dgm:cxn modelId="{2C7E4D2A-8D6D-304F-BA19-0953D8571378}" type="presParOf" srcId="{10992F15-597A-EE4B-9B3F-988D84347992}" destId="{71BBA7F5-8128-FF47-B0E4-7E5D2EF74915}" srcOrd="0" destOrd="0" presId="urn:microsoft.com/office/officeart/2008/layout/LinedList"/>
    <dgm:cxn modelId="{95E05641-A205-4D41-BAC4-FFE539C132FC}" type="presParOf" srcId="{10992F15-597A-EE4B-9B3F-988D84347992}" destId="{6FBE9645-F038-704A-946C-0C2DFCD6BE52}" srcOrd="1" destOrd="0" presId="urn:microsoft.com/office/officeart/2008/layout/LinedList"/>
    <dgm:cxn modelId="{D85CA190-F84A-3C48-B6ED-7C0ADA38B788}" type="presParOf" srcId="{6FBE9645-F038-704A-946C-0C2DFCD6BE52}" destId="{F54EB3F9-74E7-9F46-87AA-9C825B5140DE}" srcOrd="0" destOrd="0" presId="urn:microsoft.com/office/officeart/2008/layout/LinedList"/>
    <dgm:cxn modelId="{3C5736A7-8969-A341-9508-A333B108B4F4}" type="presParOf" srcId="{6FBE9645-F038-704A-946C-0C2DFCD6BE52}" destId="{395791D4-FB91-5541-AD17-079A08E3B2B8}" srcOrd="1" destOrd="0" presId="urn:microsoft.com/office/officeart/2008/layout/LinedList"/>
    <dgm:cxn modelId="{8EE63E8C-767A-BA4D-8A26-1384AA8DCC53}" type="presParOf" srcId="{10992F15-597A-EE4B-9B3F-988D84347992}" destId="{00C33686-5C76-5D4D-AAA2-BC2C929DF117}" srcOrd="2" destOrd="0" presId="urn:microsoft.com/office/officeart/2008/layout/LinedList"/>
    <dgm:cxn modelId="{8A543698-9D20-C148-A18E-F7CC6C4F946D}" type="presParOf" srcId="{10992F15-597A-EE4B-9B3F-988D84347992}" destId="{F6E98917-BA26-7443-B89D-E239AB968442}" srcOrd="3" destOrd="0" presId="urn:microsoft.com/office/officeart/2008/layout/LinedList"/>
    <dgm:cxn modelId="{BBCD6A2E-0CD8-3646-BF92-2196F2AF3CD4}" type="presParOf" srcId="{F6E98917-BA26-7443-B89D-E239AB968442}" destId="{89BE09B1-3A3A-084C-AC78-71174B88D25D}" srcOrd="0" destOrd="0" presId="urn:microsoft.com/office/officeart/2008/layout/LinedList"/>
    <dgm:cxn modelId="{87AEFF2B-3BD6-DB4A-B6FF-F6E51CE137DF}" type="presParOf" srcId="{F6E98917-BA26-7443-B89D-E239AB968442}" destId="{379C5D9D-F1E2-074E-ADA0-CFA416364D16}" srcOrd="1" destOrd="0" presId="urn:microsoft.com/office/officeart/2008/layout/LinedList"/>
    <dgm:cxn modelId="{64B505D0-2E12-5A4C-AB4D-78AD20B5392A}" type="presParOf" srcId="{10992F15-597A-EE4B-9B3F-988D84347992}" destId="{A17F4C68-1536-BE43-86F3-8D4DA878844D}" srcOrd="4" destOrd="0" presId="urn:microsoft.com/office/officeart/2008/layout/LinedList"/>
    <dgm:cxn modelId="{5C55830F-6218-6442-B250-4DAE390AB998}" type="presParOf" srcId="{10992F15-597A-EE4B-9B3F-988D84347992}" destId="{8BF618FD-E948-0B41-A34F-FA0B54998079}" srcOrd="5" destOrd="0" presId="urn:microsoft.com/office/officeart/2008/layout/LinedList"/>
    <dgm:cxn modelId="{4E3E6E91-FCE2-DC41-A981-FF6126C27302}" type="presParOf" srcId="{8BF618FD-E948-0B41-A34F-FA0B54998079}" destId="{0111ACDA-977E-0042-915E-215D872432FA}" srcOrd="0" destOrd="0" presId="urn:microsoft.com/office/officeart/2008/layout/LinedList"/>
    <dgm:cxn modelId="{C95F18FE-3379-4146-99BC-6F60C18D9842}" type="presParOf" srcId="{8BF618FD-E948-0B41-A34F-FA0B54998079}" destId="{E8DCB6AD-DC69-9148-9E37-4CD218CB97F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220F9F-A56C-4291-9B27-C02AB6871970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1B6613-09C9-4466-887E-9F31F7B893B6}">
      <dgm:prSet/>
      <dgm:spPr/>
      <dgm:t>
        <a:bodyPr/>
        <a:lstStyle/>
        <a:p>
          <a:r>
            <a:rPr lang="es-ES"/>
            <a:t>O pensamento crítico non só esixe adquirir novos conceptos e ideas, senón que implica tamén saber cuestionar as convención e ofrecer alternativas viables.</a:t>
          </a:r>
          <a:endParaRPr lang="en-US"/>
        </a:p>
      </dgm:t>
    </dgm:pt>
    <dgm:pt modelId="{EA31F7DB-4C9D-4A7E-8500-ADC3DDD09C19}" type="parTrans" cxnId="{7E29311C-F38F-4C38-A665-CDC643F1FBCB}">
      <dgm:prSet/>
      <dgm:spPr/>
      <dgm:t>
        <a:bodyPr/>
        <a:lstStyle/>
        <a:p>
          <a:endParaRPr lang="en-US"/>
        </a:p>
      </dgm:t>
    </dgm:pt>
    <dgm:pt modelId="{E47FAE74-C2FC-4D95-88B6-5C4242215C15}" type="sibTrans" cxnId="{7E29311C-F38F-4C38-A665-CDC643F1FBCB}">
      <dgm:prSet/>
      <dgm:spPr/>
      <dgm:t>
        <a:bodyPr/>
        <a:lstStyle/>
        <a:p>
          <a:endParaRPr lang="en-US"/>
        </a:p>
      </dgm:t>
    </dgm:pt>
    <dgm:pt modelId="{69512631-DF92-4BFA-9A17-2E974CD4B3CF}">
      <dgm:prSet/>
      <dgm:spPr/>
      <dgm:t>
        <a:bodyPr/>
        <a:lstStyle/>
        <a:p>
          <a:r>
            <a:rPr lang="es-ES"/>
            <a:t>Saber pensar permítenos distinguir, grazas á nosa capacidade de xuízo, entre os argumentos razoables e sensatos, e os que son só engaños e argucias cos que se nos intenta manipular.</a:t>
          </a:r>
          <a:endParaRPr lang="en-US"/>
        </a:p>
      </dgm:t>
    </dgm:pt>
    <dgm:pt modelId="{A03BF0C3-8525-4680-B11E-46FA3B81F029}" type="parTrans" cxnId="{CB665C25-5A0B-4D5F-A99E-51FBE27BA363}">
      <dgm:prSet/>
      <dgm:spPr/>
      <dgm:t>
        <a:bodyPr/>
        <a:lstStyle/>
        <a:p>
          <a:endParaRPr lang="en-US"/>
        </a:p>
      </dgm:t>
    </dgm:pt>
    <dgm:pt modelId="{C758B7BC-6BC1-455C-884E-7FFC15F19DDB}" type="sibTrans" cxnId="{CB665C25-5A0B-4D5F-A99E-51FBE27BA363}">
      <dgm:prSet/>
      <dgm:spPr/>
      <dgm:t>
        <a:bodyPr/>
        <a:lstStyle/>
        <a:p>
          <a:endParaRPr lang="en-US"/>
        </a:p>
      </dgm:t>
    </dgm:pt>
    <dgm:pt modelId="{073D301A-7E46-403D-938A-0C07233C467A}">
      <dgm:prSet/>
      <dgm:spPr/>
      <dgm:t>
        <a:bodyPr/>
        <a:lstStyle/>
        <a:p>
          <a:r>
            <a:rPr lang="es-ES"/>
            <a:t>A filosofía sinálanos dúas causas frecuentes de falsidade nos argumentos:</a:t>
          </a:r>
          <a:endParaRPr lang="en-US"/>
        </a:p>
      </dgm:t>
    </dgm:pt>
    <dgm:pt modelId="{DDBA54FA-C9AD-4ADA-99D0-42EBA20C7510}" type="parTrans" cxnId="{24B8165D-C69A-4910-ACB7-4C74CB3FB8D8}">
      <dgm:prSet/>
      <dgm:spPr/>
      <dgm:t>
        <a:bodyPr/>
        <a:lstStyle/>
        <a:p>
          <a:endParaRPr lang="en-US"/>
        </a:p>
      </dgm:t>
    </dgm:pt>
    <dgm:pt modelId="{B609E05E-C3D1-451B-8E0E-DB23287600BD}" type="sibTrans" cxnId="{24B8165D-C69A-4910-ACB7-4C74CB3FB8D8}">
      <dgm:prSet/>
      <dgm:spPr/>
      <dgm:t>
        <a:bodyPr/>
        <a:lstStyle/>
        <a:p>
          <a:endParaRPr lang="en-US"/>
        </a:p>
      </dgm:t>
    </dgm:pt>
    <dgm:pt modelId="{72BD612A-E330-4E93-8B65-C8C4670C007B}">
      <dgm:prSet/>
      <dgm:spPr/>
      <dgm:t>
        <a:bodyPr/>
        <a:lstStyle/>
        <a:p>
          <a:r>
            <a:rPr lang="es-ES"/>
            <a:t>Basearse en afirmacións, premisas ou feitos inexactos, terxiversados ou equivocados.</a:t>
          </a:r>
          <a:endParaRPr lang="en-US"/>
        </a:p>
      </dgm:t>
    </dgm:pt>
    <dgm:pt modelId="{C58BE1B2-E481-472D-B19F-D452897BE331}" type="parTrans" cxnId="{FDCCF313-9530-48E2-90C6-ED85ECFCB164}">
      <dgm:prSet/>
      <dgm:spPr/>
      <dgm:t>
        <a:bodyPr/>
        <a:lstStyle/>
        <a:p>
          <a:endParaRPr lang="en-US"/>
        </a:p>
      </dgm:t>
    </dgm:pt>
    <dgm:pt modelId="{0E1FA551-368D-4A99-ABA1-F794AE4CEBB1}" type="sibTrans" cxnId="{FDCCF313-9530-48E2-90C6-ED85ECFCB164}">
      <dgm:prSet/>
      <dgm:spPr/>
      <dgm:t>
        <a:bodyPr/>
        <a:lstStyle/>
        <a:p>
          <a:endParaRPr lang="en-US"/>
        </a:p>
      </dgm:t>
    </dgm:pt>
    <dgm:pt modelId="{E546DD1A-66D8-4C26-B85D-9D3707651BB9}">
      <dgm:prSet/>
      <dgm:spPr/>
      <dgm:t>
        <a:bodyPr/>
        <a:lstStyle/>
        <a:p>
          <a:r>
            <a:rPr lang="es-ES" dirty="0"/>
            <a:t>Aplicar </a:t>
          </a:r>
          <a:r>
            <a:rPr lang="es-ES" dirty="0" err="1"/>
            <a:t>razoamentos</a:t>
          </a:r>
          <a:r>
            <a:rPr lang="es-ES" dirty="0"/>
            <a:t> defectuosos desde o punto de vista </a:t>
          </a:r>
          <a:r>
            <a:rPr lang="es-ES" dirty="0" err="1"/>
            <a:t>lóxico</a:t>
          </a:r>
          <a:r>
            <a:rPr lang="es-ES" dirty="0"/>
            <a:t> (nos que as </a:t>
          </a:r>
          <a:r>
            <a:rPr lang="es-ES" dirty="0" err="1"/>
            <a:t>conclusións</a:t>
          </a:r>
          <a:r>
            <a:rPr lang="es-ES" dirty="0"/>
            <a:t> non se deducen válidamente das premisas) </a:t>
          </a:r>
          <a:endParaRPr lang="en-US" dirty="0"/>
        </a:p>
      </dgm:t>
    </dgm:pt>
    <dgm:pt modelId="{DA507259-7DF2-4336-BEFC-942E10B6515D}" type="parTrans" cxnId="{D8320EBD-34BE-4E55-8C64-FCF12BF23D17}">
      <dgm:prSet/>
      <dgm:spPr/>
      <dgm:t>
        <a:bodyPr/>
        <a:lstStyle/>
        <a:p>
          <a:endParaRPr lang="en-US"/>
        </a:p>
      </dgm:t>
    </dgm:pt>
    <dgm:pt modelId="{F0F556FC-8CCB-4EAB-8EE8-551352F936B5}" type="sibTrans" cxnId="{D8320EBD-34BE-4E55-8C64-FCF12BF23D17}">
      <dgm:prSet/>
      <dgm:spPr/>
      <dgm:t>
        <a:bodyPr/>
        <a:lstStyle/>
        <a:p>
          <a:endParaRPr lang="en-US"/>
        </a:p>
      </dgm:t>
    </dgm:pt>
    <dgm:pt modelId="{D24898B9-F6D9-BA49-8823-7F364BB79C9E}" type="pres">
      <dgm:prSet presAssocID="{F2220F9F-A56C-4291-9B27-C02AB6871970}" presName="Name0" presStyleCnt="0">
        <dgm:presLayoutVars>
          <dgm:dir/>
          <dgm:animLvl val="lvl"/>
          <dgm:resizeHandles val="exact"/>
        </dgm:presLayoutVars>
      </dgm:prSet>
      <dgm:spPr/>
    </dgm:pt>
    <dgm:pt modelId="{36C8DE4A-09C8-8F44-9E91-39A72A99FBE5}" type="pres">
      <dgm:prSet presAssocID="{073D301A-7E46-403D-938A-0C07233C467A}" presName="boxAndChildren" presStyleCnt="0"/>
      <dgm:spPr/>
    </dgm:pt>
    <dgm:pt modelId="{1F4556B5-E189-2E45-B02C-B9C0B345E01D}" type="pres">
      <dgm:prSet presAssocID="{073D301A-7E46-403D-938A-0C07233C467A}" presName="parentTextBox" presStyleLbl="node1" presStyleIdx="0" presStyleCnt="3"/>
      <dgm:spPr/>
    </dgm:pt>
    <dgm:pt modelId="{5393EA30-E354-8946-AFA2-66BE43261B48}" type="pres">
      <dgm:prSet presAssocID="{073D301A-7E46-403D-938A-0C07233C467A}" presName="entireBox" presStyleLbl="node1" presStyleIdx="0" presStyleCnt="3"/>
      <dgm:spPr/>
    </dgm:pt>
    <dgm:pt modelId="{E3381B49-843C-5045-B027-AB821DE61E68}" type="pres">
      <dgm:prSet presAssocID="{073D301A-7E46-403D-938A-0C07233C467A}" presName="descendantBox" presStyleCnt="0"/>
      <dgm:spPr/>
    </dgm:pt>
    <dgm:pt modelId="{48D245F5-93B8-B94B-A32D-DB87DDE7CE1E}" type="pres">
      <dgm:prSet presAssocID="{72BD612A-E330-4E93-8B65-C8C4670C007B}" presName="childTextBox" presStyleLbl="fgAccFollowNode1" presStyleIdx="0" presStyleCnt="2">
        <dgm:presLayoutVars>
          <dgm:bulletEnabled val="1"/>
        </dgm:presLayoutVars>
      </dgm:prSet>
      <dgm:spPr/>
    </dgm:pt>
    <dgm:pt modelId="{B93D71DF-CC95-784F-94AD-E2EFD33F508A}" type="pres">
      <dgm:prSet presAssocID="{E546DD1A-66D8-4C26-B85D-9D3707651BB9}" presName="childTextBox" presStyleLbl="fgAccFollowNode1" presStyleIdx="1" presStyleCnt="2">
        <dgm:presLayoutVars>
          <dgm:bulletEnabled val="1"/>
        </dgm:presLayoutVars>
      </dgm:prSet>
      <dgm:spPr/>
    </dgm:pt>
    <dgm:pt modelId="{756EA05A-7CD7-2C4F-B0CD-97C0F27BD1C3}" type="pres">
      <dgm:prSet presAssocID="{C758B7BC-6BC1-455C-884E-7FFC15F19DDB}" presName="sp" presStyleCnt="0"/>
      <dgm:spPr/>
    </dgm:pt>
    <dgm:pt modelId="{B33652B6-36DC-9743-A846-7DF66DA56218}" type="pres">
      <dgm:prSet presAssocID="{69512631-DF92-4BFA-9A17-2E974CD4B3CF}" presName="arrowAndChildren" presStyleCnt="0"/>
      <dgm:spPr/>
    </dgm:pt>
    <dgm:pt modelId="{655DFDB5-2F4E-734B-98D0-0E1E2C40C441}" type="pres">
      <dgm:prSet presAssocID="{69512631-DF92-4BFA-9A17-2E974CD4B3CF}" presName="parentTextArrow" presStyleLbl="node1" presStyleIdx="1" presStyleCnt="3"/>
      <dgm:spPr/>
    </dgm:pt>
    <dgm:pt modelId="{847217A4-DA76-0F47-ADCD-0A78588FA870}" type="pres">
      <dgm:prSet presAssocID="{E47FAE74-C2FC-4D95-88B6-5C4242215C15}" presName="sp" presStyleCnt="0"/>
      <dgm:spPr/>
    </dgm:pt>
    <dgm:pt modelId="{5FC6B17D-17B1-9945-A463-7A40B7032E1D}" type="pres">
      <dgm:prSet presAssocID="{441B6613-09C9-4466-887E-9F31F7B893B6}" presName="arrowAndChildren" presStyleCnt="0"/>
      <dgm:spPr/>
    </dgm:pt>
    <dgm:pt modelId="{98577183-0456-4D4C-A067-2BF365D903F8}" type="pres">
      <dgm:prSet presAssocID="{441B6613-09C9-4466-887E-9F31F7B893B6}" presName="parentTextArrow" presStyleLbl="node1" presStyleIdx="2" presStyleCnt="3"/>
      <dgm:spPr/>
    </dgm:pt>
  </dgm:ptLst>
  <dgm:cxnLst>
    <dgm:cxn modelId="{FDCCF313-9530-48E2-90C6-ED85ECFCB164}" srcId="{073D301A-7E46-403D-938A-0C07233C467A}" destId="{72BD612A-E330-4E93-8B65-C8C4670C007B}" srcOrd="0" destOrd="0" parTransId="{C58BE1B2-E481-472D-B19F-D452897BE331}" sibTransId="{0E1FA551-368D-4A99-ABA1-F794AE4CEBB1}"/>
    <dgm:cxn modelId="{7E29311C-F38F-4C38-A665-CDC643F1FBCB}" srcId="{F2220F9F-A56C-4291-9B27-C02AB6871970}" destId="{441B6613-09C9-4466-887E-9F31F7B893B6}" srcOrd="0" destOrd="0" parTransId="{EA31F7DB-4C9D-4A7E-8500-ADC3DDD09C19}" sibTransId="{E47FAE74-C2FC-4D95-88B6-5C4242215C15}"/>
    <dgm:cxn modelId="{CB665C25-5A0B-4D5F-A99E-51FBE27BA363}" srcId="{F2220F9F-A56C-4291-9B27-C02AB6871970}" destId="{69512631-DF92-4BFA-9A17-2E974CD4B3CF}" srcOrd="1" destOrd="0" parTransId="{A03BF0C3-8525-4680-B11E-46FA3B81F029}" sibTransId="{C758B7BC-6BC1-455C-884E-7FFC15F19DDB}"/>
    <dgm:cxn modelId="{24B8165D-C69A-4910-ACB7-4C74CB3FB8D8}" srcId="{F2220F9F-A56C-4291-9B27-C02AB6871970}" destId="{073D301A-7E46-403D-938A-0C07233C467A}" srcOrd="2" destOrd="0" parTransId="{DDBA54FA-C9AD-4ADA-99D0-42EBA20C7510}" sibTransId="{B609E05E-C3D1-451B-8E0E-DB23287600BD}"/>
    <dgm:cxn modelId="{9A8F9D60-615A-3343-86E1-DFD5350AA54F}" type="presOf" srcId="{441B6613-09C9-4466-887E-9F31F7B893B6}" destId="{98577183-0456-4D4C-A067-2BF365D903F8}" srcOrd="0" destOrd="0" presId="urn:microsoft.com/office/officeart/2005/8/layout/process4"/>
    <dgm:cxn modelId="{F85BDA65-50F7-9948-A678-FFC760404200}" type="presOf" srcId="{073D301A-7E46-403D-938A-0C07233C467A}" destId="{1F4556B5-E189-2E45-B02C-B9C0B345E01D}" srcOrd="0" destOrd="0" presId="urn:microsoft.com/office/officeart/2005/8/layout/process4"/>
    <dgm:cxn modelId="{4D704AAF-8FDB-C643-93A6-06B97361785B}" type="presOf" srcId="{E546DD1A-66D8-4C26-B85D-9D3707651BB9}" destId="{B93D71DF-CC95-784F-94AD-E2EFD33F508A}" srcOrd="0" destOrd="0" presId="urn:microsoft.com/office/officeart/2005/8/layout/process4"/>
    <dgm:cxn modelId="{D8320EBD-34BE-4E55-8C64-FCF12BF23D17}" srcId="{073D301A-7E46-403D-938A-0C07233C467A}" destId="{E546DD1A-66D8-4C26-B85D-9D3707651BB9}" srcOrd="1" destOrd="0" parTransId="{DA507259-7DF2-4336-BEFC-942E10B6515D}" sibTransId="{F0F556FC-8CCB-4EAB-8EE8-551352F936B5}"/>
    <dgm:cxn modelId="{F619ABC6-41B3-1A45-9AAB-D33387311A5B}" type="presOf" srcId="{F2220F9F-A56C-4291-9B27-C02AB6871970}" destId="{D24898B9-F6D9-BA49-8823-7F364BB79C9E}" srcOrd="0" destOrd="0" presId="urn:microsoft.com/office/officeart/2005/8/layout/process4"/>
    <dgm:cxn modelId="{2B9316C8-9091-3845-9C6E-3FEC7F8CDC55}" type="presOf" srcId="{69512631-DF92-4BFA-9A17-2E974CD4B3CF}" destId="{655DFDB5-2F4E-734B-98D0-0E1E2C40C441}" srcOrd="0" destOrd="0" presId="urn:microsoft.com/office/officeart/2005/8/layout/process4"/>
    <dgm:cxn modelId="{FA01C7F1-18A0-4F4C-B3E5-AE299386AD81}" type="presOf" srcId="{073D301A-7E46-403D-938A-0C07233C467A}" destId="{5393EA30-E354-8946-AFA2-66BE43261B48}" srcOrd="1" destOrd="0" presId="urn:microsoft.com/office/officeart/2005/8/layout/process4"/>
    <dgm:cxn modelId="{BB5B01F9-2424-324E-9200-3322765A3252}" type="presOf" srcId="{72BD612A-E330-4E93-8B65-C8C4670C007B}" destId="{48D245F5-93B8-B94B-A32D-DB87DDE7CE1E}" srcOrd="0" destOrd="0" presId="urn:microsoft.com/office/officeart/2005/8/layout/process4"/>
    <dgm:cxn modelId="{F19D1C1D-2751-A240-92F0-BABDDE2BC67E}" type="presParOf" srcId="{D24898B9-F6D9-BA49-8823-7F364BB79C9E}" destId="{36C8DE4A-09C8-8F44-9E91-39A72A99FBE5}" srcOrd="0" destOrd="0" presId="urn:microsoft.com/office/officeart/2005/8/layout/process4"/>
    <dgm:cxn modelId="{3F3AD8BE-BEEA-3547-8101-1A6B34A2541C}" type="presParOf" srcId="{36C8DE4A-09C8-8F44-9E91-39A72A99FBE5}" destId="{1F4556B5-E189-2E45-B02C-B9C0B345E01D}" srcOrd="0" destOrd="0" presId="urn:microsoft.com/office/officeart/2005/8/layout/process4"/>
    <dgm:cxn modelId="{77E39706-16D5-E445-875A-788256983443}" type="presParOf" srcId="{36C8DE4A-09C8-8F44-9E91-39A72A99FBE5}" destId="{5393EA30-E354-8946-AFA2-66BE43261B48}" srcOrd="1" destOrd="0" presId="urn:microsoft.com/office/officeart/2005/8/layout/process4"/>
    <dgm:cxn modelId="{82A76D35-C807-FC49-8D0E-44263F3D98BB}" type="presParOf" srcId="{36C8DE4A-09C8-8F44-9E91-39A72A99FBE5}" destId="{E3381B49-843C-5045-B027-AB821DE61E68}" srcOrd="2" destOrd="0" presId="urn:microsoft.com/office/officeart/2005/8/layout/process4"/>
    <dgm:cxn modelId="{5A8B4FC5-BC29-054F-995E-03FB72446B06}" type="presParOf" srcId="{E3381B49-843C-5045-B027-AB821DE61E68}" destId="{48D245F5-93B8-B94B-A32D-DB87DDE7CE1E}" srcOrd="0" destOrd="0" presId="urn:microsoft.com/office/officeart/2005/8/layout/process4"/>
    <dgm:cxn modelId="{9515C91A-84AE-1543-9B17-0BAB07EF4841}" type="presParOf" srcId="{E3381B49-843C-5045-B027-AB821DE61E68}" destId="{B93D71DF-CC95-784F-94AD-E2EFD33F508A}" srcOrd="1" destOrd="0" presId="urn:microsoft.com/office/officeart/2005/8/layout/process4"/>
    <dgm:cxn modelId="{F4414428-9217-1F41-B934-A9B5D507D336}" type="presParOf" srcId="{D24898B9-F6D9-BA49-8823-7F364BB79C9E}" destId="{756EA05A-7CD7-2C4F-B0CD-97C0F27BD1C3}" srcOrd="1" destOrd="0" presId="urn:microsoft.com/office/officeart/2005/8/layout/process4"/>
    <dgm:cxn modelId="{D5C1CAE4-B860-364E-ADC9-077E81153193}" type="presParOf" srcId="{D24898B9-F6D9-BA49-8823-7F364BB79C9E}" destId="{B33652B6-36DC-9743-A846-7DF66DA56218}" srcOrd="2" destOrd="0" presId="urn:microsoft.com/office/officeart/2005/8/layout/process4"/>
    <dgm:cxn modelId="{313DC5DF-B162-AF4A-A880-80CC79F8E85D}" type="presParOf" srcId="{B33652B6-36DC-9743-A846-7DF66DA56218}" destId="{655DFDB5-2F4E-734B-98D0-0E1E2C40C441}" srcOrd="0" destOrd="0" presId="urn:microsoft.com/office/officeart/2005/8/layout/process4"/>
    <dgm:cxn modelId="{497E1B35-6990-5440-A5B9-7CD013D3AAFB}" type="presParOf" srcId="{D24898B9-F6D9-BA49-8823-7F364BB79C9E}" destId="{847217A4-DA76-0F47-ADCD-0A78588FA870}" srcOrd="3" destOrd="0" presId="urn:microsoft.com/office/officeart/2005/8/layout/process4"/>
    <dgm:cxn modelId="{D596F065-34BE-9B43-8DED-E4F602952CC2}" type="presParOf" srcId="{D24898B9-F6D9-BA49-8823-7F364BB79C9E}" destId="{5FC6B17D-17B1-9945-A463-7A40B7032E1D}" srcOrd="4" destOrd="0" presId="urn:microsoft.com/office/officeart/2005/8/layout/process4"/>
    <dgm:cxn modelId="{9213A5C4-C34B-C647-9CD9-73EDBCEE39FF}" type="presParOf" srcId="{5FC6B17D-17B1-9945-A463-7A40B7032E1D}" destId="{98577183-0456-4D4C-A067-2BF365D903F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51E06-5716-EC4D-9F84-2CE29FBC4FBE}">
      <dsp:nvSpPr>
        <dsp:cNvPr id="0" name=""/>
        <dsp:cNvSpPr/>
      </dsp:nvSpPr>
      <dsp:spPr>
        <a:xfrm>
          <a:off x="0" y="268560"/>
          <a:ext cx="7315200" cy="87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Actualmente, a filosofía non se entende xa como un gran sistema que proporciona un conxunto de respostas claras e xeralmente aceptadas para as preguntas últimas: quen somos?, de onde vimos ou, que sentido ten a nosa vida?</a:t>
          </a:r>
          <a:endParaRPr lang="en-US" sz="1600" kern="1200"/>
        </a:p>
      </dsp:txBody>
      <dsp:txXfrm>
        <a:off x="42950" y="311510"/>
        <a:ext cx="7229300" cy="793940"/>
      </dsp:txXfrm>
    </dsp:sp>
    <dsp:sp modelId="{01547E85-559B-4E47-8149-9D2A918F074A}">
      <dsp:nvSpPr>
        <dsp:cNvPr id="0" name=""/>
        <dsp:cNvSpPr/>
      </dsp:nvSpPr>
      <dsp:spPr>
        <a:xfrm>
          <a:off x="0" y="1194480"/>
          <a:ext cx="7315200" cy="87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Trátase máis ben dunha serie de actividades e investigación cun denominador común: exercitar a acción de pensar de xeito racional, crítico e autónomo sobre todas as formas de coñecemento e de acción humanas.</a:t>
          </a:r>
          <a:endParaRPr lang="en-US" sz="1600" kern="1200"/>
        </a:p>
      </dsp:txBody>
      <dsp:txXfrm>
        <a:off x="42950" y="1237430"/>
        <a:ext cx="7229300" cy="793940"/>
      </dsp:txXfrm>
    </dsp:sp>
    <dsp:sp modelId="{3A674C4C-5537-6244-A8F0-FF8748D77F9B}">
      <dsp:nvSpPr>
        <dsp:cNvPr id="0" name=""/>
        <dsp:cNvSpPr/>
      </dsp:nvSpPr>
      <dsp:spPr>
        <a:xfrm>
          <a:off x="0" y="2120400"/>
          <a:ext cx="7315200" cy="87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É una interrogación continua e crítica sobre o que existe e sobre os seus modos de ser.</a:t>
          </a:r>
          <a:endParaRPr lang="en-US" sz="1600" kern="1200"/>
        </a:p>
      </dsp:txBody>
      <dsp:txXfrm>
        <a:off x="42950" y="2163350"/>
        <a:ext cx="7229300" cy="793940"/>
      </dsp:txXfrm>
    </dsp:sp>
    <dsp:sp modelId="{C0D6A5ED-6EA8-9845-AD1F-DBE3C3D2D028}">
      <dsp:nvSpPr>
        <dsp:cNvPr id="0" name=""/>
        <dsp:cNvSpPr/>
      </dsp:nvSpPr>
      <dsp:spPr>
        <a:xfrm>
          <a:off x="0" y="3046320"/>
          <a:ext cx="7315200" cy="87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Pretende contribuir a ampliar as posibilidades da nosa experiencia (do mundo e da vida en sociedade).</a:t>
          </a:r>
          <a:endParaRPr lang="en-US" sz="1600" kern="1200"/>
        </a:p>
      </dsp:txBody>
      <dsp:txXfrm>
        <a:off x="42950" y="3089270"/>
        <a:ext cx="7229300" cy="793940"/>
      </dsp:txXfrm>
    </dsp:sp>
    <dsp:sp modelId="{15162043-3D71-CA4F-B926-21D0C695D110}">
      <dsp:nvSpPr>
        <dsp:cNvPr id="0" name=""/>
        <dsp:cNvSpPr/>
      </dsp:nvSpPr>
      <dsp:spPr>
        <a:xfrm>
          <a:off x="0" y="3972240"/>
          <a:ext cx="7315200" cy="87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Tenta impulsar una cultura da coexistencia de valores e de formas de vida diferentes, e axúdanos a avanzar na conquista da nosa liberdade.</a:t>
          </a:r>
          <a:endParaRPr lang="en-US" sz="1600" kern="1200"/>
        </a:p>
      </dsp:txBody>
      <dsp:txXfrm>
        <a:off x="42950" y="4015190"/>
        <a:ext cx="7229300" cy="7939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3E77A-995F-B94D-80AE-7B11150CC33C}">
      <dsp:nvSpPr>
        <dsp:cNvPr id="0" name=""/>
        <dsp:cNvSpPr/>
      </dsp:nvSpPr>
      <dsp:spPr>
        <a:xfrm>
          <a:off x="1582204" y="305958"/>
          <a:ext cx="4301337" cy="4301337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/>
            <a:t>A crítica filosófica é un xeito de pensar e de argumentar mediante o que se cuestionan as nosas certezas para sacar á luz os prexuízos e os intereses ocultos.</a:t>
          </a:r>
          <a:endParaRPr lang="en-US" sz="900" kern="1200"/>
        </a:p>
      </dsp:txBody>
      <dsp:txXfrm>
        <a:off x="3787152" y="948598"/>
        <a:ext cx="1459382" cy="998524"/>
      </dsp:txXfrm>
    </dsp:sp>
    <dsp:sp modelId="{24937961-7E97-2C4B-89A4-66DA2D519250}">
      <dsp:nvSpPr>
        <dsp:cNvPr id="0" name=""/>
        <dsp:cNvSpPr/>
      </dsp:nvSpPr>
      <dsp:spPr>
        <a:xfrm>
          <a:off x="1431657" y="513344"/>
          <a:ext cx="4301337" cy="4301337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/>
            <a:t>Pretende clarificar as distorsións da linguaxe que obstaculizan o desenvolvemento e a comunicación do saber. </a:t>
          </a:r>
          <a:endParaRPr lang="en-US" sz="900" kern="1200"/>
        </a:p>
      </dsp:txBody>
      <dsp:txXfrm>
        <a:off x="4242889" y="2459187"/>
        <a:ext cx="1280160" cy="1080455"/>
      </dsp:txXfrm>
    </dsp:sp>
    <dsp:sp modelId="{6C9EEDB8-B3AD-5046-B24E-A652F63D5EF2}">
      <dsp:nvSpPr>
        <dsp:cNvPr id="0" name=""/>
        <dsp:cNvSpPr/>
      </dsp:nvSpPr>
      <dsp:spPr>
        <a:xfrm>
          <a:off x="1431657" y="513344"/>
          <a:ext cx="4301337" cy="4301337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/>
            <a:t>Tamén trata de establecer límites á investigación científica e ao desenvolvemento tecnolóxico cando estos ameazan a vida humana.</a:t>
          </a:r>
          <a:endParaRPr lang="en-US" sz="900" kern="1200"/>
        </a:p>
      </dsp:txBody>
      <dsp:txXfrm>
        <a:off x="2814230" y="3739347"/>
        <a:ext cx="1536192" cy="921715"/>
      </dsp:txXfrm>
    </dsp:sp>
    <dsp:sp modelId="{142F6AD4-C736-D14B-B174-D32D6B00963C}">
      <dsp:nvSpPr>
        <dsp:cNvPr id="0" name=""/>
        <dsp:cNvSpPr/>
      </dsp:nvSpPr>
      <dsp:spPr>
        <a:xfrm>
          <a:off x="1431657" y="513344"/>
          <a:ext cx="4301337" cy="4301337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/>
            <a:t>Toda cosmovisión é limitada e revisable, e está sempre aberta  aos avances no propio coñecemento.</a:t>
          </a:r>
          <a:endParaRPr lang="en-US" sz="900" kern="1200"/>
        </a:p>
      </dsp:txBody>
      <dsp:txXfrm>
        <a:off x="1636483" y="2459187"/>
        <a:ext cx="1280160" cy="1080455"/>
      </dsp:txXfrm>
    </dsp:sp>
    <dsp:sp modelId="{DA645E33-423C-AE4F-98E2-C33B3AE9107A}">
      <dsp:nvSpPr>
        <dsp:cNvPr id="0" name=""/>
        <dsp:cNvSpPr/>
      </dsp:nvSpPr>
      <dsp:spPr>
        <a:xfrm>
          <a:off x="1431657" y="513344"/>
          <a:ext cx="4301337" cy="4301337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/>
            <a:t>A pesar de non atopar respostas definitivas, as preguntas fundamentais deben ser formuladas, xa que delas dependen todas as demais.</a:t>
          </a:r>
          <a:endParaRPr lang="en-US" sz="900" kern="1200"/>
        </a:p>
      </dsp:txBody>
      <dsp:txXfrm>
        <a:off x="2058936" y="1168786"/>
        <a:ext cx="1459382" cy="9985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BBA7F5-8128-FF47-B0E4-7E5D2EF74915}">
      <dsp:nvSpPr>
        <dsp:cNvPr id="0" name=""/>
        <dsp:cNvSpPr/>
      </dsp:nvSpPr>
      <dsp:spPr>
        <a:xfrm>
          <a:off x="0" y="2500"/>
          <a:ext cx="7315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4EB3F9-74E7-9F46-87AA-9C825B5140DE}">
      <dsp:nvSpPr>
        <dsp:cNvPr id="0" name=""/>
        <dsp:cNvSpPr/>
      </dsp:nvSpPr>
      <dsp:spPr>
        <a:xfrm>
          <a:off x="0" y="2500"/>
          <a:ext cx="7315200" cy="170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Criticar e denunciar as inxustizas sociais, económicas e políticas, e axudar a repensar o noso modelo de desenvolvemento económico globalizado.</a:t>
          </a:r>
          <a:endParaRPr lang="en-US" sz="2600" kern="1200"/>
        </a:p>
      </dsp:txBody>
      <dsp:txXfrm>
        <a:off x="0" y="2500"/>
        <a:ext cx="7315200" cy="1705213"/>
      </dsp:txXfrm>
    </dsp:sp>
    <dsp:sp modelId="{00C33686-5C76-5D4D-AAA2-BC2C929DF117}">
      <dsp:nvSpPr>
        <dsp:cNvPr id="0" name=""/>
        <dsp:cNvSpPr/>
      </dsp:nvSpPr>
      <dsp:spPr>
        <a:xfrm>
          <a:off x="0" y="1707713"/>
          <a:ext cx="7315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BE09B1-3A3A-084C-AC78-71174B88D25D}">
      <dsp:nvSpPr>
        <dsp:cNvPr id="0" name=""/>
        <dsp:cNvSpPr/>
      </dsp:nvSpPr>
      <dsp:spPr>
        <a:xfrm>
          <a:off x="0" y="1707713"/>
          <a:ext cx="7315200" cy="170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Reflexionar acerca do sentido do avance actual das ciencias e da técnica, e sobre o control democrático ao que deben estar sometidas</a:t>
          </a:r>
          <a:endParaRPr lang="en-US" sz="2600" kern="1200"/>
        </a:p>
      </dsp:txBody>
      <dsp:txXfrm>
        <a:off x="0" y="1707713"/>
        <a:ext cx="7315200" cy="1705213"/>
      </dsp:txXfrm>
    </dsp:sp>
    <dsp:sp modelId="{A17F4C68-1536-BE43-86F3-8D4DA878844D}">
      <dsp:nvSpPr>
        <dsp:cNvPr id="0" name=""/>
        <dsp:cNvSpPr/>
      </dsp:nvSpPr>
      <dsp:spPr>
        <a:xfrm>
          <a:off x="0" y="3412926"/>
          <a:ext cx="7315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11ACDA-977E-0042-915E-215D872432FA}">
      <dsp:nvSpPr>
        <dsp:cNvPr id="0" name=""/>
        <dsp:cNvSpPr/>
      </dsp:nvSpPr>
      <dsp:spPr>
        <a:xfrm>
          <a:off x="0" y="3412926"/>
          <a:ext cx="7315200" cy="170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Para establecer o funcionamento da mente humana (nivel cognitivo) e a súa relación co cerebro (nivel físico), a filosofía debe incorporar as achegas das ciencias cognitivas (neuroloxía, neurolingüística…)</a:t>
          </a:r>
          <a:endParaRPr lang="en-US" sz="2600" kern="1200"/>
        </a:p>
      </dsp:txBody>
      <dsp:txXfrm>
        <a:off x="0" y="3412926"/>
        <a:ext cx="7315200" cy="17052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3EA30-E354-8946-AFA2-66BE43261B48}">
      <dsp:nvSpPr>
        <dsp:cNvPr id="0" name=""/>
        <dsp:cNvSpPr/>
      </dsp:nvSpPr>
      <dsp:spPr>
        <a:xfrm>
          <a:off x="0" y="3854576"/>
          <a:ext cx="7315200" cy="1265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A filosofía sinálanos dúas causas frecuentes de falsidade nos argumentos:</a:t>
          </a:r>
          <a:endParaRPr lang="en-US" sz="1800" kern="1200"/>
        </a:p>
      </dsp:txBody>
      <dsp:txXfrm>
        <a:off x="0" y="3854576"/>
        <a:ext cx="7315200" cy="683185"/>
      </dsp:txXfrm>
    </dsp:sp>
    <dsp:sp modelId="{48D245F5-93B8-B94B-A32D-DB87DDE7CE1E}">
      <dsp:nvSpPr>
        <dsp:cNvPr id="0" name=""/>
        <dsp:cNvSpPr/>
      </dsp:nvSpPr>
      <dsp:spPr>
        <a:xfrm>
          <a:off x="0" y="4512458"/>
          <a:ext cx="3657599" cy="5819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Basearse en afirmacións, premisas ou feitos inexactos, terxiversados ou equivocados.</a:t>
          </a:r>
          <a:endParaRPr lang="en-US" sz="1300" kern="1200"/>
        </a:p>
      </dsp:txBody>
      <dsp:txXfrm>
        <a:off x="0" y="4512458"/>
        <a:ext cx="3657599" cy="581972"/>
      </dsp:txXfrm>
    </dsp:sp>
    <dsp:sp modelId="{B93D71DF-CC95-784F-94AD-E2EFD33F508A}">
      <dsp:nvSpPr>
        <dsp:cNvPr id="0" name=""/>
        <dsp:cNvSpPr/>
      </dsp:nvSpPr>
      <dsp:spPr>
        <a:xfrm>
          <a:off x="3657600" y="4512458"/>
          <a:ext cx="3657599" cy="5819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Aplicar </a:t>
          </a:r>
          <a:r>
            <a:rPr lang="es-ES" sz="1300" kern="1200" dirty="0" err="1"/>
            <a:t>razoamentos</a:t>
          </a:r>
          <a:r>
            <a:rPr lang="es-ES" sz="1300" kern="1200" dirty="0"/>
            <a:t> defectuosos desde o punto de vista </a:t>
          </a:r>
          <a:r>
            <a:rPr lang="es-ES" sz="1300" kern="1200" dirty="0" err="1"/>
            <a:t>lóxico</a:t>
          </a:r>
          <a:r>
            <a:rPr lang="es-ES" sz="1300" kern="1200" dirty="0"/>
            <a:t> (nos que as </a:t>
          </a:r>
          <a:r>
            <a:rPr lang="es-ES" sz="1300" kern="1200" dirty="0" err="1"/>
            <a:t>conclusións</a:t>
          </a:r>
          <a:r>
            <a:rPr lang="es-ES" sz="1300" kern="1200" dirty="0"/>
            <a:t> non se deducen válidamente das premisas) </a:t>
          </a:r>
          <a:endParaRPr lang="en-US" sz="1300" kern="1200" dirty="0"/>
        </a:p>
      </dsp:txBody>
      <dsp:txXfrm>
        <a:off x="3657600" y="4512458"/>
        <a:ext cx="3657599" cy="581972"/>
      </dsp:txXfrm>
    </dsp:sp>
    <dsp:sp modelId="{655DFDB5-2F4E-734B-98D0-0E1E2C40C441}">
      <dsp:nvSpPr>
        <dsp:cNvPr id="0" name=""/>
        <dsp:cNvSpPr/>
      </dsp:nvSpPr>
      <dsp:spPr>
        <a:xfrm rot="10800000">
          <a:off x="0" y="1927740"/>
          <a:ext cx="7315200" cy="19458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Saber pensar permítenos distinguir, grazas á nosa capacidade de xuízo, entre os argumentos razoables e sensatos, e os que son só engaños e argucias cos que se nos intenta manipular.</a:t>
          </a:r>
          <a:endParaRPr lang="en-US" sz="1800" kern="1200"/>
        </a:p>
      </dsp:txBody>
      <dsp:txXfrm rot="10800000">
        <a:off x="0" y="1927740"/>
        <a:ext cx="7315200" cy="1264331"/>
      </dsp:txXfrm>
    </dsp:sp>
    <dsp:sp modelId="{98577183-0456-4D4C-A067-2BF365D903F8}">
      <dsp:nvSpPr>
        <dsp:cNvPr id="0" name=""/>
        <dsp:cNvSpPr/>
      </dsp:nvSpPr>
      <dsp:spPr>
        <a:xfrm rot="10800000">
          <a:off x="0" y="905"/>
          <a:ext cx="7315200" cy="19458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O pensamento crítico non só esixe adquirir novos conceptos e ideas, senón que implica tamén saber cuestionar as convención e ofrecer alternativas viables.</a:t>
          </a:r>
          <a:endParaRPr lang="en-US" sz="1800" kern="1200"/>
        </a:p>
      </dsp:txBody>
      <dsp:txXfrm rot="10800000">
        <a:off x="0" y="905"/>
        <a:ext cx="7315200" cy="1264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9/16/22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Un dibujo de un personaje animado&#10;&#10;Descripción generada automáticamente con confianza baja">
            <a:extLst>
              <a:ext uri="{FF2B5EF4-FFF2-40B4-BE49-F238E27FC236}">
                <a16:creationId xmlns:a16="http://schemas.microsoft.com/office/drawing/2014/main" id="{A145FD37-E352-1563-FEBA-991EA57E5C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842" r="9092" b="24216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BE7774-EE7E-C971-007B-EEC0CC5B0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298448"/>
            <a:ext cx="3685070" cy="3255264"/>
          </a:xfrm>
        </p:spPr>
        <p:txBody>
          <a:bodyPr>
            <a:normAutofit/>
          </a:bodyPr>
          <a:lstStyle/>
          <a:p>
            <a:r>
              <a:rPr lang="es-ES" sz="4600" cap="small"/>
              <a:t>Tema 2.</a:t>
            </a:r>
            <a:br>
              <a:rPr lang="es-ES" sz="4600" cap="small"/>
            </a:br>
            <a:r>
              <a:rPr lang="es-ES" sz="4600" cap="small"/>
              <a:t>Para que serve a filosofía?</a:t>
            </a:r>
            <a:br>
              <a:rPr lang="es-ES" sz="4600" cap="small"/>
            </a:br>
            <a:endParaRPr lang="es-ES" sz="46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6CF823-D147-53AC-7122-B5848B5F5B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670246"/>
            <a:ext cx="3685069" cy="914400"/>
          </a:xfrm>
        </p:spPr>
        <p:txBody>
          <a:bodyPr>
            <a:normAutofit/>
          </a:bodyPr>
          <a:lstStyle/>
          <a:p>
            <a:r>
              <a:rPr lang="es-ES" cap="small"/>
              <a:t>1º </a:t>
            </a:r>
            <a:r>
              <a:rPr lang="es-ES" cap="small" err="1"/>
              <a:t>Bacharelato</a:t>
            </a:r>
            <a:endParaRPr lang="es-ES" cap="smal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228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EA386-D4A2-2DBC-6505-5DCE1A02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0CC5BA-2F70-E099-3395-CCE473943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A filosofía </a:t>
            </a:r>
            <a:r>
              <a:rPr lang="es-ES" dirty="0" err="1"/>
              <a:t>hoxe</a:t>
            </a:r>
            <a:endParaRPr lang="es-ES" dirty="0"/>
          </a:p>
          <a:p>
            <a:pPr marL="502920" lvl="1" indent="0">
              <a:buNone/>
            </a:pPr>
            <a:r>
              <a:rPr lang="es-ES" dirty="0"/>
              <a:t>1.1.	Un </a:t>
            </a:r>
            <a:r>
              <a:rPr lang="es-ES" dirty="0" err="1"/>
              <a:t>exercicio</a:t>
            </a:r>
            <a:r>
              <a:rPr lang="es-ES" dirty="0"/>
              <a:t> de crítica racional</a:t>
            </a:r>
          </a:p>
          <a:p>
            <a:pPr marL="502920" lvl="1" indent="0">
              <a:buNone/>
            </a:pPr>
            <a:r>
              <a:rPr lang="es-ES" dirty="0"/>
              <a:t>1.2.	Un preguntar que non ten fin</a:t>
            </a:r>
          </a:p>
          <a:p>
            <a:pPr marL="502920" lvl="1" indent="0">
              <a:buNone/>
            </a:pPr>
            <a:r>
              <a:rPr lang="es-ES" dirty="0"/>
              <a:t>1.3. 	As tarefas </a:t>
            </a:r>
            <a:r>
              <a:rPr lang="es-ES" dirty="0" err="1"/>
              <a:t>máis</a:t>
            </a:r>
            <a:r>
              <a:rPr lang="es-ES" dirty="0"/>
              <a:t> </a:t>
            </a:r>
            <a:r>
              <a:rPr lang="es-ES" dirty="0" err="1"/>
              <a:t>urxentes</a:t>
            </a:r>
            <a:endParaRPr lang="es-ES" dirty="0"/>
          </a:p>
          <a:p>
            <a:pPr marL="502920" lvl="1" indent="0">
              <a:buNone/>
            </a:pPr>
            <a:r>
              <a:rPr lang="es-ES" dirty="0"/>
              <a:t>1.4. </a:t>
            </a:r>
            <a:r>
              <a:rPr lang="es-ES" dirty="0" err="1"/>
              <a:t>Pensamento</a:t>
            </a:r>
            <a:r>
              <a:rPr lang="es-ES" dirty="0"/>
              <a:t> e formación de conceptos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A filosofía, os seres humanos e o </a:t>
            </a:r>
            <a:r>
              <a:rPr lang="es-ES" dirty="0" err="1"/>
              <a:t>noso</a:t>
            </a:r>
            <a:r>
              <a:rPr lang="es-ES" dirty="0"/>
              <a:t> mundo</a:t>
            </a:r>
          </a:p>
          <a:p>
            <a:pPr marL="502920" lvl="1" indent="0">
              <a:buNone/>
            </a:pPr>
            <a:r>
              <a:rPr lang="es-ES" dirty="0"/>
              <a:t>2.1.	</a:t>
            </a:r>
            <a:r>
              <a:rPr lang="es-ES" dirty="0" err="1"/>
              <a:t>Linguaxe</a:t>
            </a:r>
            <a:r>
              <a:rPr lang="es-ES" dirty="0"/>
              <a:t> e </a:t>
            </a:r>
            <a:r>
              <a:rPr lang="es-ES" dirty="0" err="1"/>
              <a:t>pensamento</a:t>
            </a:r>
            <a:r>
              <a:rPr lang="es-ES" dirty="0"/>
              <a:t> crítico</a:t>
            </a:r>
          </a:p>
          <a:p>
            <a:pPr marL="502920" lvl="1" indent="0">
              <a:buNone/>
            </a:pPr>
            <a:r>
              <a:rPr lang="es-ES" dirty="0"/>
              <a:t>2.2. A </a:t>
            </a:r>
            <a:r>
              <a:rPr lang="es-ES" dirty="0" err="1"/>
              <a:t>actitude</a:t>
            </a:r>
            <a:r>
              <a:rPr lang="es-ES" dirty="0"/>
              <a:t> crítica</a:t>
            </a:r>
          </a:p>
          <a:p>
            <a:pPr marL="502920" lvl="1" indent="0">
              <a:buNone/>
            </a:pPr>
            <a:r>
              <a:rPr lang="es-ES" dirty="0"/>
              <a:t>2.3. Filosofía e existencia humana</a:t>
            </a:r>
          </a:p>
          <a:p>
            <a:pPr marL="502920" lvl="1" indent="0">
              <a:buNone/>
            </a:pPr>
            <a:r>
              <a:rPr lang="es-ES" dirty="0"/>
              <a:t>2.4.	Moral e vida</a:t>
            </a:r>
          </a:p>
          <a:p>
            <a:pPr marL="502920" lvl="1" indent="0">
              <a:buNone/>
            </a:pPr>
            <a:r>
              <a:rPr lang="es-ES" dirty="0"/>
              <a:t>2.5. A filosofía e os </a:t>
            </a:r>
            <a:r>
              <a:rPr lang="es-ES" dirty="0" err="1"/>
              <a:t>prexuízos</a:t>
            </a:r>
            <a:endParaRPr lang="es-ES" dirty="0"/>
          </a:p>
          <a:p>
            <a:pPr marL="502920" lvl="1" indent="0">
              <a:buNone/>
            </a:pPr>
            <a:r>
              <a:rPr lang="es-ES" dirty="0"/>
              <a:t>	2.5.1. </a:t>
            </a:r>
            <a:r>
              <a:rPr lang="es-ES" dirty="0" err="1"/>
              <a:t>Prexuízos</a:t>
            </a:r>
            <a:r>
              <a:rPr lang="es-ES" dirty="0"/>
              <a:t> contra as mulleres</a:t>
            </a:r>
          </a:p>
          <a:p>
            <a:pPr marL="502920" lvl="1" indent="0">
              <a:buNone/>
            </a:pPr>
            <a:r>
              <a:rPr lang="es-ES" dirty="0"/>
              <a:t>	2.5.2. </a:t>
            </a:r>
            <a:r>
              <a:rPr lang="es-ES" dirty="0" err="1"/>
              <a:t>Prexuízos</a:t>
            </a:r>
            <a:r>
              <a:rPr lang="es-ES" dirty="0"/>
              <a:t> sobre a infancia</a:t>
            </a:r>
          </a:p>
          <a:p>
            <a:pPr marL="502920" lvl="1" indent="0">
              <a:buNone/>
            </a:pPr>
            <a:r>
              <a:rPr lang="es-ES" dirty="0"/>
              <a:t>	2.5.3. </a:t>
            </a:r>
            <a:r>
              <a:rPr lang="es-ES" dirty="0" err="1"/>
              <a:t>Prexuízos</a:t>
            </a:r>
            <a:r>
              <a:rPr lang="es-ES" dirty="0"/>
              <a:t> referidos a otras sociedades	</a:t>
            </a:r>
          </a:p>
          <a:p>
            <a:pPr marL="457200" indent="-457200">
              <a:buFont typeface="+mj-lt"/>
              <a:buAutoNum type="arabicPeriod"/>
            </a:pP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F5AF26-8AD2-3807-A563-DB6CB1206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/>
              <a:t>Para que serve a filosofía?</a:t>
            </a:r>
          </a:p>
        </p:txBody>
      </p:sp>
    </p:spTree>
    <p:extLst>
      <p:ext uri="{BB962C8B-B14F-4D97-AF65-F5344CB8AC3E}">
        <p14:creationId xmlns:p14="http://schemas.microsoft.com/office/powerpoint/2010/main" val="2554608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507DC-98F6-9AE6-B184-F03540570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1.1. Un </a:t>
            </a:r>
            <a:r>
              <a:rPr lang="es-ES" dirty="0" err="1"/>
              <a:t>exercicio</a:t>
            </a:r>
            <a:r>
              <a:rPr lang="es-ES" dirty="0"/>
              <a:t> de crítica racional</a:t>
            </a: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972B35CB-E23C-8222-6616-68CC4644B59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67912" y="868680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D7CB2D-19FF-E3AE-E748-8E1182E10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ES" dirty="0"/>
              <a:t>A filosofía </a:t>
            </a:r>
            <a:r>
              <a:rPr lang="es-ES" dirty="0" err="1"/>
              <a:t>hoxe</a:t>
            </a:r>
            <a:endParaRPr lang="es-ES" dirty="0"/>
          </a:p>
        </p:txBody>
      </p:sp>
      <p:pic>
        <p:nvPicPr>
          <p:cNvPr id="6" name="Imagen 5" descr="Imagen que contiene Flecha&#10;&#10;Descripción generada automáticamente">
            <a:extLst>
              <a:ext uri="{FF2B5EF4-FFF2-40B4-BE49-F238E27FC236}">
                <a16:creationId xmlns:a16="http://schemas.microsoft.com/office/drawing/2014/main" id="{F6868D2D-725E-5988-4EC1-F22E2CA390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726" y="4156331"/>
            <a:ext cx="3061252" cy="165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44DEB4-2FF1-3ECD-311F-9D041DAA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1.2. Un preguntar que non ten fin</a:t>
            </a:r>
          </a:p>
        </p:txBody>
      </p:sp>
      <p:graphicFrame>
        <p:nvGraphicFramePr>
          <p:cNvPr id="1028" name="Marcador de contenido 2">
            <a:extLst>
              <a:ext uri="{FF2B5EF4-FFF2-40B4-BE49-F238E27FC236}">
                <a16:creationId xmlns:a16="http://schemas.microsoft.com/office/drawing/2014/main" id="{4A769478-F666-9A78-B383-64BCBB3D271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67912" y="868680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83EA32-EDCB-258D-F8B2-62CD166A1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3667540"/>
            <a:ext cx="2834639" cy="2148626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C427CC-B791-BFBA-E4B6-5DAB367BA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1" y="3616971"/>
            <a:ext cx="2834639" cy="219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833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E9B86-D850-4E4D-EA87-49A3FE897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1.3. As tarefas </a:t>
            </a:r>
            <a:r>
              <a:rPr lang="es-ES" dirty="0" err="1"/>
              <a:t>máis</a:t>
            </a:r>
            <a:r>
              <a:rPr lang="es-ES" dirty="0"/>
              <a:t> </a:t>
            </a:r>
            <a:r>
              <a:rPr lang="es-ES" dirty="0" err="1"/>
              <a:t>urxentes</a:t>
            </a:r>
            <a:endParaRPr lang="es-ES" dirty="0"/>
          </a:p>
        </p:txBody>
      </p:sp>
      <p:graphicFrame>
        <p:nvGraphicFramePr>
          <p:cNvPr id="2052" name="Marcador de contenido 2">
            <a:extLst>
              <a:ext uri="{FF2B5EF4-FFF2-40B4-BE49-F238E27FC236}">
                <a16:creationId xmlns:a16="http://schemas.microsoft.com/office/drawing/2014/main" id="{B0FE2E7F-8AEE-0C5D-7C9A-D8DF6AB5EC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67912" y="868680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B22108-127F-D781-6E8B-70310A0E7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522854" y="3961303"/>
            <a:ext cx="759833" cy="804956"/>
          </a:xfrm>
        </p:spPr>
        <p:txBody>
          <a:bodyPr/>
          <a:lstStyle/>
          <a:p>
            <a:r>
              <a:rPr lang="es-ES" dirty="0"/>
              <a:t>A filosofía </a:t>
            </a:r>
            <a:r>
              <a:rPr lang="es-ES" dirty="0" err="1"/>
              <a:t>hoxe</a:t>
            </a:r>
            <a:endParaRPr lang="es-ES" dirty="0"/>
          </a:p>
          <a:p>
            <a:endParaRPr lang="es-ES" dirty="0"/>
          </a:p>
        </p:txBody>
      </p:sp>
      <p:pic>
        <p:nvPicPr>
          <p:cNvPr id="2050" name="Picture 2" descr="Simone Weil">
            <a:extLst>
              <a:ext uri="{FF2B5EF4-FFF2-40B4-BE49-F238E27FC236}">
                <a16:creationId xmlns:a16="http://schemas.microsoft.com/office/drawing/2014/main" id="{96771E11-F261-2F25-EF76-C2A08BDE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85" y="3626189"/>
            <a:ext cx="2648879" cy="229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49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B86EEAC6-011F-4499-ACFF-2FDC742DB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6970F14D-B6E6-40EA-96B4-4E18D0CF9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13577A01-3DD8-4E33-BEE1-3065F7E6F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9599"/>
            <a:ext cx="7052486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B697E1-D2E0-DCA8-AABE-F80A524BA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1.4. Pensamento e formación de conceptos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6CAEA7-E062-72B8-284C-A09E6F990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8" y="2510395"/>
            <a:ext cx="6451109" cy="327458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A </a:t>
            </a:r>
            <a:r>
              <a:rPr lang="en-US" sz="1400" dirty="0" err="1">
                <a:solidFill>
                  <a:srgbClr val="FFFFFF"/>
                </a:solidFill>
              </a:rPr>
              <a:t>filosofía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pódese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definir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como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una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actividade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formación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conceptos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Os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conceptos</a:t>
            </a:r>
            <a:r>
              <a:rPr lang="en-US" sz="1400" dirty="0">
                <a:solidFill>
                  <a:srgbClr val="FFFFFF"/>
                </a:solidFill>
              </a:rPr>
              <a:t> son </a:t>
            </a:r>
            <a:r>
              <a:rPr lang="en-US" sz="1400" dirty="0" err="1">
                <a:solidFill>
                  <a:srgbClr val="FFFFFF"/>
                </a:solidFill>
              </a:rPr>
              <a:t>representación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intelectuais</a:t>
            </a:r>
            <a:r>
              <a:rPr lang="en-US" sz="1400" dirty="0">
                <a:solidFill>
                  <a:srgbClr val="FFFFFF"/>
                </a:solidFill>
              </a:rPr>
              <a:t> que </a:t>
            </a:r>
            <a:r>
              <a:rPr lang="en-US" sz="1400" dirty="0" err="1">
                <a:solidFill>
                  <a:srgbClr val="FFFFFF"/>
                </a:solidFill>
              </a:rPr>
              <a:t>simbolizan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cousas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procesos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</a:p>
          <a:p>
            <a:r>
              <a:rPr lang="en-US" sz="1400" dirty="0">
                <a:solidFill>
                  <a:srgbClr val="FFFFFF"/>
                </a:solidFill>
              </a:rPr>
              <a:t>As </a:t>
            </a:r>
            <a:r>
              <a:rPr lang="en-US" sz="1400" dirty="0" err="1">
                <a:solidFill>
                  <a:srgbClr val="FFFFFF"/>
                </a:solidFill>
              </a:rPr>
              <a:t>cousas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procesos</a:t>
            </a:r>
            <a:r>
              <a:rPr lang="en-US" sz="1400" dirty="0">
                <a:solidFill>
                  <a:srgbClr val="FFFFFF"/>
                </a:solidFill>
              </a:rPr>
              <a:t> non son </a:t>
            </a:r>
            <a:r>
              <a:rPr lang="en-US" sz="1400" dirty="0" err="1">
                <a:solidFill>
                  <a:srgbClr val="FFFFFF"/>
                </a:solidFill>
              </a:rPr>
              <a:t>representados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tal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como</a:t>
            </a:r>
            <a:r>
              <a:rPr lang="en-US" sz="1400" dirty="0">
                <a:solidFill>
                  <a:srgbClr val="FFFFFF"/>
                </a:solidFill>
              </a:rPr>
              <a:t> son </a:t>
            </a:r>
            <a:r>
              <a:rPr lang="en-US" sz="1400" dirty="0" err="1">
                <a:solidFill>
                  <a:srgbClr val="FFFFFF"/>
                </a:solidFill>
              </a:rPr>
              <a:t>percibidos</a:t>
            </a:r>
            <a:r>
              <a:rPr lang="en-US" sz="1400" dirty="0">
                <a:solidFill>
                  <a:srgbClr val="FFFFFF"/>
                </a:solidFill>
              </a:rPr>
              <a:t> polos </a:t>
            </a:r>
            <a:r>
              <a:rPr lang="en-US" sz="1400" dirty="0" err="1">
                <a:solidFill>
                  <a:srgbClr val="FFFFFF"/>
                </a:solidFill>
              </a:rPr>
              <a:t>sentidos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senón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mediante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uns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i="1" dirty="0" err="1">
                <a:solidFill>
                  <a:srgbClr val="FFFFFF"/>
                </a:solidFill>
              </a:rPr>
              <a:t>esquemas</a:t>
            </a:r>
            <a:r>
              <a:rPr lang="en-US" sz="1400" dirty="0">
                <a:solidFill>
                  <a:srgbClr val="FFFFFF"/>
                </a:solidFill>
              </a:rPr>
              <a:t> que se </a:t>
            </a:r>
            <a:r>
              <a:rPr lang="en-US" sz="1400" dirty="0" err="1">
                <a:solidFill>
                  <a:srgbClr val="FFFFFF"/>
                </a:solidFill>
              </a:rPr>
              <a:t>forman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nosa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mente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por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abstracción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Os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xuízos</a:t>
            </a:r>
            <a:r>
              <a:rPr lang="en-US" sz="1400" dirty="0">
                <a:solidFill>
                  <a:srgbClr val="FFFFFF"/>
                </a:solidFill>
              </a:rPr>
              <a:t> son </a:t>
            </a:r>
            <a:r>
              <a:rPr lang="en-US" sz="1400" dirty="0" err="1">
                <a:solidFill>
                  <a:srgbClr val="FFFFFF"/>
                </a:solidFill>
              </a:rPr>
              <a:t>os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actos</a:t>
            </a:r>
            <a:r>
              <a:rPr lang="en-US" sz="1400" dirty="0">
                <a:solidFill>
                  <a:srgbClr val="FFFFFF"/>
                </a:solidFill>
              </a:rPr>
              <a:t> polos que </a:t>
            </a:r>
            <a:r>
              <a:rPr lang="en-US" sz="1400" dirty="0" err="1">
                <a:solidFill>
                  <a:srgbClr val="FFFFFF"/>
                </a:solidFill>
              </a:rPr>
              <a:t>afirmamos</a:t>
            </a:r>
            <a:r>
              <a:rPr lang="en-US" sz="1400" dirty="0">
                <a:solidFill>
                  <a:srgbClr val="FFFFFF"/>
                </a:solidFill>
              </a:rPr>
              <a:t> a </a:t>
            </a:r>
            <a:r>
              <a:rPr lang="en-US" sz="1400" dirty="0" err="1">
                <a:solidFill>
                  <a:srgbClr val="FFFFFF"/>
                </a:solidFill>
              </a:rPr>
              <a:t>verdade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ou</a:t>
            </a:r>
            <a:r>
              <a:rPr lang="en-US" sz="1400" dirty="0">
                <a:solidFill>
                  <a:srgbClr val="FFFFFF"/>
                </a:solidFill>
              </a:rPr>
              <a:t> a </a:t>
            </a:r>
            <a:r>
              <a:rPr lang="en-US" sz="1400" dirty="0" err="1">
                <a:solidFill>
                  <a:srgbClr val="FFFFFF"/>
                </a:solidFill>
              </a:rPr>
              <a:t>falsidade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dunha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proposición</a:t>
            </a:r>
            <a:r>
              <a:rPr lang="en-US" sz="1400" dirty="0">
                <a:solidFill>
                  <a:srgbClr val="FFFFFF"/>
                </a:solidFill>
              </a:rPr>
              <a:t> (i.e. “</a:t>
            </a:r>
            <a:r>
              <a:rPr lang="en-US" sz="1400" dirty="0" err="1">
                <a:solidFill>
                  <a:srgbClr val="FFFFFF"/>
                </a:solidFill>
              </a:rPr>
              <a:t>todo</a:t>
            </a:r>
            <a:r>
              <a:rPr lang="en-US" sz="1400" dirty="0">
                <a:solidFill>
                  <a:srgbClr val="FFFFFF"/>
                </a:solidFill>
              </a:rPr>
              <a:t> animal </a:t>
            </a:r>
            <a:r>
              <a:rPr lang="en-US" sz="1400" dirty="0" err="1">
                <a:solidFill>
                  <a:srgbClr val="FFFFFF"/>
                </a:solidFill>
              </a:rPr>
              <a:t>é</a:t>
            </a:r>
            <a:r>
              <a:rPr lang="en-US" sz="1400" dirty="0">
                <a:solidFill>
                  <a:srgbClr val="FFFFFF"/>
                </a:solidFill>
              </a:rPr>
              <a:t> un ser vivo”).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Os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argumentos</a:t>
            </a:r>
            <a:r>
              <a:rPr lang="en-US" sz="1400" dirty="0">
                <a:solidFill>
                  <a:srgbClr val="FFFFFF"/>
                </a:solidFill>
              </a:rPr>
              <a:t> son a </a:t>
            </a:r>
            <a:r>
              <a:rPr lang="en-US" sz="1400" dirty="0" err="1">
                <a:solidFill>
                  <a:srgbClr val="FFFFFF"/>
                </a:solidFill>
              </a:rPr>
              <a:t>expresión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lingüística</a:t>
            </a:r>
            <a:r>
              <a:rPr lang="en-US" sz="1400" dirty="0">
                <a:solidFill>
                  <a:srgbClr val="FFFFFF"/>
                </a:solidFill>
              </a:rPr>
              <a:t> dos </a:t>
            </a:r>
            <a:r>
              <a:rPr lang="en-US" sz="1400" dirty="0" err="1">
                <a:solidFill>
                  <a:srgbClr val="FFFFFF"/>
                </a:solidFill>
              </a:rPr>
              <a:t>razoamentos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Razoar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é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deducir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conclusión</a:t>
            </a:r>
            <a:r>
              <a:rPr lang="en-US" sz="1400" dirty="0">
                <a:solidFill>
                  <a:srgbClr val="FFFFFF"/>
                </a:solidFill>
              </a:rPr>
              <a:t> a </a:t>
            </a:r>
            <a:r>
              <a:rPr lang="en-US" sz="1400" dirty="0" err="1">
                <a:solidFill>
                  <a:srgbClr val="FFFFFF"/>
                </a:solidFill>
              </a:rPr>
              <a:t>partir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premisas</a:t>
            </a:r>
            <a:r>
              <a:rPr lang="en-US" sz="1400" dirty="0">
                <a:solidFill>
                  <a:srgbClr val="FFFFFF"/>
                </a:solidFill>
              </a:rPr>
              <a:t> que se </a:t>
            </a:r>
            <a:r>
              <a:rPr lang="en-US" sz="1400" dirty="0" err="1">
                <a:solidFill>
                  <a:srgbClr val="FFFFFF"/>
                </a:solidFill>
              </a:rPr>
              <a:t>consideran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verdadeiras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r>
              <a:rPr lang="en-US" sz="1400" dirty="0" err="1">
                <a:solidFill>
                  <a:srgbClr val="FFFFFF"/>
                </a:solidFill>
              </a:rPr>
              <a:t>Pensar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correctamente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significa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razoar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conforme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ás</a:t>
            </a:r>
            <a:r>
              <a:rPr lang="en-US" sz="1400" dirty="0">
                <a:solidFill>
                  <a:srgbClr val="FFFFFF"/>
                </a:solidFill>
              </a:rPr>
              <a:t> leis que </a:t>
            </a:r>
            <a:r>
              <a:rPr lang="en-US" sz="1400" dirty="0" err="1">
                <a:solidFill>
                  <a:srgbClr val="FFFFFF"/>
                </a:solidFill>
              </a:rPr>
              <a:t>rexen</a:t>
            </a:r>
            <a:r>
              <a:rPr lang="en-US" sz="1400" dirty="0">
                <a:solidFill>
                  <a:srgbClr val="FFFFFF"/>
                </a:solidFill>
              </a:rPr>
              <a:t> a </a:t>
            </a:r>
            <a:r>
              <a:rPr lang="en-US" sz="1400" dirty="0" err="1">
                <a:solidFill>
                  <a:srgbClr val="FFFFFF"/>
                </a:solidFill>
              </a:rPr>
              <a:t>validez</a:t>
            </a:r>
            <a:r>
              <a:rPr lang="en-US" sz="1400" dirty="0">
                <a:solidFill>
                  <a:srgbClr val="FFFFFF"/>
                </a:solidFill>
              </a:rPr>
              <a:t> da </a:t>
            </a:r>
            <a:r>
              <a:rPr lang="en-US" sz="1400" dirty="0" err="1">
                <a:solidFill>
                  <a:srgbClr val="FFFFFF"/>
                </a:solidFill>
              </a:rPr>
              <a:t>deducción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r>
              <a:rPr lang="en-US" sz="1400" dirty="0">
                <a:solidFill>
                  <a:srgbClr val="FFFFFF"/>
                </a:solidFill>
              </a:rPr>
              <a:t>A </a:t>
            </a:r>
            <a:r>
              <a:rPr lang="en-US" sz="1400" dirty="0" err="1">
                <a:solidFill>
                  <a:srgbClr val="FFFFFF"/>
                </a:solidFill>
              </a:rPr>
              <a:t>lóxica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é</a:t>
            </a:r>
            <a:r>
              <a:rPr lang="en-US" sz="1400" dirty="0">
                <a:solidFill>
                  <a:srgbClr val="FFFFFF"/>
                </a:solidFill>
              </a:rPr>
              <a:t> o </a:t>
            </a:r>
            <a:r>
              <a:rPr lang="en-US" sz="1400" dirty="0" err="1">
                <a:solidFill>
                  <a:srgbClr val="FFFFFF"/>
                </a:solidFill>
              </a:rPr>
              <a:t>estudo</a:t>
            </a:r>
            <a:r>
              <a:rPr lang="en-US" sz="1400" dirty="0">
                <a:solidFill>
                  <a:srgbClr val="FFFFFF"/>
                </a:solidFill>
              </a:rPr>
              <a:t> das </a:t>
            </a:r>
            <a:r>
              <a:rPr lang="en-US" sz="1400" dirty="0" err="1">
                <a:solidFill>
                  <a:srgbClr val="FFFFFF"/>
                </a:solidFill>
              </a:rPr>
              <a:t>formas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correctas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deducir</a:t>
            </a:r>
            <a:r>
              <a:rPr lang="en-US" sz="1400" dirty="0">
                <a:solidFill>
                  <a:srgbClr val="FFFFFF"/>
                </a:solidFill>
              </a:rPr>
              <a:t> e de </a:t>
            </a:r>
            <a:r>
              <a:rPr lang="en-US" sz="1400" dirty="0" err="1">
                <a:solidFill>
                  <a:srgbClr val="FFFFFF"/>
                </a:solidFill>
              </a:rPr>
              <a:t>extraer</a:t>
            </a:r>
            <a:r>
              <a:rPr lang="en-US" sz="1400" dirty="0">
                <a:solidFill>
                  <a:srgbClr val="FFFFFF"/>
                </a:solidFill>
              </a:rPr>
              <a:t> conclusions a </a:t>
            </a:r>
            <a:r>
              <a:rPr lang="en-US" sz="1400" dirty="0" err="1">
                <a:solidFill>
                  <a:srgbClr val="FFFFFF"/>
                </a:solidFill>
              </a:rPr>
              <a:t>partir</a:t>
            </a:r>
            <a:r>
              <a:rPr lang="en-US" sz="1400" dirty="0">
                <a:solidFill>
                  <a:srgbClr val="FFFFFF"/>
                </a:solidFill>
              </a:rPr>
              <a:t> de </a:t>
            </a:r>
            <a:r>
              <a:rPr lang="en-US" sz="1400" dirty="0" err="1">
                <a:solidFill>
                  <a:srgbClr val="FFFFFF"/>
                </a:solidFill>
              </a:rPr>
              <a:t>premisas</a:t>
            </a:r>
            <a:endParaRPr lang="en-US" sz="1400" dirty="0">
              <a:solidFill>
                <a:srgbClr val="FFFFFF"/>
              </a:solidFill>
            </a:endParaRP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3074" name="Picture 2" descr="Ludwig Wittgenstein, la sospecha y el progreso | OpenMind">
            <a:extLst>
              <a:ext uri="{FF2B5EF4-FFF2-40B4-BE49-F238E27FC236}">
                <a16:creationId xmlns:a16="http://schemas.microsoft.com/office/drawing/2014/main" id="{11466FB7-A109-7AF7-74C5-CD5CE8BF5F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7" r="59987"/>
          <a:stretch/>
        </p:blipFill>
        <p:spPr bwMode="auto">
          <a:xfrm>
            <a:off x="7545032" y="759599"/>
            <a:ext cx="3778286" cy="533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99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A2551-380B-D3FC-B552-F7BFAEE09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530626"/>
          </a:xfrm>
        </p:spPr>
        <p:txBody>
          <a:bodyPr/>
          <a:lstStyle/>
          <a:p>
            <a:r>
              <a:rPr lang="es-ES" dirty="0"/>
              <a:t>2.1. </a:t>
            </a:r>
            <a:r>
              <a:rPr lang="es-ES" dirty="0" err="1"/>
              <a:t>Linguaxe</a:t>
            </a:r>
            <a:r>
              <a:rPr lang="es-ES" dirty="0"/>
              <a:t> e </a:t>
            </a:r>
            <a:r>
              <a:rPr lang="es-ES" dirty="0" err="1"/>
              <a:t>pensamento</a:t>
            </a:r>
            <a:r>
              <a:rPr lang="es-ES" dirty="0"/>
              <a:t> crítico</a:t>
            </a:r>
          </a:p>
        </p:txBody>
      </p:sp>
      <p:graphicFrame>
        <p:nvGraphicFramePr>
          <p:cNvPr id="5124" name="Marcador de contenido 2">
            <a:extLst>
              <a:ext uri="{FF2B5EF4-FFF2-40B4-BE49-F238E27FC236}">
                <a16:creationId xmlns:a16="http://schemas.microsoft.com/office/drawing/2014/main" id="{F3FB4181-A892-FA3D-358C-E5F6689A08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515961"/>
              </p:ext>
            </p:extLst>
          </p:nvPr>
        </p:nvGraphicFramePr>
        <p:xfrm>
          <a:off x="3867912" y="868680"/>
          <a:ext cx="73152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51B763-DEA1-5E33-44C0-D22DBB421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761" y="2673626"/>
            <a:ext cx="3133211" cy="407504"/>
          </a:xfrm>
        </p:spPr>
        <p:txBody>
          <a:bodyPr>
            <a:normAutofit fontScale="85000" lnSpcReduction="10000"/>
          </a:bodyPr>
          <a:lstStyle/>
          <a:p>
            <a:r>
              <a:rPr lang="es-ES" dirty="0"/>
              <a:t>A filosofía, os seres humanos e o </a:t>
            </a:r>
            <a:r>
              <a:rPr lang="es-ES" dirty="0" err="1"/>
              <a:t>noso</a:t>
            </a:r>
            <a:r>
              <a:rPr lang="es-ES" dirty="0"/>
              <a:t> mundo</a:t>
            </a:r>
          </a:p>
        </p:txBody>
      </p:sp>
      <p:pic>
        <p:nvPicPr>
          <p:cNvPr id="5122" name="Picture 2" descr="El género, lo queer y la política según Judith Butler - La Tercera">
            <a:extLst>
              <a:ext uri="{FF2B5EF4-FFF2-40B4-BE49-F238E27FC236}">
                <a16:creationId xmlns:a16="http://schemas.microsoft.com/office/drawing/2014/main" id="{186AC5F8-B2A9-0799-8D9C-AD8F03DC7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3081130"/>
            <a:ext cx="3013941" cy="263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FA965-FB09-7D53-0EDE-E4D9AB5F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143000"/>
          </a:xfrm>
        </p:spPr>
        <p:txBody>
          <a:bodyPr/>
          <a:lstStyle/>
          <a:p>
            <a:r>
              <a:rPr lang="es-ES" dirty="0"/>
              <a:t>2.2. A </a:t>
            </a:r>
            <a:r>
              <a:rPr lang="es-ES" dirty="0" err="1"/>
              <a:t>actitude</a:t>
            </a:r>
            <a:r>
              <a:rPr lang="es-ES" dirty="0"/>
              <a:t> crítica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321481-4C9D-E135-3781-D2F2D368E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6B7979-BACE-0A40-BB0C-925B94905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855" y="2286000"/>
            <a:ext cx="3286896" cy="506627"/>
          </a:xfrm>
        </p:spPr>
        <p:txBody>
          <a:bodyPr>
            <a:normAutofit lnSpcReduction="10000"/>
          </a:bodyPr>
          <a:lstStyle/>
          <a:p>
            <a:r>
              <a:rPr lang="es-ES" dirty="0"/>
              <a:t>A filosofía, os seres humanos e o </a:t>
            </a:r>
            <a:r>
              <a:rPr lang="es-ES" dirty="0" err="1"/>
              <a:t>noso</a:t>
            </a:r>
            <a:r>
              <a:rPr lang="es-ES" dirty="0"/>
              <a:t> mundo</a:t>
            </a:r>
          </a:p>
        </p:txBody>
      </p:sp>
    </p:spTree>
    <p:extLst>
      <p:ext uri="{BB962C8B-B14F-4D97-AF65-F5344CB8AC3E}">
        <p14:creationId xmlns:p14="http://schemas.microsoft.com/office/powerpoint/2010/main" val="1316155636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Marco</Template>
  <TotalTime>219</TotalTime>
  <Words>744</Words>
  <Application>Microsoft Macintosh PowerPoint</Application>
  <PresentationFormat>Panorámica</PresentationFormat>
  <Paragraphs>54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Corbel</vt:lpstr>
      <vt:lpstr>Wingdings 2</vt:lpstr>
      <vt:lpstr>Marco</vt:lpstr>
      <vt:lpstr>Tema 2. Para que serve a filosofía? </vt:lpstr>
      <vt:lpstr>Sumario</vt:lpstr>
      <vt:lpstr>1.1. Un exercicio de crítica racional</vt:lpstr>
      <vt:lpstr>1.2. Un preguntar que non ten fin</vt:lpstr>
      <vt:lpstr>1.3. As tarefas máis urxentes</vt:lpstr>
      <vt:lpstr>1.4. Pensamento e formación de conceptos</vt:lpstr>
      <vt:lpstr>2.1. Linguaxe e pensamento crítico</vt:lpstr>
      <vt:lpstr>2.2. A actitude crítica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2. Para que serve a filosofía? </dc:title>
  <dc:creator>Sergio Cabalo Santiago</dc:creator>
  <cp:lastModifiedBy>Sergio Cabalo Santiago</cp:lastModifiedBy>
  <cp:revision>1</cp:revision>
  <dcterms:created xsi:type="dcterms:W3CDTF">2022-09-16T17:16:00Z</dcterms:created>
  <dcterms:modified xsi:type="dcterms:W3CDTF">2022-09-16T20:55:47Z</dcterms:modified>
</cp:coreProperties>
</file>