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27/01/2016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es-ES" sz="6000" dirty="0"/>
              <a:t>O</a:t>
            </a:r>
            <a:r>
              <a:rPr lang="es-ES" sz="6000" dirty="0" smtClean="0"/>
              <a:t> </a:t>
            </a:r>
            <a:r>
              <a:rPr lang="es-ES" sz="6000" dirty="0" smtClean="0"/>
              <a:t>GRAFFITI</a:t>
            </a:r>
            <a:endParaRPr lang="es-ES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62252" y="1988840"/>
            <a:ext cx="6400800" cy="3217912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C00000"/>
                </a:solidFill>
              </a:rPr>
              <a:t>·Utensilios </a:t>
            </a:r>
            <a:r>
              <a:rPr lang="es-ES" sz="4400" dirty="0" smtClean="0">
                <a:solidFill>
                  <a:srgbClr val="C00000"/>
                </a:solidFill>
              </a:rPr>
              <a:t>e </a:t>
            </a:r>
            <a:r>
              <a:rPr lang="es-ES" sz="4400" dirty="0" err="1" smtClean="0">
                <a:solidFill>
                  <a:srgbClr val="C00000"/>
                </a:solidFill>
              </a:rPr>
              <a:t>materiais</a:t>
            </a:r>
            <a:r>
              <a:rPr lang="es-ES" sz="4400" dirty="0" smtClean="0">
                <a:solidFill>
                  <a:srgbClr val="C00000"/>
                </a:solidFill>
              </a:rPr>
              <a:t>.</a:t>
            </a:r>
            <a:endParaRPr lang="es-ES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28090"/>
            <a:ext cx="6259404" cy="350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2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S" u="sng" dirty="0" smtClean="0"/>
              <a:t>O </a:t>
            </a:r>
            <a:r>
              <a:rPr lang="es-ES" u="sng" dirty="0" err="1" smtClean="0"/>
              <a:t>comezo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err="1" smtClean="0"/>
              <a:t>Calquer</a:t>
            </a:r>
            <a:r>
              <a:rPr lang="es-ES" dirty="0" smtClean="0"/>
              <a:t> </a:t>
            </a:r>
            <a:r>
              <a:rPr lang="es-ES" dirty="0" err="1" smtClean="0"/>
              <a:t>obxeto</a:t>
            </a:r>
            <a:r>
              <a:rPr lang="es-ES" dirty="0" smtClean="0"/>
              <a:t> </a:t>
            </a:r>
            <a:r>
              <a:rPr lang="es-ES" dirty="0" smtClean="0"/>
              <a:t>servía </a:t>
            </a:r>
            <a:r>
              <a:rPr lang="es-ES" dirty="0" smtClean="0"/>
              <a:t>(</a:t>
            </a:r>
            <a:r>
              <a:rPr lang="es-ES" dirty="0" smtClean="0"/>
              <a:t>ch</a:t>
            </a:r>
            <a:r>
              <a:rPr lang="es-ES" dirty="0" smtClean="0"/>
              <a:t>aves </a:t>
            </a:r>
            <a:r>
              <a:rPr lang="es-ES" dirty="0" smtClean="0"/>
              <a:t>para rasgar </a:t>
            </a:r>
            <a:r>
              <a:rPr lang="es-ES" dirty="0" smtClean="0"/>
              <a:t>os </a:t>
            </a:r>
            <a:r>
              <a:rPr lang="es-ES" dirty="0" err="1" smtClean="0"/>
              <a:t>vagons</a:t>
            </a:r>
            <a:r>
              <a:rPr lang="es-ES" dirty="0" smtClean="0"/>
              <a:t>).</a:t>
            </a:r>
          </a:p>
          <a:p>
            <a:pPr marL="0" indent="0">
              <a:buNone/>
            </a:pPr>
            <a:r>
              <a:rPr lang="es-ES" dirty="0" err="1" smtClean="0"/>
              <a:t>Despois</a:t>
            </a:r>
            <a:r>
              <a:rPr lang="es-ES" dirty="0" smtClean="0"/>
              <a:t> </a:t>
            </a:r>
            <a:r>
              <a:rPr lang="es-ES" dirty="0" err="1" smtClean="0"/>
              <a:t>chegaron</a:t>
            </a:r>
            <a:r>
              <a:rPr lang="es-ES" dirty="0" smtClean="0"/>
              <a:t> os </a:t>
            </a:r>
            <a:r>
              <a:rPr lang="es-ES" dirty="0" smtClean="0"/>
              <a:t>rotuladores </a:t>
            </a:r>
            <a:r>
              <a:rPr lang="es-ES" dirty="0" smtClean="0"/>
              <a:t>e </a:t>
            </a:r>
            <a:r>
              <a:rPr lang="es-ES" dirty="0" smtClean="0"/>
              <a:t>os </a:t>
            </a:r>
            <a:r>
              <a:rPr lang="es-ES" dirty="0" smtClean="0"/>
              <a:t>sprays. </a:t>
            </a:r>
            <a:r>
              <a:rPr lang="es-ES" dirty="0" smtClean="0"/>
              <a:t>O </a:t>
            </a:r>
            <a:r>
              <a:rPr lang="es-ES" dirty="0" err="1" smtClean="0"/>
              <a:t>primeiro</a:t>
            </a:r>
            <a:r>
              <a:rPr lang="es-ES" dirty="0" smtClean="0"/>
              <a:t> </a:t>
            </a:r>
            <a:r>
              <a:rPr lang="es-ES" dirty="0" smtClean="0"/>
              <a:t>tipo de rotulador </a:t>
            </a:r>
            <a:r>
              <a:rPr lang="es-ES" dirty="0" err="1" smtClean="0"/>
              <a:t>foi</a:t>
            </a:r>
            <a:r>
              <a:rPr lang="es-ES" dirty="0" smtClean="0"/>
              <a:t> o </a:t>
            </a:r>
            <a:r>
              <a:rPr lang="es-ES" dirty="0" smtClean="0"/>
              <a:t>permanente, </a:t>
            </a:r>
            <a:r>
              <a:rPr lang="es-ES" dirty="0" smtClean="0"/>
              <a:t>logo </a:t>
            </a:r>
            <a:r>
              <a:rPr lang="es-ES" dirty="0" smtClean="0"/>
              <a:t>evolucionaron a rotuladores de tempera.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8560"/>
            <a:ext cx="3771743" cy="278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 la derecha con bandas"/>
          <p:cNvSpPr/>
          <p:nvPr/>
        </p:nvSpPr>
        <p:spPr>
          <a:xfrm>
            <a:off x="3167933" y="4365104"/>
            <a:ext cx="1872208" cy="1492744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5" b="990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0640">
            <a:off x="-34252" y="3715676"/>
            <a:ext cx="3230563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9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A</a:t>
            </a:r>
            <a:r>
              <a:rPr lang="es-ES" u="sng" dirty="0" smtClean="0"/>
              <a:t> </a:t>
            </a:r>
            <a:r>
              <a:rPr lang="es-ES" u="sng" dirty="0" smtClean="0"/>
              <a:t>evolución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3"/>
            <a:ext cx="4392488" cy="4896545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A medida que </a:t>
            </a:r>
            <a:r>
              <a:rPr lang="es-ES" dirty="0" smtClean="0"/>
              <a:t>os </a:t>
            </a:r>
            <a:r>
              <a:rPr lang="es-ES" dirty="0" err="1" smtClean="0"/>
              <a:t>graffitis</a:t>
            </a:r>
            <a:r>
              <a:rPr lang="es-ES" dirty="0" smtClean="0"/>
              <a:t> evolucionaban con </a:t>
            </a:r>
            <a:r>
              <a:rPr lang="es-ES" dirty="0" smtClean="0"/>
              <a:t>eles </a:t>
            </a:r>
            <a:r>
              <a:rPr lang="es-ES" dirty="0" smtClean="0"/>
              <a:t>evolucionaron </a:t>
            </a:r>
            <a:r>
              <a:rPr lang="es-ES" dirty="0"/>
              <a:t>o</a:t>
            </a:r>
            <a:r>
              <a:rPr lang="es-ES" dirty="0" smtClean="0"/>
              <a:t> </a:t>
            </a:r>
            <a:r>
              <a:rPr lang="es-ES" dirty="0" smtClean="0"/>
              <a:t>grosor </a:t>
            </a:r>
            <a:r>
              <a:rPr lang="es-ES" dirty="0" smtClean="0"/>
              <a:t>dos </a:t>
            </a:r>
            <a:r>
              <a:rPr lang="es-ES" dirty="0" smtClean="0"/>
              <a:t>rotuladores, tanto que se </a:t>
            </a:r>
            <a:r>
              <a:rPr lang="es-ES" dirty="0" err="1" smtClean="0"/>
              <a:t>ch</a:t>
            </a:r>
            <a:r>
              <a:rPr lang="es-ES" dirty="0" err="1" smtClean="0"/>
              <a:t>egaron</a:t>
            </a:r>
            <a:r>
              <a:rPr lang="es-ES" dirty="0" smtClean="0"/>
              <a:t> </a:t>
            </a:r>
            <a:r>
              <a:rPr lang="es-ES" dirty="0" smtClean="0"/>
              <a:t>a utilizar </a:t>
            </a:r>
            <a:r>
              <a:rPr lang="es-ES" dirty="0" err="1" smtClean="0"/>
              <a:t>esponxas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smtClean="0"/>
              <a:t>lanzar pintura </a:t>
            </a:r>
            <a:r>
              <a:rPr lang="es-ES" dirty="0" err="1" smtClean="0"/>
              <a:t>co</a:t>
            </a:r>
            <a:r>
              <a:rPr lang="es-ES" dirty="0" smtClean="0"/>
              <a:t> as </a:t>
            </a:r>
            <a:r>
              <a:rPr lang="es-ES" dirty="0" err="1" smtClean="0"/>
              <a:t>mans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37" y="1772816"/>
            <a:ext cx="4312264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A </a:t>
            </a:r>
            <a:r>
              <a:rPr lang="es-ES" u="sng" dirty="0" smtClean="0"/>
              <a:t>tinta </a:t>
            </a:r>
            <a:r>
              <a:rPr lang="es-ES" u="sng" dirty="0" smtClean="0"/>
              <a:t>imborrable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O</a:t>
            </a:r>
            <a:r>
              <a:rPr lang="es-ES" dirty="0" smtClean="0"/>
              <a:t>s </a:t>
            </a:r>
            <a:r>
              <a:rPr lang="es-ES" dirty="0" smtClean="0"/>
              <a:t>escritores </a:t>
            </a:r>
            <a:r>
              <a:rPr lang="es-ES" dirty="0" err="1" smtClean="0"/>
              <a:t>desexaban</a:t>
            </a:r>
            <a:r>
              <a:rPr lang="es-ES" dirty="0" smtClean="0"/>
              <a:t> </a:t>
            </a:r>
            <a:r>
              <a:rPr lang="es-ES" dirty="0" smtClean="0"/>
              <a:t>que </a:t>
            </a:r>
            <a:r>
              <a:rPr lang="es-ES" dirty="0" smtClean="0"/>
              <a:t>os </a:t>
            </a:r>
            <a:r>
              <a:rPr lang="es-ES" dirty="0" err="1" smtClean="0"/>
              <a:t>seus</a:t>
            </a:r>
            <a:r>
              <a:rPr lang="es-ES" dirty="0" smtClean="0"/>
              <a:t> </a:t>
            </a:r>
            <a:r>
              <a:rPr lang="es-ES" dirty="0" err="1" smtClean="0"/>
              <a:t>graffitis</a:t>
            </a:r>
            <a:r>
              <a:rPr lang="es-ES" dirty="0" smtClean="0"/>
              <a:t> </a:t>
            </a:r>
            <a:r>
              <a:rPr lang="es-ES" dirty="0" smtClean="0"/>
              <a:t>non </a:t>
            </a:r>
            <a:r>
              <a:rPr lang="es-ES" dirty="0" smtClean="0"/>
              <a:t>se borraran, así que en </a:t>
            </a:r>
            <a:r>
              <a:rPr lang="es-ES" dirty="0" smtClean="0"/>
              <a:t>Italia </a:t>
            </a:r>
            <a:r>
              <a:rPr lang="es-ES" dirty="0" err="1" smtClean="0"/>
              <a:t>creouse</a:t>
            </a:r>
            <a:r>
              <a:rPr lang="es-ES" dirty="0" smtClean="0"/>
              <a:t> </a:t>
            </a:r>
            <a:r>
              <a:rPr lang="es-ES" i="1" dirty="0" smtClean="0"/>
              <a:t>«a </a:t>
            </a:r>
            <a:r>
              <a:rPr lang="es-ES" i="1" dirty="0" smtClean="0"/>
              <a:t>tinta inferno»,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smtClean="0"/>
              <a:t>pintura imposible de eliminar </a:t>
            </a:r>
            <a:r>
              <a:rPr lang="es-ES" dirty="0" smtClean="0"/>
              <a:t>dos </a:t>
            </a:r>
            <a:r>
              <a:rPr lang="es-ES" dirty="0" smtClean="0"/>
              <a:t>muros.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5833" l="10000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9750"/>
            <a:ext cx="3721596" cy="379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60" y="444623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143000"/>
          </a:xfrm>
        </p:spPr>
        <p:txBody>
          <a:bodyPr/>
          <a:lstStyle/>
          <a:p>
            <a:r>
              <a:rPr lang="es-ES" u="sng" dirty="0"/>
              <a:t>O</a:t>
            </a:r>
            <a:r>
              <a:rPr lang="es-ES" u="sng" dirty="0" smtClean="0"/>
              <a:t>s </a:t>
            </a:r>
            <a:r>
              <a:rPr lang="es-ES" u="sng" dirty="0" smtClean="0"/>
              <a:t>sprays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O</a:t>
            </a:r>
            <a:r>
              <a:rPr lang="es-ES" dirty="0" smtClean="0"/>
              <a:t> </a:t>
            </a:r>
            <a:r>
              <a:rPr lang="es-ES" dirty="0" smtClean="0"/>
              <a:t>utensilio por excelencia </a:t>
            </a:r>
            <a:r>
              <a:rPr lang="es-ES" dirty="0" smtClean="0"/>
              <a:t>no</a:t>
            </a:r>
            <a:r>
              <a:rPr lang="es-ES" dirty="0" smtClean="0"/>
              <a:t> </a:t>
            </a:r>
            <a:r>
              <a:rPr lang="es-ES" dirty="0" err="1" smtClean="0"/>
              <a:t>graffiti</a:t>
            </a:r>
            <a:r>
              <a:rPr lang="es-ES" dirty="0" smtClean="0"/>
              <a:t> </a:t>
            </a:r>
            <a:r>
              <a:rPr lang="es-ES" dirty="0"/>
              <a:t>é</a:t>
            </a:r>
            <a:r>
              <a:rPr lang="es-ES" dirty="0" smtClean="0"/>
              <a:t> o </a:t>
            </a:r>
            <a:r>
              <a:rPr lang="es-ES" dirty="0" smtClean="0"/>
              <a:t>spray. Aquí en España </a:t>
            </a:r>
            <a:r>
              <a:rPr lang="es-ES" dirty="0" smtClean="0"/>
              <a:t>a </a:t>
            </a:r>
            <a:r>
              <a:rPr lang="es-ES" dirty="0" smtClean="0"/>
              <a:t>principal marca </a:t>
            </a:r>
            <a:r>
              <a:rPr lang="es-ES" dirty="0" err="1" smtClean="0"/>
              <a:t>foi</a:t>
            </a:r>
            <a:r>
              <a:rPr lang="es-ES" dirty="0" smtClean="0"/>
              <a:t> </a:t>
            </a:r>
            <a:r>
              <a:rPr lang="es-ES" dirty="0" err="1" smtClean="0"/>
              <a:t>Novelty</a:t>
            </a:r>
            <a:r>
              <a:rPr lang="es-ES" dirty="0" smtClean="0"/>
              <a:t>, pero como </a:t>
            </a:r>
            <a:r>
              <a:rPr lang="es-ES" dirty="0" smtClean="0"/>
              <a:t>había </a:t>
            </a:r>
            <a:r>
              <a:rPr lang="es-ES" dirty="0" err="1" smtClean="0"/>
              <a:t>pouca</a:t>
            </a:r>
            <a:r>
              <a:rPr lang="es-ES" dirty="0" smtClean="0"/>
              <a:t> </a:t>
            </a:r>
            <a:r>
              <a:rPr lang="es-ES" dirty="0" smtClean="0"/>
              <a:t>gama de </a:t>
            </a:r>
            <a:r>
              <a:rPr lang="es-ES" dirty="0" err="1" smtClean="0"/>
              <a:t>cores</a:t>
            </a:r>
            <a:r>
              <a:rPr lang="es-ES" dirty="0" smtClean="0"/>
              <a:t> a </a:t>
            </a:r>
            <a:r>
              <a:rPr lang="es-ES" dirty="0" err="1" smtClean="0"/>
              <a:t>mellor</a:t>
            </a:r>
            <a:r>
              <a:rPr lang="es-ES" dirty="0" smtClean="0"/>
              <a:t> </a:t>
            </a:r>
            <a:r>
              <a:rPr lang="es-ES" dirty="0" smtClean="0"/>
              <a:t>marca </a:t>
            </a:r>
            <a:r>
              <a:rPr lang="es-ES" dirty="0" err="1" smtClean="0"/>
              <a:t>pasou</a:t>
            </a:r>
            <a:r>
              <a:rPr lang="es-ES" dirty="0" smtClean="0"/>
              <a:t> </a:t>
            </a:r>
            <a:r>
              <a:rPr lang="es-ES" dirty="0" smtClean="0"/>
              <a:t>a ser </a:t>
            </a:r>
            <a:r>
              <a:rPr lang="es-ES" dirty="0" err="1" smtClean="0"/>
              <a:t>Duplix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672408" cy="346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 la derecha con bandas"/>
          <p:cNvSpPr/>
          <p:nvPr/>
        </p:nvSpPr>
        <p:spPr>
          <a:xfrm>
            <a:off x="4378032" y="4118602"/>
            <a:ext cx="1872208" cy="1512168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72" y="2523492"/>
            <a:ext cx="1572791" cy="431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0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7024" y="0"/>
            <a:ext cx="8229600" cy="1143000"/>
          </a:xfrm>
        </p:spPr>
        <p:txBody>
          <a:bodyPr/>
          <a:lstStyle/>
          <a:p>
            <a:r>
              <a:rPr lang="es-ES" u="sng" dirty="0" smtClean="0"/>
              <a:t>Los sprays II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316835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N</a:t>
            </a:r>
            <a:r>
              <a:rPr lang="es-ES" dirty="0" smtClean="0"/>
              <a:t>os </a:t>
            </a:r>
            <a:r>
              <a:rPr lang="es-ES" dirty="0" smtClean="0"/>
              <a:t>90 </a:t>
            </a:r>
            <a:r>
              <a:rPr lang="es-ES" dirty="0" smtClean="0"/>
              <a:t>a </a:t>
            </a:r>
            <a:r>
              <a:rPr lang="es-ES" dirty="0" smtClean="0"/>
              <a:t>marca líder era </a:t>
            </a:r>
            <a:r>
              <a:rPr lang="es-ES" dirty="0" err="1" smtClean="0"/>
              <a:t>Felton</a:t>
            </a:r>
            <a:r>
              <a:rPr lang="es-ES" dirty="0" smtClean="0"/>
              <a:t> Spray, pero seguía </a:t>
            </a:r>
            <a:r>
              <a:rPr lang="es-ES" dirty="0" err="1" smtClean="0"/>
              <a:t>habendo</a:t>
            </a:r>
            <a:r>
              <a:rPr lang="es-ES" dirty="0" smtClean="0"/>
              <a:t> </a:t>
            </a:r>
            <a:r>
              <a:rPr lang="es-ES" dirty="0" err="1" smtClean="0"/>
              <a:t>moi</a:t>
            </a:r>
            <a:r>
              <a:rPr lang="es-ES" dirty="0" smtClean="0"/>
              <a:t> </a:t>
            </a:r>
            <a:r>
              <a:rPr lang="es-ES" dirty="0" err="1" smtClean="0"/>
              <a:t>poucos</a:t>
            </a:r>
            <a:r>
              <a:rPr lang="es-ES" dirty="0" smtClean="0"/>
              <a:t> </a:t>
            </a:r>
            <a:r>
              <a:rPr lang="es-ES" dirty="0" err="1" smtClean="0"/>
              <a:t>cores</a:t>
            </a:r>
            <a:r>
              <a:rPr lang="es-ES" dirty="0" smtClean="0"/>
              <a:t>, asique </a:t>
            </a:r>
            <a:r>
              <a:rPr lang="es-ES" dirty="0" smtClean="0"/>
              <a:t>os </a:t>
            </a:r>
            <a:r>
              <a:rPr lang="es-ES" dirty="0" err="1" smtClean="0"/>
              <a:t>graffiteiros</a:t>
            </a:r>
            <a:r>
              <a:rPr lang="es-ES" dirty="0" smtClean="0"/>
              <a:t> </a:t>
            </a:r>
            <a:r>
              <a:rPr lang="es-ES" dirty="0" smtClean="0"/>
              <a:t>inventaron </a:t>
            </a:r>
            <a:r>
              <a:rPr lang="es-ES" dirty="0" smtClean="0"/>
              <a:t>a </a:t>
            </a:r>
            <a:r>
              <a:rPr lang="es-ES" dirty="0" err="1" smtClean="0"/>
              <a:t>sua</a:t>
            </a:r>
            <a:r>
              <a:rPr lang="es-ES" dirty="0" smtClean="0"/>
              <a:t> </a:t>
            </a:r>
            <a:r>
              <a:rPr lang="es-ES" dirty="0" smtClean="0"/>
              <a:t>propia forma de mezclar.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6" t="3992" r="10220"/>
          <a:stretch/>
        </p:blipFill>
        <p:spPr bwMode="auto">
          <a:xfrm>
            <a:off x="3419872" y="1124744"/>
            <a:ext cx="5318760" cy="499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9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Boquillas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N</a:t>
            </a:r>
            <a:r>
              <a:rPr lang="es-ES" dirty="0" smtClean="0"/>
              <a:t>os </a:t>
            </a:r>
            <a:r>
              <a:rPr lang="es-ES" dirty="0" smtClean="0"/>
              <a:t>sprays </a:t>
            </a:r>
            <a:r>
              <a:rPr lang="es-ES" dirty="0" err="1" smtClean="0"/>
              <a:t>hai</a:t>
            </a:r>
            <a:r>
              <a:rPr lang="es-ES" dirty="0" smtClean="0"/>
              <a:t> </a:t>
            </a:r>
            <a:r>
              <a:rPr lang="es-ES" dirty="0" err="1" smtClean="0"/>
              <a:t>dous</a:t>
            </a:r>
            <a:r>
              <a:rPr lang="es-ES" dirty="0" smtClean="0"/>
              <a:t> </a:t>
            </a:r>
            <a:r>
              <a:rPr lang="es-ES" dirty="0" smtClean="0"/>
              <a:t>tipos de boquillas para </a:t>
            </a:r>
            <a:r>
              <a:rPr lang="es-ES" dirty="0" err="1" smtClean="0"/>
              <a:t>dibuxar</a:t>
            </a:r>
            <a:r>
              <a:rPr lang="es-ES" dirty="0" smtClean="0"/>
              <a:t>: macho (</a:t>
            </a:r>
            <a:r>
              <a:rPr lang="es-ES" dirty="0" err="1" smtClean="0"/>
              <a:t>mais</a:t>
            </a:r>
            <a:r>
              <a:rPr lang="es-ES" dirty="0" smtClean="0"/>
              <a:t> </a:t>
            </a:r>
            <a:r>
              <a:rPr lang="es-ES" dirty="0" smtClean="0"/>
              <a:t>ancho) </a:t>
            </a:r>
            <a:r>
              <a:rPr lang="es-ES" dirty="0" smtClean="0"/>
              <a:t>e </a:t>
            </a:r>
            <a:r>
              <a:rPr lang="es-ES" dirty="0" err="1" smtClean="0"/>
              <a:t>femia</a:t>
            </a:r>
            <a:r>
              <a:rPr lang="es-ES" dirty="0" smtClean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mais</a:t>
            </a:r>
            <a:r>
              <a:rPr lang="es-ES" dirty="0" smtClean="0"/>
              <a:t> </a:t>
            </a:r>
            <a:r>
              <a:rPr lang="es-ES" dirty="0" smtClean="0"/>
              <a:t>fino). A nivel mundial </a:t>
            </a:r>
            <a:r>
              <a:rPr lang="es-ES" dirty="0" smtClean="0"/>
              <a:t>a </a:t>
            </a:r>
            <a:r>
              <a:rPr lang="es-ES" dirty="0" smtClean="0"/>
              <a:t>marca de sprays </a:t>
            </a:r>
            <a:r>
              <a:rPr lang="es-ES" dirty="0" err="1" smtClean="0"/>
              <a:t>mais</a:t>
            </a:r>
            <a:r>
              <a:rPr lang="es-ES" dirty="0" smtClean="0"/>
              <a:t> </a:t>
            </a:r>
            <a:r>
              <a:rPr lang="es-ES" dirty="0" smtClean="0"/>
              <a:t>famosa </a:t>
            </a:r>
            <a:r>
              <a:rPr lang="es-ES" dirty="0"/>
              <a:t>é</a:t>
            </a:r>
            <a:r>
              <a:rPr lang="es-ES" dirty="0" smtClean="0"/>
              <a:t> </a:t>
            </a:r>
            <a:r>
              <a:rPr lang="es-ES" dirty="0" smtClean="0"/>
              <a:t>Montana.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0267"/>
            <a:ext cx="4070945" cy="281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89" y="2276872"/>
            <a:ext cx="4782911" cy="546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SERGIO FERNÁNDEZ, MANUEL MARTÍNEZ </a:t>
            </a:r>
            <a:r>
              <a:rPr lang="es-ES" sz="2400" dirty="0"/>
              <a:t>E</a:t>
            </a:r>
            <a:r>
              <a:rPr lang="es-ES" sz="2400" dirty="0" smtClean="0"/>
              <a:t> </a:t>
            </a:r>
            <a:r>
              <a:rPr lang="es-ES" sz="2400" dirty="0" smtClean="0"/>
              <a:t>ANDREA MARCOS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71647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213</Words>
  <Application>Microsoft Office PowerPoint</Application>
  <PresentationFormat>Presentación en pantalla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O GRAFFITI</vt:lpstr>
      <vt:lpstr>O comezo</vt:lpstr>
      <vt:lpstr>A evolución</vt:lpstr>
      <vt:lpstr>A tinta imborrable</vt:lpstr>
      <vt:lpstr>Os sprays</vt:lpstr>
      <vt:lpstr>Los sprays II</vt:lpstr>
      <vt:lpstr>Boquillas</vt:lpstr>
      <vt:lpstr>SERGIO FERNÁNDEZ, MANUEL MARTÍNEZ E ANDREA MARCOS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GRAFFITI</dc:title>
  <dc:creator>Usuario</dc:creator>
  <cp:lastModifiedBy>Usuario</cp:lastModifiedBy>
  <cp:revision>13</cp:revision>
  <dcterms:created xsi:type="dcterms:W3CDTF">2016-01-06T10:00:50Z</dcterms:created>
  <dcterms:modified xsi:type="dcterms:W3CDTF">2016-01-27T15:24:43Z</dcterms:modified>
</cp:coreProperties>
</file>