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  <p:sldMasterId id="2147483711" r:id="rId2"/>
    <p:sldMasterId id="2147483723" r:id="rId3"/>
    <p:sldMasterId id="2147483735" r:id="rId4"/>
    <p:sldMasterId id="2147483747" r:id="rId5"/>
    <p:sldMasterId id="2147483759" r:id="rId6"/>
    <p:sldMasterId id="2147483771" r:id="rId7"/>
    <p:sldMasterId id="2147483783" r:id="rId8"/>
  </p:sldMasterIdLst>
  <p:notesMasterIdLst>
    <p:notesMasterId r:id="rId24"/>
  </p:notesMasterIdLst>
  <p:sldIdLst>
    <p:sldId id="256" r:id="rId9"/>
    <p:sldId id="258" r:id="rId10"/>
    <p:sldId id="265" r:id="rId11"/>
    <p:sldId id="266" r:id="rId12"/>
    <p:sldId id="267" r:id="rId13"/>
    <p:sldId id="268" r:id="rId14"/>
    <p:sldId id="264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69" r:id="rId23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8" autoAdjust="0"/>
    <p:restoredTop sz="94667" autoAdjust="0"/>
  </p:normalViewPr>
  <p:slideViewPr>
    <p:cSldViewPr snapToGrid="0" snapToObjects="1">
      <p:cViewPr>
        <p:scale>
          <a:sx n="81" d="100"/>
          <a:sy n="81" d="100"/>
        </p:scale>
        <p:origin x="-1112" y="-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033EF5-51E5-364D-A75E-0771C65CC1B4}" type="datetimeFigureOut">
              <a:rPr lang="es-ES" smtClean="0"/>
              <a:t>02/02/16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250BB-4719-A643-ABFF-3FDF954F5572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2019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E250BB-4719-A643-ABFF-3FDF954F5572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6200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915A4-A85C-474F-AB92-16809A1EE921}" type="datetimeFigureOut">
              <a:rPr lang="es-ES" smtClean="0"/>
              <a:t>02/02/16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372A-6237-0E4B-B501-9DA8A07BBD3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5816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915A4-A85C-474F-AB92-16809A1EE921}" type="datetimeFigureOut">
              <a:rPr lang="es-ES" smtClean="0"/>
              <a:t>02/02/16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372A-6237-0E4B-B501-9DA8A07BBD3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5757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915A4-A85C-474F-AB92-16809A1EE921}" type="datetimeFigureOut">
              <a:rPr lang="es-ES" smtClean="0"/>
              <a:t>02/02/16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372A-6237-0E4B-B501-9DA8A07BBD3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8069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770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415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6074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237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7538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0436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623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87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915A4-A85C-474F-AB92-16809A1EE921}" type="datetimeFigureOut">
              <a:rPr lang="es-ES" smtClean="0"/>
              <a:t>02/02/16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372A-6237-0E4B-B501-9DA8A07BBD3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1451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1620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181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5086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412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9245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1859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067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5000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4538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993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915A4-A85C-474F-AB92-16809A1EE921}" type="datetimeFigureOut">
              <a:rPr lang="es-ES" smtClean="0"/>
              <a:t>02/02/16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372A-6237-0E4B-B501-9DA8A07BBD3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21304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6179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1651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928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6557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8846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9991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4879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321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7958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329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915A4-A85C-474F-AB92-16809A1EE921}" type="datetimeFigureOut">
              <a:rPr lang="es-ES" smtClean="0"/>
              <a:t>02/02/16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372A-6237-0E4B-B501-9DA8A07BBD3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39457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2977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648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7824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4017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560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193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570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4712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5021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985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915A4-A85C-474F-AB92-16809A1EE921}" type="datetimeFigureOut">
              <a:rPr lang="es-ES" smtClean="0"/>
              <a:t>02/02/16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372A-6237-0E4B-B501-9DA8A07BBD3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3751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07751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119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7042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3030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0619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3634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2852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6046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9695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854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915A4-A85C-474F-AB92-16809A1EE921}" type="datetimeFigureOut">
              <a:rPr lang="es-ES" smtClean="0"/>
              <a:t>02/02/16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372A-6237-0E4B-B501-9DA8A07BBD3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6438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1130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30323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97491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0351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9694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5790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69487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1700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51729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816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915A4-A85C-474F-AB92-16809A1EE921}" type="datetimeFigureOut">
              <a:rPr lang="es-ES" smtClean="0"/>
              <a:t>02/02/16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372A-6237-0E4B-B501-9DA8A07BBD3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689863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0721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02817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1497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2570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33462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7702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89823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7151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45827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151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915A4-A85C-474F-AB92-16809A1EE921}" type="datetimeFigureOut">
              <a:rPr lang="es-ES" smtClean="0"/>
              <a:t>02/02/16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372A-6237-0E4B-B501-9DA8A07BBD3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889671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55414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57626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5551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4675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915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68999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46497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58050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217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915A4-A85C-474F-AB92-16809A1EE921}" type="datetimeFigureOut">
              <a:rPr lang="es-ES" smtClean="0"/>
              <a:t>02/02/16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372A-6237-0E4B-B501-9DA8A07BBD3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805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1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9.xml"/><Relationship Id="rId4" Type="http://schemas.openxmlformats.org/officeDocument/2006/relationships/slideLayout" Target="../slideLayouts/slideLayout70.xml"/><Relationship Id="rId5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3.xml"/><Relationship Id="rId8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1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9.xml"/><Relationship Id="rId3" Type="http://schemas.openxmlformats.org/officeDocument/2006/relationships/slideLayout" Target="../slideLayouts/slideLayout80.xml"/><Relationship Id="rId4" Type="http://schemas.openxmlformats.org/officeDocument/2006/relationships/slideLayout" Target="../slideLayouts/slideLayout81.xml"/><Relationship Id="rId5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4.xml"/><Relationship Id="rId8" Type="http://schemas.openxmlformats.org/officeDocument/2006/relationships/slideLayout" Target="../slideLayouts/slideLayout85.xml"/><Relationship Id="rId9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915A4-A85C-474F-AB92-16809A1EE921}" type="datetimeFigureOut">
              <a:rPr lang="es-ES" smtClean="0"/>
              <a:t>02/02/16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3372A-6237-0E4B-B501-9DA8A07BBD3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8250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 defTabSz="914400"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 defTabSz="914400"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253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gl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 defTabSz="914400"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 defTabSz="914400"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962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gl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 defTabSz="914400"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 defTabSz="914400"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83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gl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 defTabSz="914400"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 defTabSz="914400"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7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gl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 defTabSz="914400"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 defTabSz="914400"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92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gl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 defTabSz="914400"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 defTabSz="914400"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861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gl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2B491DF-499F-4719-861A-E500C5B814A8}" type="datetimeFigureOut">
              <a:rPr lang="gl-ES" smtClean="0">
                <a:solidFill>
                  <a:prstClr val="black">
                    <a:tint val="75000"/>
                  </a:prstClr>
                </a:solidFill>
              </a:rPr>
              <a:pPr defTabSz="914400"/>
              <a:t>02/02/16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BA6EEE5-9264-4E4C-85C1-8759F92DD64E}" type="slidenum">
              <a:rPr lang="gl-ES" smtClean="0">
                <a:solidFill>
                  <a:prstClr val="black">
                    <a:tint val="75000"/>
                  </a:prstClr>
                </a:solidFill>
              </a:rPr>
              <a:pPr defTabSz="914400"/>
              <a:t>‹Nr.›</a:t>
            </a:fld>
            <a:endParaRPr lang="gl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46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gl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79.xml"/><Relationship Id="rId2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TÉCNICAS DO GRAFFITI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effectLst>
            <a:glow rad="101600">
              <a:schemeClr val="accent3">
                <a:satMod val="175000"/>
                <a:alpha val="40000"/>
              </a:schemeClr>
            </a:glow>
            <a:reflection blurRad="6350" stA="50000" endA="300" endPos="90000" dir="5400000" sy="-100000" algn="bl" rotWithShape="0"/>
          </a:effectLst>
        </p:spPr>
        <p:txBody>
          <a:bodyPr/>
          <a:lstStyle/>
          <a:p>
            <a:r>
              <a:rPr lang="es-ES" dirty="0" smtClean="0"/>
              <a:t>Carol, </a:t>
            </a:r>
            <a:r>
              <a:rPr lang="es-ES" dirty="0" err="1" smtClean="0"/>
              <a:t>Jere</a:t>
            </a:r>
            <a:r>
              <a:rPr lang="es-ES" dirty="0" smtClean="0"/>
              <a:t>, María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49922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numCol="2">
            <a:normAutofit/>
          </a:bodyPr>
          <a:lstStyle/>
          <a:p>
            <a:endPara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Throw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ups</a:t>
            </a:r>
            <a:r>
              <a:rPr lang="es-ES" sz="2400" dirty="0" smtClean="0"/>
              <a:t>: Letras con </a:t>
            </a:r>
            <a:r>
              <a:rPr lang="es-ES" sz="2400" dirty="0" err="1" smtClean="0"/>
              <a:t>pouco</a:t>
            </a:r>
            <a:r>
              <a:rPr lang="es-ES" sz="2400" dirty="0" smtClean="0"/>
              <a:t> diseño, </a:t>
            </a:r>
            <a:r>
              <a:rPr lang="es-ES" sz="2400" dirty="0" err="1" smtClean="0"/>
              <a:t>semellantes</a:t>
            </a:r>
            <a:r>
              <a:rPr lang="es-ES" sz="2400" dirty="0" smtClean="0"/>
              <a:t> as </a:t>
            </a:r>
            <a:r>
              <a:rPr lang="es-ES" sz="2400" dirty="0" err="1" smtClean="0"/>
              <a:t>bubble</a:t>
            </a:r>
            <a:r>
              <a:rPr lang="es-ES" sz="2400" dirty="0" smtClean="0"/>
              <a:t> </a:t>
            </a:r>
            <a:r>
              <a:rPr lang="es-ES" sz="2400" dirty="0" err="1" smtClean="0"/>
              <a:t>letters</a:t>
            </a:r>
            <a:r>
              <a:rPr lang="es-ES" sz="2400" dirty="0" smtClean="0"/>
              <a:t> pero </a:t>
            </a:r>
            <a:r>
              <a:rPr lang="es-ES" sz="2400" dirty="0" err="1" smtClean="0"/>
              <a:t>máis</a:t>
            </a:r>
            <a:r>
              <a:rPr lang="es-ES" sz="2400" dirty="0"/>
              <a:t> </a:t>
            </a:r>
            <a:r>
              <a:rPr lang="es-ES" sz="2400" dirty="0" err="1" smtClean="0"/>
              <a:t>chapuceiras</a:t>
            </a:r>
            <a:r>
              <a:rPr lang="es-ES" sz="2400" dirty="0" smtClean="0"/>
              <a:t>.</a:t>
            </a:r>
          </a:p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endParaRPr lang="es-ES" sz="2400" dirty="0"/>
          </a:p>
          <a:p>
            <a:endParaRPr lang="es-ES" sz="2400" b="1" dirty="0" smtClean="0"/>
          </a:p>
          <a:p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Block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letters</a:t>
            </a:r>
            <a:r>
              <a:rPr lang="es-ES" sz="2400" b="1" dirty="0" smtClean="0"/>
              <a:t>: </a:t>
            </a:r>
            <a:r>
              <a:rPr lang="es-ES" sz="2400" dirty="0" smtClean="0"/>
              <a:t>Letras simples e grosas, pensadas para ser leídas </a:t>
            </a:r>
            <a:r>
              <a:rPr lang="es-ES" sz="2400" dirty="0" err="1" smtClean="0"/>
              <a:t>facilmente</a:t>
            </a:r>
            <a:r>
              <a:rPr lang="es-ES" sz="2400" dirty="0" smtClean="0"/>
              <a:t> </a:t>
            </a:r>
            <a:r>
              <a:rPr lang="es-ES" sz="2400" dirty="0" err="1" smtClean="0"/>
              <a:t>dende</a:t>
            </a:r>
            <a:r>
              <a:rPr lang="es-ES" sz="2400" dirty="0" smtClean="0"/>
              <a:t> </a:t>
            </a:r>
            <a:r>
              <a:rPr lang="es-ES" sz="2400" dirty="0" err="1" smtClean="0"/>
              <a:t>lonxe</a:t>
            </a:r>
            <a:r>
              <a:rPr lang="es-ES" sz="2400" dirty="0" smtClean="0"/>
              <a:t> </a:t>
            </a:r>
            <a:r>
              <a:rPr lang="es-ES" sz="2400" dirty="0" err="1" smtClean="0"/>
              <a:t>ou</a:t>
            </a:r>
            <a:r>
              <a:rPr lang="es-ES" sz="2400" dirty="0" smtClean="0"/>
              <a:t> en curtos </a:t>
            </a:r>
            <a:r>
              <a:rPr lang="es-ES" sz="2400" dirty="0" err="1" smtClean="0"/>
              <a:t>espazos</a:t>
            </a:r>
            <a:r>
              <a:rPr lang="es-ES" sz="2400" dirty="0" smtClean="0"/>
              <a:t> de tempo.</a:t>
            </a:r>
            <a:endParaRPr lang="gl-E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764704"/>
            <a:ext cx="345243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278" y="4005064"/>
            <a:ext cx="3452438" cy="1173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9886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332656"/>
            <a:ext cx="8352928" cy="590465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Wild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style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 </a:t>
            </a:r>
            <a:r>
              <a:rPr lang="es-ES" sz="2400" dirty="0" smtClean="0"/>
              <a:t>Formase con letras </a:t>
            </a:r>
            <a:r>
              <a:rPr lang="es-ES" sz="2400" dirty="0" err="1" smtClean="0"/>
              <a:t>máis</a:t>
            </a:r>
            <a:r>
              <a:rPr lang="es-ES" sz="2400" dirty="0" smtClean="0"/>
              <a:t> complexas acompañadas de adornos e formas </a:t>
            </a:r>
            <a:r>
              <a:rPr lang="es-ES" sz="2400" dirty="0" err="1" smtClean="0"/>
              <a:t>estilíscas</a:t>
            </a:r>
            <a:r>
              <a:rPr lang="es-ES" sz="2400" dirty="0" smtClean="0"/>
              <a:t> que non forman parte da letra, como </a:t>
            </a:r>
            <a:r>
              <a:rPr lang="es-ES" sz="2400" dirty="0" err="1" smtClean="0"/>
              <a:t>circulos</a:t>
            </a:r>
            <a:r>
              <a:rPr lang="es-ES" sz="2400" dirty="0" smtClean="0"/>
              <a:t>, espirales, picos </a:t>
            </a:r>
            <a:r>
              <a:rPr lang="es-ES" sz="2400" dirty="0" err="1" smtClean="0"/>
              <a:t>ou</a:t>
            </a:r>
            <a:r>
              <a:rPr lang="es-ES" sz="2400" dirty="0" smtClean="0"/>
              <a:t> </a:t>
            </a:r>
            <a:r>
              <a:rPr lang="es-ES" sz="2400" dirty="0" err="1" smtClean="0"/>
              <a:t>frechas</a:t>
            </a:r>
            <a:r>
              <a:rPr lang="es-ES" sz="2400" dirty="0" smtClean="0"/>
              <a:t>.</a:t>
            </a:r>
          </a:p>
          <a:p>
            <a:endParaRPr lang="es-ES" sz="2400" dirty="0"/>
          </a:p>
          <a:p>
            <a:endParaRPr lang="es-ES" sz="2400" dirty="0" smtClean="0"/>
          </a:p>
          <a:p>
            <a:pPr marL="0" indent="0">
              <a:buNone/>
            </a:pPr>
            <a:endParaRPr lang="es-ES" sz="2400" dirty="0"/>
          </a:p>
          <a:p>
            <a:pPr marL="0" indent="0">
              <a:buNone/>
            </a:pPr>
            <a:r>
              <a:rPr lang="es-ES" sz="2400" dirty="0" err="1" smtClean="0"/>
              <a:t>Dependendo</a:t>
            </a:r>
            <a:r>
              <a:rPr lang="es-ES" sz="2400" dirty="0" smtClean="0"/>
              <a:t> do grado da </a:t>
            </a:r>
            <a:r>
              <a:rPr lang="es-ES" sz="2400" dirty="0" err="1" smtClean="0"/>
              <a:t>súa</a:t>
            </a:r>
            <a:r>
              <a:rPr lang="es-ES" sz="2400" dirty="0" smtClean="0"/>
              <a:t> </a:t>
            </a:r>
            <a:r>
              <a:rPr lang="es-ES" sz="2400" dirty="0" err="1" smtClean="0"/>
              <a:t>complexidade</a:t>
            </a:r>
            <a:r>
              <a:rPr lang="es-ES" sz="2400" dirty="0" smtClean="0"/>
              <a:t> </a:t>
            </a:r>
            <a:r>
              <a:rPr lang="es-ES" sz="2400" dirty="0" err="1" smtClean="0"/>
              <a:t>diferenciámolos</a:t>
            </a:r>
            <a:r>
              <a:rPr lang="es-ES" sz="2400" dirty="0"/>
              <a:t> </a:t>
            </a:r>
            <a:r>
              <a:rPr lang="es-ES" sz="2400" dirty="0" smtClean="0"/>
              <a:t>no estático e o dinámico.</a:t>
            </a:r>
            <a:endParaRPr lang="gl-E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327" y="1124744"/>
            <a:ext cx="2880320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05915"/>
            <a:ext cx="3771848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08147"/>
            <a:ext cx="3440875" cy="1981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5772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507288" cy="5649491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Pastel3D</a:t>
            </a:r>
            <a:r>
              <a:rPr lang="es-ES" sz="2400" dirty="0" smtClean="0"/>
              <a:t>:Este estilo busca crear un efecto tridimensional.</a:t>
            </a:r>
          </a:p>
          <a:p>
            <a:pPr marL="0" indent="0">
              <a:buNone/>
            </a:pPr>
            <a:r>
              <a:rPr lang="es-ES" sz="2400" dirty="0" smtClean="0"/>
              <a:t>Podemos </a:t>
            </a:r>
            <a:r>
              <a:rPr lang="es-ES" sz="2400" dirty="0" err="1" smtClean="0"/>
              <a:t>dividilos</a:t>
            </a:r>
            <a:r>
              <a:rPr lang="es-ES" sz="2400" dirty="0" smtClean="0"/>
              <a:t> en:</a:t>
            </a:r>
          </a:p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r>
              <a:rPr lang="es-ES" sz="2400" dirty="0"/>
              <a:t> </a:t>
            </a:r>
            <a:r>
              <a:rPr lang="es-ES" sz="2400" dirty="0" smtClean="0"/>
              <a:t>                                                  3D con diseño  </a:t>
            </a:r>
            <a:r>
              <a:rPr lang="es-ES" sz="2400" dirty="0" err="1" smtClean="0"/>
              <a:t>Wyld</a:t>
            </a:r>
            <a:r>
              <a:rPr lang="es-ES" sz="2400" dirty="0" smtClean="0"/>
              <a:t> Style: é </a:t>
            </a:r>
            <a:r>
              <a:rPr lang="es-ES" sz="2400" dirty="0" err="1" smtClean="0"/>
              <a:t>unha</a:t>
            </a:r>
            <a:r>
              <a:rPr lang="es-ES" sz="2400" dirty="0" smtClean="0"/>
              <a:t> </a:t>
            </a:r>
          </a:p>
          <a:p>
            <a:pPr marL="0" indent="0">
              <a:buNone/>
            </a:pPr>
            <a:r>
              <a:rPr lang="es-ES" sz="2400" dirty="0"/>
              <a:t> </a:t>
            </a:r>
            <a:r>
              <a:rPr lang="es-ES" sz="2400" dirty="0" smtClean="0"/>
              <a:t>                                                  fusión entre eses </a:t>
            </a:r>
            <a:r>
              <a:rPr lang="es-ES" sz="2400" dirty="0" err="1" smtClean="0"/>
              <a:t>dous</a:t>
            </a:r>
            <a:r>
              <a:rPr lang="es-ES" sz="2400" dirty="0" smtClean="0"/>
              <a:t> estilos pero </a:t>
            </a:r>
          </a:p>
          <a:p>
            <a:pPr marL="0" indent="0">
              <a:buNone/>
            </a:pPr>
            <a:r>
              <a:rPr lang="es-ES" sz="2400" dirty="0"/>
              <a:t> </a:t>
            </a:r>
            <a:r>
              <a:rPr lang="es-ES" sz="2400" dirty="0" smtClean="0"/>
              <a:t>                                                  con </a:t>
            </a:r>
            <a:r>
              <a:rPr lang="es-ES" sz="2400" dirty="0" err="1" smtClean="0"/>
              <a:t>certo</a:t>
            </a:r>
            <a:r>
              <a:rPr lang="es-ES" sz="2400" dirty="0" smtClean="0"/>
              <a:t> carácter de </a:t>
            </a:r>
            <a:r>
              <a:rPr lang="es-ES" sz="2400" dirty="0" err="1" smtClean="0"/>
              <a:t>volume</a:t>
            </a:r>
            <a:r>
              <a:rPr lang="es-ES" sz="2400" dirty="0" smtClean="0"/>
              <a:t> e</a:t>
            </a:r>
          </a:p>
          <a:p>
            <a:pPr marL="0" indent="0">
              <a:buNone/>
            </a:pPr>
            <a:r>
              <a:rPr lang="es-ES" sz="2400" dirty="0"/>
              <a:t> </a:t>
            </a:r>
            <a:r>
              <a:rPr lang="es-ES" sz="2400" dirty="0" smtClean="0"/>
              <a:t>                                                  </a:t>
            </a:r>
            <a:r>
              <a:rPr lang="es-ES" sz="2400" dirty="0" err="1" smtClean="0"/>
              <a:t>xogos</a:t>
            </a:r>
            <a:r>
              <a:rPr lang="es-ES" sz="2400" dirty="0" smtClean="0"/>
              <a:t> de </a:t>
            </a:r>
            <a:r>
              <a:rPr lang="es-ES" sz="2400" dirty="0" err="1" smtClean="0"/>
              <a:t>luez</a:t>
            </a:r>
            <a:r>
              <a:rPr lang="es-ES" sz="2400" dirty="0" smtClean="0"/>
              <a:t> e sombra.</a:t>
            </a:r>
          </a:p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r>
              <a:rPr lang="es-ES" sz="2400" dirty="0" err="1" smtClean="0"/>
              <a:t>Model</a:t>
            </a:r>
            <a:r>
              <a:rPr lang="es-ES" sz="2400" dirty="0" smtClean="0"/>
              <a:t> pastel: Estilo tridimensional </a:t>
            </a:r>
          </a:p>
          <a:p>
            <a:pPr marL="0" indent="0">
              <a:buNone/>
            </a:pPr>
            <a:r>
              <a:rPr lang="es-ES" sz="2400" dirty="0" smtClean="0"/>
              <a:t>que </a:t>
            </a:r>
            <a:r>
              <a:rPr lang="es-ES" sz="2400" dirty="0" err="1" smtClean="0"/>
              <a:t>xoga</a:t>
            </a:r>
            <a:r>
              <a:rPr lang="es-ES" sz="2400" dirty="0" smtClean="0"/>
              <a:t> coas </a:t>
            </a:r>
            <a:r>
              <a:rPr lang="es-ES" sz="2400" dirty="0" err="1" smtClean="0"/>
              <a:t>cores</a:t>
            </a:r>
            <a:r>
              <a:rPr lang="es-ES" sz="2400" dirty="0" smtClean="0"/>
              <a:t>, as veces da</a:t>
            </a:r>
          </a:p>
          <a:p>
            <a:pPr marL="0" indent="0">
              <a:buNone/>
            </a:pPr>
            <a:r>
              <a:rPr lang="es-ES" sz="2400" dirty="0" smtClean="0"/>
              <a:t> </a:t>
            </a:r>
            <a:r>
              <a:rPr lang="es-ES" sz="2400" dirty="0" err="1" smtClean="0"/>
              <a:t>mesma</a:t>
            </a:r>
            <a:r>
              <a:rPr lang="es-ES" sz="2400" dirty="0" smtClean="0"/>
              <a:t> gama cromática.</a:t>
            </a:r>
          </a:p>
          <a:p>
            <a:pPr marL="0" indent="0">
              <a:buNone/>
            </a:pPr>
            <a:endParaRPr lang="es-ES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3108259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3995738"/>
            <a:ext cx="3347693" cy="1593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6794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404663"/>
            <a:ext cx="8229600" cy="6337697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Personaxes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sz="2400" dirty="0" err="1" smtClean="0"/>
              <a:t>Surxiron</a:t>
            </a:r>
            <a:r>
              <a:rPr lang="es-ES" sz="2400" dirty="0" smtClean="0"/>
              <a:t> para acompañar as </a:t>
            </a:r>
            <a:r>
              <a:rPr lang="es-ES" sz="2400" dirty="0" err="1" smtClean="0"/>
              <a:t>letras.Encontramosnos</a:t>
            </a:r>
            <a:r>
              <a:rPr lang="es-ES" sz="2400" dirty="0" smtClean="0"/>
              <a:t> </a:t>
            </a:r>
            <a:r>
              <a:rPr lang="es-ES" sz="2400" dirty="0" err="1" smtClean="0"/>
              <a:t>algúns</a:t>
            </a:r>
            <a:r>
              <a:rPr lang="es-ES" sz="2400" dirty="0" smtClean="0"/>
              <a:t> de carácter pictográfico, </a:t>
            </a:r>
            <a:r>
              <a:rPr lang="es-ES" sz="2400" dirty="0" err="1" smtClean="0"/>
              <a:t>caricarutas</a:t>
            </a:r>
            <a:r>
              <a:rPr lang="es-ES" sz="2400" dirty="0" smtClean="0"/>
              <a:t>, animales u </a:t>
            </a:r>
            <a:r>
              <a:rPr lang="es-ES" sz="2400" dirty="0" err="1" smtClean="0"/>
              <a:t>obxetos</a:t>
            </a:r>
            <a:r>
              <a:rPr lang="es-ES" sz="2400" dirty="0" smtClean="0"/>
              <a:t> ...</a:t>
            </a:r>
            <a:endParaRPr lang="gl-ES" sz="24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90818"/>
            <a:ext cx="6336704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0004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604867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dirty="0" smtClean="0"/>
              <a:t>                               </a:t>
            </a:r>
            <a:r>
              <a:rPr lang="es-ES" dirty="0" err="1" smtClean="0"/>
              <a:t>Outros</a:t>
            </a:r>
            <a:r>
              <a:rPr lang="es-ES" dirty="0" smtClean="0"/>
              <a:t> tipos</a:t>
            </a:r>
          </a:p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endParaRPr lang="es-ES" sz="2400" dirty="0"/>
          </a:p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endParaRPr lang="es-ES" sz="2400" dirty="0"/>
          </a:p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r>
              <a:rPr lang="es-ES" sz="2400" dirty="0" err="1" smtClean="0"/>
              <a:t>Dirty</a:t>
            </a:r>
            <a:r>
              <a:rPr lang="es-ES" sz="2400" dirty="0" smtClean="0"/>
              <a:t> ( Estilo </a:t>
            </a:r>
            <a:r>
              <a:rPr lang="es-ES" sz="2400" dirty="0" err="1" smtClean="0"/>
              <a:t>lixo</a:t>
            </a:r>
            <a:r>
              <a:rPr lang="es-ES" sz="2400" dirty="0" smtClean="0"/>
              <a:t>)                                             </a:t>
            </a:r>
            <a:r>
              <a:rPr lang="es-ES" sz="2400" dirty="0" err="1" smtClean="0"/>
              <a:t>Graffiti</a:t>
            </a:r>
            <a:r>
              <a:rPr lang="es-ES" sz="2400" dirty="0" smtClean="0"/>
              <a:t> abstracto</a:t>
            </a:r>
          </a:p>
          <a:p>
            <a:pPr marL="0" indent="0">
              <a:buNone/>
            </a:pPr>
            <a:endParaRPr lang="es-ES" sz="2400" dirty="0"/>
          </a:p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endParaRPr lang="es-ES" sz="2400" dirty="0"/>
          </a:p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endParaRPr lang="es-ES" sz="2400" dirty="0"/>
          </a:p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r>
              <a:rPr lang="es-ES" sz="2400" dirty="0" err="1" smtClean="0"/>
              <a:t>Graffiti</a:t>
            </a:r>
            <a:r>
              <a:rPr lang="es-ES" sz="2400" dirty="0" smtClean="0"/>
              <a:t> orgánico.                                               Iconos </a:t>
            </a:r>
            <a:endParaRPr lang="gl-ES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34" y="836712"/>
            <a:ext cx="2688297" cy="2016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34" y="3717032"/>
            <a:ext cx="2682577" cy="1877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057" y="1438650"/>
            <a:ext cx="2700639" cy="133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17" y="4050991"/>
            <a:ext cx="2700639" cy="1209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0416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187074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446847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s-ES" dirty="0" smtClean="0"/>
              <a:t>Clasificación</a:t>
            </a:r>
            <a:endParaRPr lang="es-ES" dirty="0"/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86178" y="1600200"/>
            <a:ext cx="8417869" cy="488305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dirty="0" smtClean="0"/>
              <a:t>Os rotuladores e os </a:t>
            </a:r>
            <a:r>
              <a:rPr lang="es-ES" sz="2400" dirty="0" err="1" smtClean="0"/>
              <a:t>aereosois</a:t>
            </a:r>
            <a:r>
              <a:rPr lang="es-ES" sz="2400" dirty="0" smtClean="0"/>
              <a:t> son os </a:t>
            </a:r>
            <a:r>
              <a:rPr lang="es-ES" sz="2400" dirty="0" err="1" smtClean="0"/>
              <a:t>máis</a:t>
            </a:r>
            <a:r>
              <a:rPr lang="es-ES" sz="2400" dirty="0" smtClean="0"/>
              <a:t> importantes logo están </a:t>
            </a:r>
            <a:r>
              <a:rPr lang="es-ES" sz="2400" dirty="0" err="1" smtClean="0"/>
              <a:t>outros</a:t>
            </a:r>
            <a:r>
              <a:rPr lang="es-ES" sz="2400" dirty="0" smtClean="0"/>
              <a:t> métodos:</a:t>
            </a:r>
          </a:p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r>
              <a:rPr lang="es-ES" sz="2400" dirty="0" smtClean="0"/>
              <a:t>-ROTULADORES</a:t>
            </a:r>
          </a:p>
          <a:p>
            <a:pPr marL="0" indent="0">
              <a:buNone/>
            </a:pPr>
            <a:r>
              <a:rPr lang="es-ES" sz="2400" dirty="0" smtClean="0"/>
              <a:t>-AEROSOLES</a:t>
            </a:r>
          </a:p>
          <a:p>
            <a:pPr marL="0" indent="0">
              <a:buNone/>
            </a:pPr>
            <a:r>
              <a:rPr lang="es-ES" sz="2400" dirty="0" smtClean="0"/>
              <a:t>-OUTROS MÉTODOS</a:t>
            </a:r>
          </a:p>
          <a:p>
            <a:pPr marL="0" indent="0">
              <a:buNone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443099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 idx="4294967295"/>
          </p:nvPr>
        </p:nvSpPr>
        <p:spPr>
          <a:xfrm>
            <a:off x="525539" y="273050"/>
            <a:ext cx="8229600" cy="1146175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82932" tIns="41454" rIns="82932" bIns="41454" anchor="ctr" anchorCtr="1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r>
              <a:rPr lang="en-US" sz="40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Rotuladores</a:t>
            </a:r>
            <a:endParaRPr lang="en-US" sz="40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Shape 85"/>
          <p:cNvSpPr txBox="1">
            <a:spLocks noGrp="1"/>
          </p:cNvSpPr>
          <p:nvPr>
            <p:ph type="subTitle" idx="4294967295"/>
          </p:nvPr>
        </p:nvSpPr>
        <p:spPr>
          <a:xfrm>
            <a:off x="0" y="1703388"/>
            <a:ext cx="8229600" cy="3976687"/>
          </a:xfrm>
          <a:prstGeom prst="rect">
            <a:avLst/>
          </a:prstGeom>
          <a:noFill/>
          <a:ln>
            <a:noFill/>
          </a:ln>
        </p:spPr>
        <p:txBody>
          <a:bodyPr lIns="82932" tIns="41454" rIns="82932" bIns="41454" anchor="ctr" anchorCtr="1">
            <a:noAutofit/>
          </a:bodyPr>
          <a:lstStyle/>
          <a:p>
            <a:pPr marL="0" indent="0" algn="ctr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US" sz="2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86" name="Shape 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34410" y="1703388"/>
            <a:ext cx="3213462" cy="3825251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403322609"/>
      </p:ext>
    </p:extLst>
  </p:cSld>
  <p:clrMapOvr>
    <a:masterClrMapping/>
  </p:clrMapOvr>
  <p:transition xmlns:p14="http://schemas.microsoft.com/office/powerpoint/2010/main"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 idx="4294967295"/>
          </p:nvPr>
        </p:nvSpPr>
        <p:spPr>
          <a:xfrm>
            <a:off x="423350" y="273050"/>
            <a:ext cx="8229600" cy="1146175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txBody>
          <a:bodyPr lIns="82932" tIns="41454" rIns="82932" bIns="41454" anchor="ctr" anchorCtr="1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r>
              <a:rPr lang="en-US" sz="40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US" sz="40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marcadores</a:t>
            </a:r>
            <a:endParaRPr lang="en-US" sz="40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Shape 92"/>
          <p:cNvSpPr txBox="1">
            <a:spLocks noGrp="1"/>
          </p:cNvSpPr>
          <p:nvPr>
            <p:ph type="body" idx="4294967295"/>
          </p:nvPr>
        </p:nvSpPr>
        <p:spPr>
          <a:xfrm>
            <a:off x="423350" y="1520229"/>
            <a:ext cx="8229600" cy="505936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82932" tIns="41454" rIns="82932" bIns="41454" anchor="t" anchorCtr="1">
            <a:noAutofit/>
          </a:bodyPr>
          <a:lstStyle/>
          <a:p>
            <a:pPr marL="311045" indent="-299524">
              <a:spcBef>
                <a:spcPts val="0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primeiros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marcadores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eran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pequenos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tradicional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Edding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2000 duns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poucos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milímetros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grosor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punta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redonda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exemplo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instalou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pillot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punta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cadrada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1x1 cm.</a:t>
            </a:r>
          </a:p>
          <a:p>
            <a:pPr marL="311045" indent="-299524">
              <a:spcBef>
                <a:spcPts val="771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Alguns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pintores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incluso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fabricaban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seus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propios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rotuladores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11045" indent="-299524">
              <a:spcBef>
                <a:spcPts val="771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rotuladores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caseiros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deron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paso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outros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sofisticados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a parte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rotuladores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tinta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aparecen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rotuladores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tempera co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hai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cores,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chámallos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posca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debido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marca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máis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estendida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93" name="Shape 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5086" y="4049910"/>
            <a:ext cx="2481943" cy="248220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159683869"/>
      </p:ext>
    </p:extLst>
  </p:cSld>
  <p:clrMapOvr>
    <a:masterClrMapping/>
  </p:clrMapOvr>
  <p:transition xmlns:p14="http://schemas.microsoft.com/office/powerpoint/2010/main"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4294967295"/>
          </p:nvPr>
        </p:nvSpPr>
        <p:spPr>
          <a:xfrm>
            <a:off x="549443" y="971550"/>
            <a:ext cx="8229600" cy="523716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82932" tIns="41454" rIns="82932" bIns="41454" anchor="t" anchorCtr="1">
            <a:noAutofit/>
          </a:bodyPr>
          <a:lstStyle/>
          <a:p>
            <a:pPr marL="311045" indent="-299524">
              <a:spcBef>
                <a:spcPts val="0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Non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só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variou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tinta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 non 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grosor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dos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rotuladores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desde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camaleón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1,5x1cm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lanterna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3x1cm 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cal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dá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vistosidade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ás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firmas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311045" indent="-299524">
              <a:spcBef>
                <a:spcPts val="771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También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existe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ultra wide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aumenta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ancho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4cm , 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último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inventado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ha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sido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biggle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grosor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5x1cm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casi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doble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revolucionaria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lanterna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11045" indent="-299524">
              <a:spcBef>
                <a:spcPts val="771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escritores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busca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aínda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máis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saen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á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rúa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esponxas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humedecidas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tinta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creando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trazos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tan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grande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grosor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esponxa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</p:txBody>
      </p:sp>
      <p:pic>
        <p:nvPicPr>
          <p:cNvPr id="100" name="Shape 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73829" y="4210927"/>
            <a:ext cx="4310743" cy="187112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23428004"/>
      </p:ext>
    </p:extLst>
  </p:cSld>
  <p:clrMapOvr>
    <a:masterClrMapping/>
  </p:clrMapOvr>
  <p:transition xmlns:p14="http://schemas.microsoft.com/office/powerpoint/2010/main"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 idx="4294967295"/>
          </p:nvPr>
        </p:nvSpPr>
        <p:spPr>
          <a:xfrm>
            <a:off x="554735" y="273050"/>
            <a:ext cx="8229600" cy="1146175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82932" tIns="41454" rIns="82932" bIns="41454" anchor="ctr" anchorCtr="1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r>
              <a:rPr lang="en-US" sz="4000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US" sz="40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tags</a:t>
            </a:r>
          </a:p>
        </p:txBody>
      </p:sp>
      <p:sp>
        <p:nvSpPr>
          <p:cNvPr id="106" name="Shape 106"/>
          <p:cNvSpPr txBox="1">
            <a:spLocks noGrp="1"/>
          </p:cNvSpPr>
          <p:nvPr>
            <p:ph type="body" idx="4294967295"/>
          </p:nvPr>
        </p:nvSpPr>
        <p:spPr>
          <a:xfrm>
            <a:off x="593238" y="1604963"/>
            <a:ext cx="8229600" cy="507523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82932" tIns="41454" rIns="82932" bIns="41454" anchor="t" anchorCtr="1">
            <a:noAutofit/>
          </a:bodyPr>
          <a:lstStyle/>
          <a:p>
            <a:pPr marL="311045" indent="-299524">
              <a:spcBef>
                <a:spcPts val="0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Houbo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unha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aparición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novos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rotuladores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tags,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evolucionan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grazas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á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chegada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válvulas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trazo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groso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11045" indent="-299524">
              <a:spcBef>
                <a:spcPts val="771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Houbo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unha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evolución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desde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pinceis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chegada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dos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aerosois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11045" indent="-299524">
              <a:spcBef>
                <a:spcPts val="771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estilos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firmas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tamén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evolucionaron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11045" indent="-299524">
              <a:spcBef>
                <a:spcPts val="771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Phase 2, un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escritor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do Bronx,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desenvolveu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unha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obra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maestra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partindo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diseño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básico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dunha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obra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Super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Kool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outro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escritor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escribiu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seu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letras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inmensas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ocas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ben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formadas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coloreadas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perfiladas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ás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chamou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letras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Pompa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107" name="Shape 1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73829" y="4812881"/>
            <a:ext cx="3648082" cy="174132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0066614"/>
      </p:ext>
    </p:extLst>
  </p:cSld>
  <p:clrMapOvr>
    <a:masterClrMapping/>
  </p:clrMapOvr>
  <p:transition xmlns:p14="http://schemas.microsoft.com/office/powerpoint/2010/main"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1929" y="274638"/>
            <a:ext cx="8403054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ES" dirty="0" err="1" smtClean="0"/>
              <a:t>Outros</a:t>
            </a:r>
            <a:r>
              <a:rPr lang="es-ES" dirty="0" smtClean="0"/>
              <a:t> métodos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41929" y="1609738"/>
            <a:ext cx="8403054" cy="510980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2400" dirty="0" err="1" smtClean="0"/>
              <a:t>Ademais</a:t>
            </a:r>
            <a:r>
              <a:rPr lang="es-ES" sz="2400" dirty="0" smtClean="0"/>
              <a:t> de rotuladores e aerosoles </a:t>
            </a:r>
            <a:r>
              <a:rPr lang="es-ES" sz="2400" dirty="0" err="1" smtClean="0"/>
              <a:t>hai</a:t>
            </a:r>
            <a:r>
              <a:rPr lang="es-ES" sz="2400" dirty="0" smtClean="0"/>
              <a:t> </a:t>
            </a:r>
            <a:r>
              <a:rPr lang="es-ES" sz="2400" dirty="0" err="1" smtClean="0"/>
              <a:t>outros</a:t>
            </a:r>
            <a:r>
              <a:rPr lang="es-ES" sz="2400" dirty="0" smtClean="0"/>
              <a:t> elementos:</a:t>
            </a:r>
          </a:p>
          <a:p>
            <a:pPr marL="0" indent="0">
              <a:buNone/>
            </a:pPr>
            <a:r>
              <a:rPr lang="es-ES" sz="2400" dirty="0" smtClean="0"/>
              <a:t>-</a:t>
            </a:r>
            <a:r>
              <a:rPr lang="es-ES" sz="2000" dirty="0" smtClean="0"/>
              <a:t>Rayadores</a:t>
            </a:r>
          </a:p>
          <a:p>
            <a:pPr marL="0" indent="0">
              <a:buNone/>
            </a:pPr>
            <a:r>
              <a:rPr lang="es-ES" sz="2000" dirty="0" smtClean="0"/>
              <a:t>-Destornilladores</a:t>
            </a:r>
          </a:p>
          <a:p>
            <a:pPr marL="0" indent="0">
              <a:buNone/>
            </a:pPr>
            <a:r>
              <a:rPr lang="es-ES" sz="2000" dirty="0" smtClean="0"/>
              <a:t>-Rodillos e brochas</a:t>
            </a:r>
          </a:p>
          <a:p>
            <a:pPr marL="0" indent="0">
              <a:buNone/>
            </a:pPr>
            <a:r>
              <a:rPr lang="es-ES" sz="2000" dirty="0" smtClean="0"/>
              <a:t>-Ácidos</a:t>
            </a:r>
          </a:p>
          <a:p>
            <a:pPr marL="0" indent="0">
              <a:buNone/>
            </a:pPr>
            <a:r>
              <a:rPr lang="es-ES" sz="2000" dirty="0" smtClean="0"/>
              <a:t>-Tizas</a:t>
            </a:r>
          </a:p>
          <a:p>
            <a:pPr marL="0" indent="0">
              <a:buNone/>
            </a:pPr>
            <a:r>
              <a:rPr lang="es-ES" sz="2000" dirty="0" smtClean="0"/>
              <a:t>-Velas</a:t>
            </a:r>
          </a:p>
          <a:p>
            <a:pPr marL="0" indent="0">
              <a:buNone/>
            </a:pPr>
            <a:r>
              <a:rPr lang="es-ES" sz="2000" dirty="0" smtClean="0"/>
              <a:t>-Pegatinas</a:t>
            </a:r>
          </a:p>
          <a:p>
            <a:pPr marL="0" indent="0">
              <a:buNone/>
            </a:pPr>
            <a:r>
              <a:rPr lang="es-ES" sz="2000" dirty="0" smtClean="0"/>
              <a:t>-Carteles</a:t>
            </a:r>
          </a:p>
          <a:p>
            <a:endParaRPr lang="es-ES" sz="2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0560" y="2146609"/>
            <a:ext cx="1610675" cy="18408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5655" y="2146609"/>
            <a:ext cx="2431045" cy="18408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8071" y="4651996"/>
            <a:ext cx="1315399" cy="18012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9573" y="2146609"/>
            <a:ext cx="1693133" cy="18408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8118" y="4651997"/>
            <a:ext cx="1948527" cy="18012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1568" y="4651997"/>
            <a:ext cx="3265232" cy="18012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42092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199" y="476672"/>
            <a:ext cx="8494749" cy="603049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s-ES" sz="2400" dirty="0" smtClean="0"/>
              <a:t>A técnica por excelencia do </a:t>
            </a:r>
            <a:r>
              <a:rPr lang="es-ES" sz="2400" dirty="0" err="1" smtClean="0"/>
              <a:t>graffiti</a:t>
            </a:r>
            <a:r>
              <a:rPr lang="es-ES" sz="2400" dirty="0" smtClean="0"/>
              <a:t> e o aerosol, </a:t>
            </a:r>
            <a:r>
              <a:rPr lang="es-ES" sz="2400" dirty="0" err="1" smtClean="0"/>
              <a:t>hai</a:t>
            </a:r>
            <a:r>
              <a:rPr lang="es-ES" sz="2400" dirty="0" smtClean="0"/>
              <a:t> distintos tipos de </a:t>
            </a:r>
            <a:r>
              <a:rPr lang="es-ES" sz="2400" dirty="0" err="1" smtClean="0"/>
              <a:t>graffitis</a:t>
            </a:r>
            <a:r>
              <a:rPr lang="es-ES" sz="2400" dirty="0" smtClean="0"/>
              <a:t>.</a:t>
            </a:r>
          </a:p>
          <a:p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firma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Tag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dirty="0" smtClean="0"/>
              <a:t>: E o </a:t>
            </a:r>
            <a:r>
              <a:rPr lang="es-ES" sz="2400" dirty="0" err="1" smtClean="0"/>
              <a:t>máis</a:t>
            </a:r>
            <a:r>
              <a:rPr lang="es-ES" sz="2400" dirty="0" smtClean="0"/>
              <a:t> sencillo con letras claras. </a:t>
            </a:r>
          </a:p>
          <a:p>
            <a:pPr marL="0" indent="0">
              <a:buNone/>
            </a:pPr>
            <a:r>
              <a:rPr lang="es-ES" sz="2400" dirty="0" smtClean="0"/>
              <a:t>Dentro do </a:t>
            </a:r>
            <a:r>
              <a:rPr lang="es-ES" sz="2400" dirty="0" err="1" smtClean="0"/>
              <a:t>tag</a:t>
            </a:r>
            <a:r>
              <a:rPr lang="es-ES" sz="2400" dirty="0" smtClean="0"/>
              <a:t> </a:t>
            </a:r>
            <a:r>
              <a:rPr lang="es-ES" sz="2400" dirty="0" err="1" smtClean="0"/>
              <a:t>hai</a:t>
            </a:r>
            <a:r>
              <a:rPr lang="es-ES" sz="2400" dirty="0" smtClean="0"/>
              <a:t> diferentes tipos como o </a:t>
            </a:r>
            <a:r>
              <a:rPr lang="es-ES" sz="2400" dirty="0" err="1" smtClean="0"/>
              <a:t>Brogway</a:t>
            </a:r>
            <a:r>
              <a:rPr lang="es-ES" sz="2400" dirty="0" smtClean="0"/>
              <a:t> </a:t>
            </a:r>
          </a:p>
          <a:p>
            <a:pPr marL="0" indent="0">
              <a:buNone/>
            </a:pPr>
            <a:r>
              <a:rPr lang="es-ES" sz="2400" dirty="0" err="1" smtClean="0"/>
              <a:t>Elegant</a:t>
            </a:r>
            <a:r>
              <a:rPr lang="es-ES" sz="2400" dirty="0" smtClean="0"/>
              <a:t>, letras alargadas, o Brooklyn, letras separadas e adornadas, e o Bronx , </a:t>
            </a:r>
            <a:r>
              <a:rPr lang="es-ES" sz="2400" dirty="0" err="1" smtClean="0"/>
              <a:t>unha</a:t>
            </a:r>
            <a:r>
              <a:rPr lang="es-ES" sz="2400" dirty="0" smtClean="0"/>
              <a:t> fusión das otras </a:t>
            </a:r>
            <a:r>
              <a:rPr lang="es-ES" sz="2400" dirty="0" err="1" smtClean="0"/>
              <a:t>dous</a:t>
            </a:r>
            <a:r>
              <a:rPr lang="es-ES" sz="2400" dirty="0" smtClean="0"/>
              <a:t>.</a:t>
            </a:r>
          </a:p>
          <a:p>
            <a:pPr marL="0" indent="0">
              <a:buNone/>
            </a:pPr>
            <a:endParaRPr lang="es-ES" sz="2400" dirty="0" smtClean="0"/>
          </a:p>
          <a:p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tag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</a:t>
            </a:r>
            <a:r>
              <a:rPr lang="es-ES" sz="2400" dirty="0" smtClean="0"/>
              <a:t>: Consiste en bordear o </a:t>
            </a:r>
            <a:r>
              <a:rPr lang="es-ES" sz="2400" dirty="0" err="1" smtClean="0"/>
              <a:t>tag</a:t>
            </a:r>
            <a:r>
              <a:rPr lang="es-ES" sz="2400" dirty="0" smtClean="0"/>
              <a:t> </a:t>
            </a:r>
            <a:r>
              <a:rPr lang="es-ES" sz="2400" dirty="0" err="1" smtClean="0"/>
              <a:t>cunha</a:t>
            </a:r>
            <a:r>
              <a:rPr lang="es-ES" sz="2400" dirty="0" smtClean="0"/>
              <a:t> </a:t>
            </a:r>
            <a:r>
              <a:rPr lang="es-ES" sz="2400" dirty="0" err="1" smtClean="0"/>
              <a:t>liña</a:t>
            </a:r>
            <a:r>
              <a:rPr lang="es-ES" sz="2400" dirty="0" smtClean="0"/>
              <a:t> fina e a color.</a:t>
            </a:r>
            <a:endParaRPr lang="gl-E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312" y="1412776"/>
            <a:ext cx="1920263" cy="1467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545997"/>
            <a:ext cx="3436218" cy="1731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7546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81446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Bubble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letters</a:t>
            </a:r>
            <a:r>
              <a:rPr lang="es-ES" sz="2400" dirty="0" smtClean="0"/>
              <a:t>: Letras grosas, redondeadas, rellenas de </a:t>
            </a:r>
            <a:r>
              <a:rPr lang="es-ES" sz="2400" dirty="0" err="1" smtClean="0"/>
              <a:t>cor</a:t>
            </a:r>
            <a:r>
              <a:rPr lang="es-ES" sz="2400" dirty="0" smtClean="0"/>
              <a:t> e con bordes.</a:t>
            </a:r>
            <a:r>
              <a:rPr lang="pt-BR" sz="2400" dirty="0" smtClean="0"/>
              <a:t> </a:t>
            </a:r>
            <a:r>
              <a:rPr lang="pt-BR" sz="2400" dirty="0" err="1" smtClean="0"/>
              <a:t>Phase</a:t>
            </a:r>
            <a:r>
              <a:rPr lang="pt-BR" sz="2400" dirty="0" smtClean="0"/>
              <a:t> 2 </a:t>
            </a:r>
            <a:r>
              <a:rPr lang="pt-BR" sz="2400" dirty="0" err="1" smtClean="0"/>
              <a:t>creou</a:t>
            </a:r>
            <a:r>
              <a:rPr lang="pt-BR" sz="2400" dirty="0" smtClean="0"/>
              <a:t> variantes dista:” </a:t>
            </a:r>
            <a:r>
              <a:rPr lang="pt-BR" sz="2400" dirty="0" err="1" smtClean="0"/>
              <a:t>el</a:t>
            </a:r>
            <a:r>
              <a:rPr lang="pt-BR" sz="2400" dirty="0" smtClean="0"/>
              <a:t> </a:t>
            </a:r>
            <a:r>
              <a:rPr lang="pt-BR" sz="2400" dirty="0" err="1" smtClean="0"/>
              <a:t>chorro</a:t>
            </a:r>
            <a:r>
              <a:rPr lang="pt-BR" sz="2400" dirty="0" smtClean="0"/>
              <a:t> </a:t>
            </a:r>
            <a:r>
              <a:rPr lang="pt-BR" sz="2400" dirty="0" err="1" smtClean="0"/>
              <a:t>exquisito</a:t>
            </a:r>
            <a:r>
              <a:rPr lang="pt-BR" sz="2400" dirty="0" smtClean="0"/>
              <a:t>”,</a:t>
            </a:r>
            <a:r>
              <a:rPr lang="pt-BR" sz="2400" dirty="0" err="1" smtClean="0"/>
              <a:t>tablero</a:t>
            </a:r>
            <a:r>
              <a:rPr lang="pt-BR" sz="2400" dirty="0" smtClean="0"/>
              <a:t> de </a:t>
            </a:r>
            <a:r>
              <a:rPr lang="pt-BR" sz="2400" dirty="0" err="1" smtClean="0"/>
              <a:t>ajedrez</a:t>
            </a:r>
            <a:r>
              <a:rPr lang="pt-BR" sz="2400" dirty="0" smtClean="0"/>
              <a:t>, </a:t>
            </a:r>
            <a:r>
              <a:rPr lang="pt-BR" sz="2400" dirty="0" err="1" smtClean="0"/>
              <a:t>phasemagotical</a:t>
            </a:r>
            <a:r>
              <a:rPr lang="pt-BR" sz="2400" dirty="0" smtClean="0"/>
              <a:t> fantástica, pompa nublado e pompa nublado.</a:t>
            </a:r>
            <a:endParaRPr lang="es-ES" sz="2400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20888"/>
            <a:ext cx="4248472" cy="2557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8"/>
          <a:stretch/>
        </p:blipFill>
        <p:spPr bwMode="auto">
          <a:xfrm>
            <a:off x="4618005" y="4149080"/>
            <a:ext cx="4111917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60223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</TotalTime>
  <Words>616</Words>
  <Application>Microsoft Macintosh PowerPoint</Application>
  <PresentationFormat>Presentación en pantalla (4:3)</PresentationFormat>
  <Paragraphs>79</Paragraphs>
  <Slides>15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8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Tema de Office</vt:lpstr>
      <vt:lpstr>1_Tema de Office</vt:lpstr>
      <vt:lpstr>2_Tema de Office</vt:lpstr>
      <vt:lpstr>3_Tema de Office</vt:lpstr>
      <vt:lpstr>4_Tema de Office</vt:lpstr>
      <vt:lpstr>5_Tema de Office</vt:lpstr>
      <vt:lpstr>6_Tema de Office</vt:lpstr>
      <vt:lpstr>7_Tema de Office</vt:lpstr>
      <vt:lpstr>TÉCNICAS DO GRAFFITI</vt:lpstr>
      <vt:lpstr>Clasificación</vt:lpstr>
      <vt:lpstr>Rotuladores</vt:lpstr>
      <vt:lpstr>Os marcadores</vt:lpstr>
      <vt:lpstr>Presentación de PowerPoint</vt:lpstr>
      <vt:lpstr>Os tags</vt:lpstr>
      <vt:lpstr>Outros métodos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apel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TÉCNICAS DE GRAFITTI</dc:title>
  <dc:creator>Steve Jobs</dc:creator>
  <cp:lastModifiedBy>Steve Jobs</cp:lastModifiedBy>
  <cp:revision>12</cp:revision>
  <dcterms:created xsi:type="dcterms:W3CDTF">2016-02-01T14:40:15Z</dcterms:created>
  <dcterms:modified xsi:type="dcterms:W3CDTF">2016-02-02T14:43:13Z</dcterms:modified>
</cp:coreProperties>
</file>