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CC"/>
    <a:srgbClr val="00FF99"/>
    <a:srgbClr val="792105"/>
    <a:srgbClr val="6C12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A0D6-7A1C-4A2C-AB9A-4B2A2C9D02AE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59655-5570-41DD-9D0D-FCA5AC8665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39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59655-5570-41DD-9D0D-FCA5AC8665C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64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30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73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44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8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6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68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4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46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48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016A-F1CA-4C08-B68E-29345DACEFFC}" type="datetimeFigureOut">
              <a:rPr lang="es-ES" smtClean="0"/>
              <a:t>19/02/2016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8B3A-735F-4177-996A-A88C54770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80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hyperlink" Target="https://youtu.be/idWFnDDq6pM" TargetMode="External"/><Relationship Id="rId7" Type="http://schemas.openxmlformats.org/officeDocument/2006/relationships/image" Target="../media/image52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3428" y="106362"/>
            <a:ext cx="9782630" cy="6178323"/>
          </a:xfrm>
        </p:spPr>
        <p:txBody>
          <a:bodyPr>
            <a:noAutofit/>
          </a:bodyPr>
          <a:lstStyle/>
          <a:p>
            <a:pPr algn="l"/>
            <a: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INFLUENZAS</a:t>
            </a:r>
            <a:b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</a:br>
            <a: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NO</a:t>
            </a:r>
            <a:b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</a:br>
            <a: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MUNDO DO</a:t>
            </a:r>
            <a:b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</a:br>
            <a: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ARTE URBANO</a:t>
            </a:r>
            <a:br>
              <a:rPr lang="es-ES" sz="75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</a:br>
            <a:endParaRPr lang="es-ES" sz="7500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171" y="1"/>
            <a:ext cx="11829143" cy="72507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STREET ART,DISEÑO GRÁFICO E ILUSTRCIÓN</a:t>
            </a:r>
            <a:endParaRPr lang="es-ES" sz="3200" u="sng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9857" y="933594"/>
            <a:ext cx="5795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Street art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arte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urbano,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é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un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movemento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artístico post-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graffiti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 (arte urbano)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que engloba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tanto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graffiti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como 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outras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formas de expresión artística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urbana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20161" y="4970767"/>
            <a:ext cx="4281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arte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urbano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 os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elementos en lugares públicos bastante transitados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sorprendendo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espectadores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58" y="1660133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13" y="3055988"/>
            <a:ext cx="3522700" cy="15529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858677"/>
            <a:ext cx="2984273" cy="17811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24" y="4404548"/>
            <a:ext cx="2961934" cy="18002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0325" y="3394640"/>
            <a:ext cx="31464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Arial" pitchFamily="34" charset="0"/>
                <a:cs typeface="Arial" pitchFamily="34" charset="0"/>
              </a:rPr>
              <a:t>Utilizouse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para describir o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traballo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dun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conxunto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heteroxéneo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de artistas que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desenrolaron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un modo de expresión artística </a:t>
            </a:r>
            <a:r>
              <a:rPr lang="es-ES" sz="2000" b="1" dirty="0" err="1">
                <a:latin typeface="Arial" pitchFamily="34" charset="0"/>
                <a:cs typeface="Arial" pitchFamily="34" charset="0"/>
              </a:rPr>
              <a:t>nas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rúas mediante o uso de diversas técnicas (plantillas, posters, pegatinas, murales....).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7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77373" y="422715"/>
            <a:ext cx="5486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Rukkit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ilustrador 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deseñador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gráfico, con estilo propio. 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Caracterízase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por pintar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animais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utilizando plantillas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stencil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vivos con motivos étnicos  r texturas inspiradas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época dos 80.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deseños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están en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roupas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decoraciónns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gráficas 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traballou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Lacoste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Nike,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Smirnoff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QuikSilver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6914" y="3893089"/>
            <a:ext cx="4601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Julian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beever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é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un artista urbano que se dedica a pintar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calles para diferentes marcas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países (Inglaterra, Francia, Alemania, E.E.U.U., Australia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Bélxica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Os 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debuxos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ten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morfoloxía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que permite que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súas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imáxenes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en 3D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teñan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movemento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veanse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reais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creando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ilusión óptica.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youtu.be/idWFnDDq6pM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5" y="3212028"/>
            <a:ext cx="2985597" cy="1916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2" y="4931453"/>
            <a:ext cx="3230674" cy="19980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35" y="3784064"/>
            <a:ext cx="2592936" cy="172729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3" y="365565"/>
            <a:ext cx="2568801" cy="1905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63" y="365565"/>
            <a:ext cx="2792413" cy="19621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26" y="1930939"/>
            <a:ext cx="3160260" cy="17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57" y="1816553"/>
            <a:ext cx="10515600" cy="394561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MARTA RUMBO</a:t>
            </a:r>
            <a:b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</a:br>
            <a: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BORJA PITA</a:t>
            </a:r>
            <a:b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</a:br>
            <a: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JUAN PICOS</a:t>
            </a:r>
            <a:b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</a:br>
            <a:r>
              <a:rPr lang="es-ES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3º ESO B</a:t>
            </a:r>
            <a:endParaRPr lang="es-ES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2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1866" y="1108851"/>
            <a:ext cx="5318761" cy="4621389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grafiti  provén da palabra italiana </a:t>
            </a:r>
            <a:r>
              <a:rPr lang="es-ES" sz="28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graffiti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o plural de </a:t>
            </a:r>
            <a:r>
              <a:rPr lang="es-ES" sz="28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graffito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que significa ‘marca o inscripción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feita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rascando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raiando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muro’. 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É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unha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modalidade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pintura libre realizada en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espazos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urbanos 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normalmente </a:t>
            </a:r>
            <a:r>
              <a:rPr lang="es-ES" sz="28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spray 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 q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ue se caracteriza por a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súa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8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ilegalidade</a:t>
            </a:r>
            <a:r>
              <a:rPr lang="es-E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ES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Nela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podes expresarte de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maneira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libre e ilimitada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fin de divulgar ideas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percepcións</a:t>
            </a:r>
            <a:r>
              <a:rPr lang="es-E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do mundo.</a:t>
            </a: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s-ES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s-ES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0142" y="16197"/>
            <a:ext cx="1069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¿</a:t>
            </a:r>
            <a:r>
              <a:rPr lang="es-ES" sz="5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QUÉ </a:t>
            </a:r>
            <a:r>
              <a:rPr lang="es-ES" sz="5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SIGNIFICA ‘GRAFITI’?</a:t>
            </a:r>
            <a:endParaRPr lang="es-ES" sz="5400" kern="12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415" t="24792" r="34444" b="28542"/>
          <a:stretch/>
        </p:blipFill>
        <p:spPr>
          <a:xfrm>
            <a:off x="231474" y="4201491"/>
            <a:ext cx="3752624" cy="23612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8772" t="13333" r="40059" b="24583"/>
          <a:stretch/>
        </p:blipFill>
        <p:spPr>
          <a:xfrm>
            <a:off x="-50629" y="1108851"/>
            <a:ext cx="2045689" cy="33680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71" y="2784747"/>
            <a:ext cx="3716317" cy="23311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6222" r="6090" b="8889"/>
          <a:stretch/>
        </p:blipFill>
        <p:spPr>
          <a:xfrm>
            <a:off x="1504925" y="1514950"/>
            <a:ext cx="2923177" cy="18599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183880" y="5196840"/>
            <a:ext cx="3886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Na</a:t>
            </a:r>
            <a:r>
              <a:rPr lang="es-ES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25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actualidade</a:t>
            </a:r>
            <a:r>
              <a:rPr lang="es-ES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o grafiti verse influenciado por </a:t>
            </a:r>
            <a:r>
              <a:rPr lang="es-ES" sz="25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moitos</a:t>
            </a:r>
            <a:r>
              <a:rPr lang="es-ES" sz="2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factores distintos.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08449" y="5288890"/>
            <a:ext cx="4440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s-E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¿CALES SON</a:t>
            </a:r>
          </a:p>
          <a:p>
            <a:r>
              <a:rPr lang="es-E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PRINCIPAIS </a:t>
            </a:r>
            <a:r>
              <a:rPr lang="es-E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INFLUENZAS</a:t>
            </a:r>
            <a:r>
              <a:rPr lang="es-E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2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43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79" y="1566980"/>
            <a:ext cx="9540240" cy="1875155"/>
          </a:xfrm>
        </p:spPr>
        <p:txBody>
          <a:bodyPr>
            <a:normAutofit fontScale="90000"/>
          </a:bodyPr>
          <a:lstStyle/>
          <a:p>
            <a:pPr lvl="0"/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un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movemento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expresión </a:t>
            </a: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urbano cultural 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artístico que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xurdiu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anos </a:t>
            </a: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barrios 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neoyorkinos.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importante a mediados dos 80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movemento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Hip-Hop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reavivou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chama da neoyorkina cultura do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animando de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</a:t>
            </a:r>
            <a:r>
              <a:rPr lang="es-E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adolescentes.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/>
              <a:t/>
            </a:r>
            <a:br>
              <a:rPr lang="es-ES" sz="2800" dirty="0"/>
            </a:b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43940" y="142041"/>
            <a:ext cx="104165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0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HIP-HOP O BREAKDANCE</a:t>
            </a:r>
            <a:endParaRPr lang="es-ES" sz="5000" u="sng" kern="1200" dirty="0">
              <a:solidFill>
                <a:schemeClr val="accent4">
                  <a:lumMod val="60000"/>
                  <a:lumOff val="40000"/>
                </a:schemeClr>
              </a:solidFill>
              <a:latin typeface="Segoe Script" panose="020B0504020000000003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43940" y="5302885"/>
            <a:ext cx="999961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Establécese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estreita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relación porque é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cultura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grafiteiros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encontran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máxima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libertade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cando pintan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verdadeira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filosofía é </a:t>
            </a:r>
            <a:r>
              <a:rPr lang="es-E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loitar</a:t>
            </a:r>
            <a:r>
              <a:rPr lang="es-E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 as drogas, racismo e a violencia.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40" y="2864564"/>
            <a:ext cx="4078876" cy="2359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3" y="2864565"/>
            <a:ext cx="4572000" cy="2438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4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8617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5000" b="1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ICONOGRAFÍA POPULAR</a:t>
            </a:r>
            <a:endParaRPr lang="es-ES" sz="5000" b="1" u="sng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239523"/>
            <a:ext cx="53503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3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incorporación de 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debuxos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graffiti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dando lugar a 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aparicións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de: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3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ersonaxes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populares 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ES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mundo 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cómic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(Batman, Superman, </a:t>
            </a:r>
            <a:r>
              <a:rPr lang="es-ES" sz="23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ortadelo e Filemón, entre 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sz="23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ebuxos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animados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ickie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Mouse, el pato Donald, </a:t>
            </a:r>
            <a:r>
              <a:rPr lang="es-ES" sz="23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innie</a:t>
            </a:r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Mouse …)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3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3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ersonaxes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históricos </a:t>
            </a:r>
            <a:r>
              <a:rPr lang="es-ES" sz="23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 cine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conos </a:t>
            </a:r>
            <a:r>
              <a:rPr lang="es-ES" sz="23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universais</a:t>
            </a:r>
            <a:endParaRPr lang="es-ES" sz="23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Retratos e autorretratos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forma de caricatura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95" y="2876617"/>
            <a:ext cx="3899504" cy="21954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80" y="4837736"/>
            <a:ext cx="3263674" cy="19581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5469" t="28919" r="41312" b="29216"/>
          <a:stretch/>
        </p:blipFill>
        <p:spPr>
          <a:xfrm>
            <a:off x="7565773" y="962842"/>
            <a:ext cx="3950087" cy="21481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70" y="2617417"/>
            <a:ext cx="1904168" cy="31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2516" y="696686"/>
            <a:ext cx="51380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primeras influencias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dadas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Vaughn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Bodé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es-E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fillo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s-E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Bodé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primeiros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creadores de cómic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040752" y="2928749"/>
            <a:ext cx="5290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Vaughn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Bodé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debuxante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ilustrador, as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obras servían de inspiración para o cómic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underground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 diseño gráfico, os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xóvenes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grafiteiros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incluso`para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os  escritores e a música pop .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Tamén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 creador de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personaxes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es-E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Deadbone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Junkwafel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Cheech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o Belinda </a:t>
            </a:r>
            <a:r>
              <a:rPr lang="es-E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Bloom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creación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famosa é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tira do 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Asistente</a:t>
            </a:r>
            <a:r>
              <a:rPr lang="es-ES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Cheech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 creada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1957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 (pero publicada por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vez sólo en 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1967) basada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aventuras de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Cheech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03092"/>
            <a:ext cx="3614065" cy="20527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46" y="3666981"/>
            <a:ext cx="2184419" cy="30636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1" y="2423887"/>
            <a:ext cx="2698755" cy="39827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58" y="2095180"/>
            <a:ext cx="3046476" cy="15718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177933"/>
            <a:ext cx="2541533" cy="16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791" y="88273"/>
            <a:ext cx="11194143" cy="10830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000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ECOS PUBLICITARIOS E LOGOTIPOS DE MARCAS</a:t>
            </a:r>
            <a:endParaRPr lang="es-ES" sz="3000" u="sng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791" y="1070865"/>
            <a:ext cx="59625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grafiti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foise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adentrando no mundo das marcas e  actualmente, é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parte fundamental para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publicidade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é a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maneira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perfecta de expresar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transmitir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mensaxes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de forma diferente captando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consumidores para que compren o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producto por medio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mensaxe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impactante.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39557" y="4887103"/>
            <a:ext cx="74040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Son solicitados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polas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empresas o particulares para decorar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espazos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, crear ambientes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fins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publicitarios.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usos son </a:t>
            </a:r>
            <a:r>
              <a:rPr lang="es-E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>
                <a:latin typeface="Arial" panose="020B0604020202020204" pitchFamily="34" charset="0"/>
                <a:cs typeface="Arial" panose="020B0604020202020204" pitchFamily="34" charset="0"/>
              </a:rPr>
              <a:t>variados, tanto para decorar exteriores como </a:t>
            </a:r>
            <a:r>
              <a:rPr lang="es-E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interiores.</a:t>
            </a:r>
            <a:endParaRPr lang="es-E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7" y="4100580"/>
            <a:ext cx="3510000" cy="26485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4" y="1171363"/>
            <a:ext cx="4429125" cy="24523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86" y="2811772"/>
            <a:ext cx="3625942" cy="18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1886" y="377373"/>
            <a:ext cx="416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Buno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Novelli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un dos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artistas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emerxentes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interesantes dentro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panorama artístico brasileño. 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Traballou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marcas e campañas como Adidas 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Chilli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3839" y="5010699"/>
            <a:ext cx="4842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Frank </a:t>
            </a:r>
            <a:r>
              <a:rPr lang="es-E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Shepard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Fairey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Obey</a:t>
            </a:r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artista urbano e diseñador gráfico famoso por as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pegatinas con a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imaxen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loitador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estadounidense André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igante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consiguiu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crear a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propia campaña fabricando su línea de ropa.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5" y="2564848"/>
            <a:ext cx="2162628" cy="23803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05" y="1933692"/>
            <a:ext cx="1814286" cy="193947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262161" y="273155"/>
            <a:ext cx="6083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Fafi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é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grafitera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francesa, que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logrou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firmar con importantes marcas a nivel mundial como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Lesportsac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 Adidas, levando os 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graffitis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 estilo callejero a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línea de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roupa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zapatillas.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32" y="1486660"/>
            <a:ext cx="2002971" cy="20029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16" y="1649427"/>
            <a:ext cx="2498293" cy="20376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10" y="2668262"/>
            <a:ext cx="1636928" cy="21735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7" y="2497490"/>
            <a:ext cx="2488143" cy="165617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16" y="4844197"/>
            <a:ext cx="1944913" cy="17349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31" y="4658317"/>
            <a:ext cx="3064303" cy="21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4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308" y="72082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500" b="1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TEMAS DE </a:t>
            </a:r>
            <a:r>
              <a:rPr lang="es-ES" sz="3500" b="1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ACTUALIDADE</a:t>
            </a:r>
            <a:endParaRPr lang="es-ES" sz="3500" b="1" u="sng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2525" y="1183118"/>
            <a:ext cx="104865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forma de expresión libre e ilimitada, o grafiti é utilizado para representar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ideoloxías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mensaxes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temas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actualidade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interés social como a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droga, a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liberación animal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catástrofes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humanas.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617029" y="3962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49167" y="2545191"/>
            <a:ext cx="396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Podemos destacar 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Bansky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artista de Street art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importante que caracterizase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representación de críticas a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actual, as guerras,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militarismo, a explotación infantil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/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raballa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organización benéficas como GREEN PEACE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empresas como PUMA.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5304" r="4079" b="2110"/>
          <a:stretch/>
        </p:blipFill>
        <p:spPr>
          <a:xfrm>
            <a:off x="8386362" y="4464771"/>
            <a:ext cx="3121450" cy="2325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377"/>
          <a:stretch/>
        </p:blipFill>
        <p:spPr>
          <a:xfrm>
            <a:off x="5929245" y="2341149"/>
            <a:ext cx="3391006" cy="24913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79" y="4464771"/>
            <a:ext cx="2883634" cy="21663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42" y="2225760"/>
            <a:ext cx="1917226" cy="24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0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629" y="1"/>
            <a:ext cx="10515600" cy="1165496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u="sng" dirty="0">
                <a:solidFill>
                  <a:srgbClr val="FFC000"/>
                </a:solidFill>
                <a:latin typeface="Segoe Script" panose="020B0504020000000003" pitchFamily="34" charset="0"/>
              </a:rPr>
              <a:t>O</a:t>
            </a:r>
            <a:r>
              <a:rPr lang="es-ES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 </a:t>
            </a:r>
            <a:r>
              <a:rPr lang="es-ES" u="sng" dirty="0" smtClean="0">
                <a:solidFill>
                  <a:srgbClr val="FFC000"/>
                </a:solidFill>
                <a:latin typeface="Segoe Script" panose="020B0504020000000003" pitchFamily="34" charset="0"/>
              </a:rPr>
              <a:t>ARTE</a:t>
            </a:r>
            <a:endParaRPr lang="es-ES" u="sng" dirty="0">
              <a:solidFill>
                <a:srgbClr val="FFC000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93057" y="1612240"/>
            <a:ext cx="107296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arte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tamén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protagonista de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moitas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obras.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Moitos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grafiteros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realizan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versións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 de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cadros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populares de pintores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famosos como os nenúfares de </a:t>
            </a:r>
            <a:r>
              <a:rPr lang="es-E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onet, 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Gioconda de Leonardo 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Vinci, o 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Guernica de </a:t>
            </a:r>
            <a:r>
              <a:rPr lang="es-ES" sz="2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Picassso</a:t>
            </a:r>
            <a:r>
              <a:rPr lang="es-ES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1329"/>
            <a:ext cx="3109686" cy="1866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05" y="2800959"/>
            <a:ext cx="3129074" cy="3512755"/>
          </a:xfrm>
          <a:prstGeom prst="rect">
            <a:avLst/>
          </a:prstGeom>
          <a:blipFill>
            <a:blip r:embed="rId5">
              <a:alphaModFix amt="79000"/>
            </a:blip>
            <a:stretch>
              <a:fillRect/>
            </a:stretch>
          </a:blip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43" y="3441636"/>
            <a:ext cx="3846285" cy="21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748</Words>
  <Application>Microsoft Office PowerPoint</Application>
  <PresentationFormat>Panorámica</PresentationFormat>
  <Paragraphs>44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Script</vt:lpstr>
      <vt:lpstr>Wingdings</vt:lpstr>
      <vt:lpstr>Tema de Office</vt:lpstr>
      <vt:lpstr>INFLUENZAS  NO  MUNDO DO ARTE URBANO </vt:lpstr>
      <vt:lpstr>O grafiti  provén da palabra italiana graffiti, o plural de graffito, que significa ‘marca o inscripción feita rascando ou raiando un muro’. É unha modalidade de pintura libre realizada en espazos urbanos normalmente cun spray e que se caracteriza por a súa ilegalidade. Nela podes expresarte de maneira libre e ilimitada co fin de divulgar ideas ou percepcións do mundo.   </vt:lpstr>
      <vt:lpstr>É un movemento e expresión urbano cultural e artístico que xurdiu a finais dos anos 60  en barrios neoyorkinos. Foi moi importante a mediados dos 80 xa que o movemento Hip-Hop reavivou a chama da neoyorkina cultura do writing, animando de novo aos adolescentes.   </vt:lpstr>
      <vt:lpstr>ICONOGRAFÍA POPULAR</vt:lpstr>
      <vt:lpstr>Presentación de PowerPoint</vt:lpstr>
      <vt:lpstr>ECOS PUBLICITARIOS E LOGOTIPOS DE MARCAS</vt:lpstr>
      <vt:lpstr>Presentación de PowerPoint</vt:lpstr>
      <vt:lpstr>TEMAS DE ACTUALIDADE</vt:lpstr>
      <vt:lpstr>O ARTE</vt:lpstr>
      <vt:lpstr>STREET ART,DISEÑO GRÁFICO E ILUSTRCIÓN</vt:lpstr>
      <vt:lpstr>Presentación de PowerPoint</vt:lpstr>
      <vt:lpstr>MARTA RUMBO BORJA PITA JUAN PICOS 3º ESO 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INFLUENCIAS  EN EL UNDO DEL ARTE URBANO</dc:title>
  <dc:creator>Marta RH</dc:creator>
  <cp:lastModifiedBy>Marta RH</cp:lastModifiedBy>
  <cp:revision>80</cp:revision>
  <dcterms:created xsi:type="dcterms:W3CDTF">2016-01-30T17:42:53Z</dcterms:created>
  <dcterms:modified xsi:type="dcterms:W3CDTF">2016-02-19T19:07:55Z</dcterms:modified>
</cp:coreProperties>
</file>