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0" r:id="rId2"/>
    <p:sldId id="256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3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AEA1-54E9-4AB4-8A8F-15531616636D}" type="datetimeFigureOut">
              <a:rPr lang="gl-ES" smtClean="0"/>
              <a:t>16/09/2010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B773-5985-4EF9-B9FC-F78E5D15AEC8}" type="slidenum">
              <a:rPr lang="gl-ES" smtClean="0"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992888" cy="432048"/>
          </a:xfrm>
        </p:spPr>
        <p:txBody>
          <a:bodyPr>
            <a:normAutofit/>
          </a:bodyPr>
          <a:lstStyle/>
          <a:p>
            <a:pPr algn="l"/>
            <a:r>
              <a:rPr lang="gl-ES" sz="2000" dirty="0" err="1" smtClean="0"/>
              <a:t>Integrales</a:t>
            </a:r>
            <a:endParaRPr lang="gl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58200" cy="5112568"/>
          </a:xfrm>
        </p:spPr>
        <p:txBody>
          <a:bodyPr/>
          <a:lstStyle/>
          <a:p>
            <a:pPr algn="just"/>
            <a:r>
              <a:rPr lang="gl-ES" dirty="0"/>
              <a:t>La integral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573016"/>
            <a:ext cx="4880577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467544" y="29673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representa el á</a:t>
            </a:r>
            <a:r>
              <a:rPr lang="es-ES" dirty="0" smtClean="0"/>
              <a:t>rea </a:t>
            </a:r>
            <a:r>
              <a:rPr lang="es-ES" dirty="0"/>
              <a:t>del </a:t>
            </a:r>
            <a:r>
              <a:rPr lang="es-ES" dirty="0" smtClean="0"/>
              <a:t>rectángulo </a:t>
            </a:r>
            <a:r>
              <a:rPr lang="gl-ES" dirty="0" smtClean="0"/>
              <a:t>infinitesimal </a:t>
            </a:r>
            <a:r>
              <a:rPr lang="gl-ES" dirty="0"/>
              <a:t>de base h </a:t>
            </a:r>
            <a:r>
              <a:rPr lang="gl-ES" dirty="0" smtClean="0"/>
              <a:t>y altura </a:t>
            </a:r>
            <a:r>
              <a:rPr lang="gl-ES" dirty="0"/>
              <a:t>f(x).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628800"/>
            <a:ext cx="249889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992888" cy="432048"/>
          </a:xfrm>
        </p:spPr>
        <p:txBody>
          <a:bodyPr>
            <a:normAutofit/>
          </a:bodyPr>
          <a:lstStyle/>
          <a:p>
            <a:pPr algn="l"/>
            <a:r>
              <a:rPr lang="gl-ES" sz="2000" dirty="0" err="1" smtClean="0"/>
              <a:t>Integrales</a:t>
            </a:r>
            <a:endParaRPr lang="gl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58200" cy="5112568"/>
          </a:xfrm>
        </p:spPr>
        <p:txBody>
          <a:bodyPr/>
          <a:lstStyle/>
          <a:p>
            <a:pPr algn="just"/>
            <a:r>
              <a:rPr lang="es-ES" dirty="0" smtClean="0"/>
              <a:t>Definición  </a:t>
            </a:r>
            <a:r>
              <a:rPr lang="es-ES" dirty="0"/>
              <a:t>(Primitiva). Una </a:t>
            </a:r>
            <a:r>
              <a:rPr lang="es-ES" dirty="0" smtClean="0"/>
              <a:t>función </a:t>
            </a:r>
            <a:r>
              <a:rPr lang="es-ES" dirty="0"/>
              <a:t>F(x) </a:t>
            </a:r>
            <a:r>
              <a:rPr lang="es-ES" dirty="0" smtClean="0"/>
              <a:t>se llama </a:t>
            </a:r>
            <a:r>
              <a:rPr lang="es-ES" dirty="0"/>
              <a:t>primitiva de </a:t>
            </a:r>
            <a:r>
              <a:rPr lang="es-ES" dirty="0" smtClean="0"/>
              <a:t>otra </a:t>
            </a:r>
            <a:r>
              <a:rPr lang="it-IT" dirty="0" smtClean="0"/>
              <a:t>función </a:t>
            </a:r>
            <a:r>
              <a:rPr lang="it-IT" dirty="0"/>
              <a:t>f(x) si F′(x) = f(x).</a:t>
            </a:r>
            <a:endParaRPr lang="es-ES" dirty="0" smtClean="0"/>
          </a:p>
          <a:p>
            <a:pPr algn="just"/>
            <a:endParaRPr lang="es-ES" dirty="0"/>
          </a:p>
          <a:p>
            <a:pPr algn="just"/>
            <a:r>
              <a:rPr lang="gl-ES" dirty="0" smtClean="0"/>
              <a:t>Definición I</a:t>
            </a:r>
            <a:r>
              <a:rPr lang="es-ES" dirty="0" err="1" smtClean="0"/>
              <a:t>ntegral</a:t>
            </a:r>
            <a:r>
              <a:rPr lang="es-ES" dirty="0" smtClean="0"/>
              <a:t> indefinida. </a:t>
            </a:r>
            <a:r>
              <a:rPr lang="es-ES" dirty="0" smtClean="0"/>
              <a:t>Se llama integral indefinida de </a:t>
            </a:r>
            <a:r>
              <a:rPr lang="es-ES" dirty="0" smtClean="0"/>
              <a:t>una función </a:t>
            </a:r>
            <a:r>
              <a:rPr lang="es-ES" dirty="0" smtClean="0"/>
              <a:t>f(x) al conjunto formado por todas </a:t>
            </a:r>
            <a:r>
              <a:rPr lang="es-ES" dirty="0" smtClean="0"/>
              <a:t>sus </a:t>
            </a:r>
            <a:r>
              <a:rPr lang="es-ES" dirty="0" smtClean="0"/>
              <a:t>primitivas, y se denota por:</a:t>
            </a:r>
            <a:endParaRPr lang="gl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581128"/>
            <a:ext cx="3417631" cy="936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992888" cy="432048"/>
          </a:xfrm>
        </p:spPr>
        <p:txBody>
          <a:bodyPr>
            <a:normAutofit/>
          </a:bodyPr>
          <a:lstStyle/>
          <a:p>
            <a:pPr algn="l"/>
            <a:r>
              <a:rPr lang="gl-ES" sz="2000" dirty="0" err="1" smtClean="0"/>
              <a:t>Integrales</a:t>
            </a:r>
            <a:endParaRPr lang="gl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58200" cy="5112568"/>
          </a:xfrm>
        </p:spPr>
        <p:txBody>
          <a:bodyPr/>
          <a:lstStyle/>
          <a:p>
            <a:pPr algn="just"/>
            <a:endParaRPr lang="gl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8280920" cy="3919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992888" cy="432048"/>
          </a:xfrm>
        </p:spPr>
        <p:txBody>
          <a:bodyPr>
            <a:normAutofit/>
          </a:bodyPr>
          <a:lstStyle/>
          <a:p>
            <a:pPr algn="l"/>
            <a:r>
              <a:rPr lang="gl-ES" sz="2000" dirty="0" err="1" smtClean="0"/>
              <a:t>Integrales</a:t>
            </a:r>
            <a:endParaRPr lang="gl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58200" cy="5112568"/>
          </a:xfrm>
        </p:spPr>
        <p:txBody>
          <a:bodyPr/>
          <a:lstStyle/>
          <a:p>
            <a:pPr algn="just"/>
            <a:endParaRPr lang="gl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750571" cy="572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70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Integrales</vt:lpstr>
      <vt:lpstr>Integrales</vt:lpstr>
      <vt:lpstr>Integrales</vt:lpstr>
      <vt:lpstr>Integrales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5</cp:revision>
  <dcterms:created xsi:type="dcterms:W3CDTF">2010-09-16T20:11:42Z</dcterms:created>
  <dcterms:modified xsi:type="dcterms:W3CDTF">2010-09-16T21:01:39Z</dcterms:modified>
</cp:coreProperties>
</file>