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0" d="100"/>
          <a:sy n="40" d="100"/>
        </p:scale>
        <p:origin x="-72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7F25F47-D859-4034-9FAF-81539B77E852}" type="datetimeFigureOut">
              <a:rPr lang="gl-ES" smtClean="0"/>
              <a:pPr/>
              <a:t>17/10/12</a:t>
            </a:fld>
            <a:endParaRPr lang="gl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gl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D034BC5-B195-49F0-BC2D-117CEDF7A550}" type="slidenum">
              <a:rPr lang="gl-ES" smtClean="0"/>
              <a:pPr/>
              <a:t>‹#›</a:t>
            </a:fld>
            <a:endParaRPr lang="gl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5F47-D859-4034-9FAF-81539B77E852}" type="datetimeFigureOut">
              <a:rPr lang="gl-ES" smtClean="0"/>
              <a:pPr/>
              <a:t>17/10/12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34BC5-B195-49F0-BC2D-117CEDF7A550}" type="slidenum">
              <a:rPr lang="gl-ES" smtClean="0"/>
              <a:pPr/>
              <a:t>‹#›</a:t>
            </a:fld>
            <a:endParaRPr lang="gl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7F25F47-D859-4034-9FAF-81539B77E852}" type="datetimeFigureOut">
              <a:rPr lang="gl-ES" smtClean="0"/>
              <a:pPr/>
              <a:t>17/10/12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gl-ES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D034BC5-B195-49F0-BC2D-117CEDF7A550}" type="slidenum">
              <a:rPr lang="gl-ES" smtClean="0"/>
              <a:pPr/>
              <a:t>‹#›</a:t>
            </a:fld>
            <a:endParaRPr lang="gl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5F47-D859-4034-9FAF-81539B77E852}" type="datetimeFigureOut">
              <a:rPr lang="gl-ES" smtClean="0"/>
              <a:pPr/>
              <a:t>17/10/12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D034BC5-B195-49F0-BC2D-117CEDF7A550}" type="slidenum">
              <a:rPr lang="gl-ES" smtClean="0"/>
              <a:pPr/>
              <a:t>‹#›</a:t>
            </a:fld>
            <a:endParaRPr lang="gl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5F47-D859-4034-9FAF-81539B77E852}" type="datetimeFigureOut">
              <a:rPr lang="gl-ES" smtClean="0"/>
              <a:pPr/>
              <a:t>17/10/12</a:t>
            </a:fld>
            <a:endParaRPr lang="gl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D034BC5-B195-49F0-BC2D-117CEDF7A550}" type="slidenum">
              <a:rPr lang="gl-ES" smtClean="0"/>
              <a:pPr/>
              <a:t>‹#›</a:t>
            </a:fld>
            <a:endParaRPr lang="gl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gl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7F25F47-D859-4034-9FAF-81539B77E852}" type="datetimeFigureOut">
              <a:rPr lang="gl-ES" smtClean="0"/>
              <a:pPr/>
              <a:t>17/10/12</a:t>
            </a:fld>
            <a:endParaRPr lang="gl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D034BC5-B195-49F0-BC2D-117CEDF7A550}" type="slidenum">
              <a:rPr lang="gl-ES" smtClean="0"/>
              <a:pPr/>
              <a:t>‹#›</a:t>
            </a:fld>
            <a:endParaRPr lang="gl-ES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gl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7F25F47-D859-4034-9FAF-81539B77E852}" type="datetimeFigureOut">
              <a:rPr lang="gl-ES" smtClean="0"/>
              <a:pPr/>
              <a:t>17/10/12</a:t>
            </a:fld>
            <a:endParaRPr lang="gl-ES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D034BC5-B195-49F0-BC2D-117CEDF7A550}" type="slidenum">
              <a:rPr lang="gl-ES" smtClean="0"/>
              <a:pPr/>
              <a:t>‹#›</a:t>
            </a:fld>
            <a:endParaRPr lang="gl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gl-ES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5F47-D859-4034-9FAF-81539B77E852}" type="datetimeFigureOut">
              <a:rPr lang="gl-ES" smtClean="0"/>
              <a:pPr/>
              <a:t>17/10/12</a:t>
            </a:fld>
            <a:endParaRPr lang="gl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D034BC5-B195-49F0-BC2D-117CEDF7A550}" type="slidenum">
              <a:rPr lang="gl-ES" smtClean="0"/>
              <a:pPr/>
              <a:t>‹#›</a:t>
            </a:fld>
            <a:endParaRPr lang="gl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5F47-D859-4034-9FAF-81539B77E852}" type="datetimeFigureOut">
              <a:rPr lang="gl-ES" smtClean="0"/>
              <a:pPr/>
              <a:t>17/10/12</a:t>
            </a:fld>
            <a:endParaRPr lang="gl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D034BC5-B195-49F0-BC2D-117CEDF7A550}" type="slidenum">
              <a:rPr lang="gl-ES" smtClean="0"/>
              <a:pPr/>
              <a:t>‹#›</a:t>
            </a:fld>
            <a:endParaRPr lang="gl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5F47-D859-4034-9FAF-81539B77E852}" type="datetimeFigureOut">
              <a:rPr lang="gl-ES" smtClean="0"/>
              <a:pPr/>
              <a:t>17/10/12</a:t>
            </a:fld>
            <a:endParaRPr lang="gl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D034BC5-B195-49F0-BC2D-117CEDF7A550}" type="slidenum">
              <a:rPr lang="gl-ES" smtClean="0"/>
              <a:pPr/>
              <a:t>‹#›</a:t>
            </a:fld>
            <a:endParaRPr lang="gl-E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7F25F47-D859-4034-9FAF-81539B77E852}" type="datetimeFigureOut">
              <a:rPr lang="gl-ES" smtClean="0"/>
              <a:pPr/>
              <a:t>17/10/12</a:t>
            </a:fld>
            <a:endParaRPr lang="gl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D034BC5-B195-49F0-BC2D-117CEDF7A550}" type="slidenum">
              <a:rPr lang="gl-ES" smtClean="0"/>
              <a:pPr/>
              <a:t>‹#›</a:t>
            </a:fld>
            <a:endParaRPr lang="gl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gl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7F25F47-D859-4034-9FAF-81539B77E852}" type="datetimeFigureOut">
              <a:rPr lang="gl-ES" smtClean="0"/>
              <a:pPr/>
              <a:t>17/10/12</a:t>
            </a:fld>
            <a:endParaRPr lang="gl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gl-ES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D034BC5-B195-49F0-BC2D-117CEDF7A550}" type="slidenum">
              <a:rPr lang="gl-ES" smtClean="0"/>
              <a:pPr/>
              <a:t>‹#›</a:t>
            </a:fld>
            <a:endParaRPr lang="gl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23528" y="404664"/>
            <a:ext cx="8515672" cy="5462736"/>
          </a:xfrm>
        </p:spPr>
        <p:txBody>
          <a:bodyPr>
            <a:normAutofit fontScale="90000"/>
          </a:bodyPr>
          <a:lstStyle/>
          <a:p>
            <a:r>
              <a:rPr lang="gl-ES" sz="3600" cap="none" dirty="0" smtClean="0"/>
              <a:t/>
            </a:r>
            <a:br>
              <a:rPr lang="gl-ES" sz="3600" cap="none" dirty="0" smtClean="0"/>
            </a:br>
            <a:r>
              <a:rPr lang="gl-ES" sz="3600" cap="none" dirty="0" smtClean="0"/>
              <a:t/>
            </a:r>
            <a:br>
              <a:rPr lang="gl-ES" sz="3600" cap="none" dirty="0" smtClean="0"/>
            </a:br>
            <a:r>
              <a:rPr lang="gl-ES" sz="3600" cap="none" dirty="0" smtClean="0"/>
              <a:t/>
            </a:r>
            <a:br>
              <a:rPr lang="gl-ES" sz="3600" cap="none" dirty="0" smtClean="0"/>
            </a:br>
            <a:r>
              <a:rPr lang="gl-ES" sz="3600" cap="none" dirty="0" smtClean="0"/>
              <a:t/>
            </a:r>
            <a:br>
              <a:rPr lang="gl-ES" sz="3600" cap="none" dirty="0" smtClean="0"/>
            </a:br>
            <a:r>
              <a:rPr lang="gl-ES" sz="3600" cap="none" dirty="0" smtClean="0"/>
              <a:t/>
            </a:r>
            <a:br>
              <a:rPr lang="gl-ES" sz="3600" cap="none" dirty="0" smtClean="0"/>
            </a:br>
            <a:r>
              <a:rPr lang="gl-ES" sz="3600" cap="none" dirty="0" smtClean="0"/>
              <a:t/>
            </a:r>
            <a:br>
              <a:rPr lang="gl-ES" sz="3600" cap="none" dirty="0" smtClean="0"/>
            </a:br>
            <a:r>
              <a:rPr lang="gl-ES" sz="3600" cap="none" dirty="0" smtClean="0"/>
              <a:t/>
            </a:r>
            <a:br>
              <a:rPr lang="gl-ES" sz="3600" cap="none" dirty="0" smtClean="0"/>
            </a:br>
            <a:r>
              <a:rPr lang="gl-ES" sz="3600" cap="none" dirty="0" smtClean="0"/>
              <a:t>Definimos o logaritmo en base 10 ó </a:t>
            </a:r>
            <a:r>
              <a:rPr lang="gl-ES" sz="3600" cap="none" dirty="0" err="1" smtClean="0"/>
              <a:t>exponente</a:t>
            </a:r>
            <a:r>
              <a:rPr lang="gl-ES" sz="3600" cap="none" dirty="0" smtClean="0"/>
              <a:t> o que hai que elevar 10 para obter ese número:</a:t>
            </a:r>
            <a:br>
              <a:rPr lang="gl-ES" sz="3600" cap="none" dirty="0" smtClean="0"/>
            </a:br>
            <a:r>
              <a:rPr lang="gl-ES" sz="3600" cap="none" dirty="0" smtClean="0"/>
              <a:t>si 10</a:t>
            </a:r>
            <a:r>
              <a:rPr lang="gl-ES" sz="3600" cap="none" baseline="30000" dirty="0" smtClean="0"/>
              <a:t>x</a:t>
            </a:r>
            <a:r>
              <a:rPr lang="gl-ES" sz="3600" cap="none" dirty="0" smtClean="0"/>
              <a:t> = y   </a:t>
            </a:r>
            <a:r>
              <a:rPr lang="gl-ES" sz="3600" cap="none" dirty="0" smtClean="0">
                <a:sym typeface="Mathematica1"/>
              </a:rPr>
              <a:t> log y=x</a:t>
            </a:r>
            <a:br>
              <a:rPr lang="gl-ES" sz="3600" cap="none" dirty="0" smtClean="0">
                <a:sym typeface="Mathematica1"/>
              </a:rPr>
            </a:br>
            <a:r>
              <a:rPr lang="gl-ES" sz="3600" cap="none" dirty="0" smtClean="0">
                <a:sym typeface="Mathematica1"/>
              </a:rPr>
              <a:t/>
            </a:r>
            <a:br>
              <a:rPr lang="gl-ES" sz="3600" cap="none" dirty="0" smtClean="0">
                <a:sym typeface="Mathematica1"/>
              </a:rPr>
            </a:br>
            <a:r>
              <a:rPr lang="gl-ES" sz="3600" cap="none" dirty="0" smtClean="0">
                <a:sym typeface="Mathematica1"/>
              </a:rPr>
              <a:t>	10</a:t>
            </a:r>
            <a:r>
              <a:rPr lang="gl-ES" sz="3600" cap="none" baseline="30000" dirty="0" smtClean="0">
                <a:sym typeface="Mathematica1"/>
              </a:rPr>
              <a:t>2</a:t>
            </a:r>
            <a:r>
              <a:rPr lang="gl-ES" sz="3600" cap="none" dirty="0" smtClean="0">
                <a:sym typeface="Mathematica1"/>
              </a:rPr>
              <a:t>=100			log100=2</a:t>
            </a:r>
            <a:br>
              <a:rPr lang="gl-ES" sz="3600" cap="none" dirty="0" smtClean="0">
                <a:sym typeface="Mathematica1"/>
              </a:rPr>
            </a:br>
            <a:r>
              <a:rPr lang="gl-ES" sz="3600" cap="none" dirty="0" smtClean="0">
                <a:sym typeface="Mathematica1"/>
              </a:rPr>
              <a:t>	10</a:t>
            </a:r>
            <a:r>
              <a:rPr lang="gl-ES" sz="3600" cap="none" baseline="30000" dirty="0" smtClean="0">
                <a:sym typeface="Mathematica1"/>
              </a:rPr>
              <a:t>0</a:t>
            </a:r>
            <a:r>
              <a:rPr lang="gl-ES" sz="3600" cap="none" dirty="0" smtClean="0">
                <a:sym typeface="Mathematica1"/>
              </a:rPr>
              <a:t>=1			 log1=0 </a:t>
            </a:r>
            <a:br>
              <a:rPr lang="gl-ES" sz="3600" cap="none" dirty="0" smtClean="0">
                <a:sym typeface="Mathematica1"/>
              </a:rPr>
            </a:br>
            <a:r>
              <a:rPr lang="gl-ES" sz="3600" cap="none" smtClean="0">
                <a:sym typeface="Mathematica1"/>
              </a:rPr>
              <a:t>	10</a:t>
            </a:r>
            <a:r>
              <a:rPr lang="gl-ES" sz="3600" cap="none" baseline="30000" smtClean="0">
                <a:sym typeface="Mathematica1"/>
              </a:rPr>
              <a:t>-3</a:t>
            </a:r>
            <a:r>
              <a:rPr lang="gl-ES" sz="3600" cap="none" smtClean="0">
                <a:sym typeface="Mathematica1"/>
              </a:rPr>
              <a:t>=0,001</a:t>
            </a:r>
            <a:r>
              <a:rPr lang="gl-ES" sz="3600" cap="none" dirty="0" smtClean="0">
                <a:sym typeface="Mathematica1"/>
              </a:rPr>
              <a:t>		 log0,001=-3</a:t>
            </a:r>
            <a:br>
              <a:rPr lang="gl-ES" sz="3600" cap="none" dirty="0" smtClean="0">
                <a:sym typeface="Mathematica1"/>
              </a:rPr>
            </a:br>
            <a:r>
              <a:rPr lang="gl-ES" sz="3600" cap="none" dirty="0" smtClean="0">
                <a:sym typeface="Mathematica1"/>
              </a:rPr>
              <a:t>Denominamos logaritmo neperiano( en base e , e=2,718) ó </a:t>
            </a:r>
            <a:r>
              <a:rPr lang="gl-ES" sz="3600" cap="none" dirty="0" err="1" smtClean="0">
                <a:sym typeface="Mathematica1"/>
              </a:rPr>
              <a:t>exponente</a:t>
            </a:r>
            <a:r>
              <a:rPr lang="gl-ES" sz="3600" cap="none" dirty="0" smtClean="0">
                <a:sym typeface="Mathematica1"/>
              </a:rPr>
              <a:t> o que hai que elevar e para obter ese número </a:t>
            </a:r>
            <a:br>
              <a:rPr lang="gl-ES" sz="3600" cap="none" dirty="0" smtClean="0">
                <a:sym typeface="Mathematica1"/>
              </a:rPr>
            </a:br>
            <a:endParaRPr lang="gl-ES" sz="3600" cap="none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gl-ES" dirty="0" smtClean="0"/>
              <a:t>Logaritmos</a:t>
            </a:r>
            <a:endParaRPr lang="gl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23528" y="404664"/>
            <a:ext cx="8515672" cy="5462736"/>
          </a:xfrm>
        </p:spPr>
        <p:txBody>
          <a:bodyPr>
            <a:normAutofit/>
          </a:bodyPr>
          <a:lstStyle/>
          <a:p>
            <a:r>
              <a:rPr lang="gl-ES" sz="3600" cap="none" dirty="0" smtClean="0"/>
              <a:t>Propiedades dos logaritmos:</a:t>
            </a:r>
            <a:br>
              <a:rPr lang="gl-ES" sz="3600" cap="none" dirty="0" smtClean="0"/>
            </a:br>
            <a:r>
              <a:rPr lang="gl-ES" sz="3600" cap="none" dirty="0" smtClean="0"/>
              <a:t>- log(x.y)= log x + log y</a:t>
            </a:r>
            <a:br>
              <a:rPr lang="gl-ES" sz="3600" cap="none" dirty="0" smtClean="0"/>
            </a:br>
            <a:r>
              <a:rPr lang="gl-ES" sz="3600" cap="none" dirty="0" smtClean="0"/>
              <a:t>- log(x/y)= log x – log y</a:t>
            </a:r>
            <a:br>
              <a:rPr lang="gl-ES" sz="3600" cap="none" dirty="0" smtClean="0"/>
            </a:br>
            <a:r>
              <a:rPr lang="gl-ES" sz="3600" cap="none" dirty="0" smtClean="0"/>
              <a:t>- log (</a:t>
            </a:r>
            <a:r>
              <a:rPr lang="gl-ES" sz="3600" cap="none" dirty="0" err="1" smtClean="0"/>
              <a:t>x</a:t>
            </a:r>
            <a:r>
              <a:rPr lang="gl-ES" sz="3600" cap="none" baseline="30000" dirty="0" err="1" smtClean="0"/>
              <a:t>n</a:t>
            </a:r>
            <a:r>
              <a:rPr lang="gl-ES" sz="3600" cap="none" dirty="0" smtClean="0"/>
              <a:t>)= n log x</a:t>
            </a:r>
            <a:br>
              <a:rPr lang="gl-ES" sz="3600" cap="none" dirty="0" smtClean="0"/>
            </a:br>
            <a:r>
              <a:rPr lang="gl-ES" sz="3600" cap="none" dirty="0" smtClean="0"/>
              <a:t>- log(1/x) = -log x</a:t>
            </a:r>
            <a:br>
              <a:rPr lang="gl-ES" sz="3600" cap="none" dirty="0" smtClean="0"/>
            </a:br>
            <a:r>
              <a:rPr lang="gl-ES" sz="3600" cap="none" dirty="0" smtClean="0"/>
              <a:t>Estas propiedades son extensibles ós logaritmos neperianos</a:t>
            </a:r>
            <a:br>
              <a:rPr lang="gl-ES" sz="3600" cap="none" dirty="0" smtClean="0"/>
            </a:br>
            <a:endParaRPr lang="gl-ES" sz="3600" cap="none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gl-ES" dirty="0" smtClean="0"/>
              <a:t>Logaritmos</a:t>
            </a:r>
            <a:endParaRPr lang="gl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Intermedi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20</TotalTime>
  <Words>6</Words>
  <Application>Microsoft Office PowerPoint</Application>
  <PresentationFormat>Presentación en pantalla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das diapositivas</vt:lpstr>
      </vt:variant>
      <vt:variant>
        <vt:i4>2</vt:i4>
      </vt:variant>
    </vt:vector>
  </HeadingPairs>
  <TitlesOfParts>
    <vt:vector size="3" baseType="lpstr">
      <vt:lpstr>Intermedio</vt:lpstr>
      <vt:lpstr>       Definimos o logaritmo en base 10 ó exponente o que hai que elevar 10 para obter ese número: si 10x = y    log y=x   102=100   log100=2  100=1    log1=0   10-3=0,001   log0,001=-3 Denominamos logaritmo neperiano( en base e , e=2,718) ó exponente o que hai que elevar e para obter ese número  </vt:lpstr>
      <vt:lpstr>Propiedades dos logaritmos: - log(x.y)= log x + log y - log(x/y)= log x – log y - log (xn)= n log x - log(1/x) = -log x Estas propiedades son extensibles ós logaritmos neperianos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Definimos o logatitmo en base 10 ó exponente o que hai que elevar 10 para obter ese número: si 10x = y    log y=x  102=100   log100=2 100=1  10-32=100</dc:title>
  <dc:creator>Usuario</dc:creator>
  <cp:lastModifiedBy>Windows XP</cp:lastModifiedBy>
  <cp:revision>5</cp:revision>
  <dcterms:created xsi:type="dcterms:W3CDTF">2010-09-27T17:06:58Z</dcterms:created>
  <dcterms:modified xsi:type="dcterms:W3CDTF">2012-10-17T09:25:56Z</dcterms:modified>
</cp:coreProperties>
</file>