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311" r:id="rId28"/>
    <p:sldId id="339" r:id="rId29"/>
    <p:sldId id="340" r:id="rId30"/>
    <p:sldId id="282" r:id="rId31"/>
    <p:sldId id="307" r:id="rId32"/>
    <p:sldId id="310" r:id="rId33"/>
    <p:sldId id="308" r:id="rId34"/>
    <p:sldId id="284" r:id="rId35"/>
    <p:sldId id="338" r:id="rId36"/>
    <p:sldId id="283" r:id="rId37"/>
    <p:sldId id="304" r:id="rId38"/>
    <p:sldId id="309" r:id="rId39"/>
    <p:sldId id="285" r:id="rId40"/>
    <p:sldId id="286" r:id="rId41"/>
    <p:sldId id="305" r:id="rId42"/>
    <p:sldId id="306" r:id="rId43"/>
    <p:sldId id="337" r:id="rId44"/>
    <p:sldId id="287" r:id="rId45"/>
    <p:sldId id="288" r:id="rId46"/>
    <p:sldId id="289" r:id="rId47"/>
    <p:sldId id="290" r:id="rId48"/>
    <p:sldId id="312" r:id="rId49"/>
    <p:sldId id="291" r:id="rId50"/>
    <p:sldId id="292" r:id="rId51"/>
    <p:sldId id="313" r:id="rId52"/>
    <p:sldId id="314" r:id="rId53"/>
    <p:sldId id="315" r:id="rId54"/>
    <p:sldId id="293" r:id="rId55"/>
    <p:sldId id="294" r:id="rId56"/>
    <p:sldId id="295" r:id="rId57"/>
    <p:sldId id="296" r:id="rId58"/>
    <p:sldId id="297" r:id="rId59"/>
    <p:sldId id="298" r:id="rId60"/>
    <p:sldId id="299" r:id="rId61"/>
    <p:sldId id="300" r:id="rId62"/>
    <p:sldId id="301" r:id="rId63"/>
    <p:sldId id="302" r:id="rId64"/>
    <p:sldId id="303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3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D3A58-0846-4F41-BD48-50A30274E922}" type="datetimeFigureOut">
              <a:rPr lang="es-ES" smtClean="0"/>
              <a:pPr/>
              <a:t>15/01/2018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5A76C-556E-4C9D-914E-3E8CA1DC3B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FORMACIÓNSECONÓMICAS1800-1900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RESUMEN   POSITIVAS       Aumento da superficie cultivada e da producción   NEGATIVAS   Consolidou o latifundismo..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A desamortizacion en GaliciaA propiedade da terra en Galicia antes da  desamortización A Igrexa e a alta nobreza eran as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 desamortizacion en Galicia: o foro.   Contratos de arrendamento de longa duración (tres    xeraxións, 100 anos, etc.).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 desamortizacion en Galicia: Conflicto dos foros Labregos. Aspiran a se convertir en  plenos propietarios da terra, sen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aracterísticas xerais da agricultura   Sistemas de cultivo tradicionais:        rotación bianuais e trianuais.     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aracterísticas xerais da agricultura                          Crecemento da superficie cultivada:     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INNOVACIÓNS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A achega da agricultura ó desenvolvementoindustrialA agricultura pódese converter nun motor da  industrialización Se hai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Dificultades da industrialización   Escasa modernización da agricultura.     Non permitiu a acumulación capital     A 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Atraso da revolución industrial   Falta de capitais      Mentalidade dos empresarios             Buscan investimentos 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EORÍA ECONÓMICA DO LIBERALISMO NO XIX.   O home busca a felicidade. Para acadar esa felicidade é necesario un    benes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 industria téxtil catalanaFactores que favorecen o  desenvolvemento do  téxtil catalán Experiencia anterior á  Guerra 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A industria téxtilcatalanaCaracterísticas Colonias e Vapores Dependencia tecnolóxica  exterior: importacón de  maquinar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 industriatéxtil catalanaEvolución Crecemento 1830-1860 Crise anos 60 (guerra  secesión EE.UU) Crecemento 1868-1898 C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 minería                                         A maior parte das empresas   Importante riqueza mineira: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   Desenvolvemento tardío                     Escasa demanda de ferramentaA siderurxia          agrícola e maquinaria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Siderurxia Vasca   Crecemento no ultimo cuarto    do século     Ferro abundante e de alta      calidade     Estreita 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O transporte   Estradas e camiños     Ata mediados de      século moi poucas      estradas de primeiro      orde     P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Administrador\Mis documentos\Mis imágenes\industrializacin-y-sociedad-espaa-siglo-xix-2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8" name="Picture 4" descr="Resultado de imagen de INDUSTRIA TEXTIL CATALANA S.X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7715304" cy="5357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n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9"/>
            <a:ext cx="8215370" cy="62151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EORÍA ECONÓMICA DO LIBERALISMO NO XIX.   O traballo é unha mercadoría mais. O salario é o resultado dun    acordo “lib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TRANSPORTE MARÍTIMO   Mellora dos barcos de vela   Lenta introducción do vapor. A finais    de século hai máis barcos d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dor\Mis documentos\Mis imágenes\industrializacin-y-sociedad-espaa-siglo-xix-2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01121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Administrador\Mis documentos\Mis imágenes\industrializacin-y-sociedad-espaa-siglo-xix-2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dor\Mis documentos\Mis imágenes\industrializacin-y-sociedad-espaa-siglo-xix-2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15370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Efectos posibles do ferrocarril   Favoreceu un aumento do consumo     Abaratamento dos prezos do transporte e consecu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https://lh4.googleusercontent.com/proxy/0cQNV59cY4Jd1VqAhRPI7RwWh0PWb9rLaKrvpJk2P9W_NFAgWM3gaYj4n4EXFEcIvaXRaJEkEynhELSvN5PfABGIA66JQ_I0ZE-b1FrgMKdA44i0Hsclci7DyfiYDby3YHrbCyCN6Q=s0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42852"/>
            <a:ext cx="6572296" cy="4638678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357158" y="500063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A PRIMEIRA SIDERURXÍA NACE EN MÁLAGA. FE. E CARBÓN VEXETAL. DESDE OS ANOS 30 COPA O MERCADO NACIONAL DEBIDO Á GUERRA CARLISTA QUE FIXO PECHAR MOITAS FORXAS TRADICIONAIS.</a:t>
            </a:r>
            <a:endParaRPr lang="es-E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O Ferrocarril                         Rede deficiente                                             Rede radial que dific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dor\Mis documentos\Mis imágenes\industrializacin-y-sociedad-espaa-siglo-xix-1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858180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Administrador\Mis documentos\Mis imágenes\industrializacin-y-sociedad-espaa-siglo-xix-2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9268"/>
            <a:ext cx="8320170" cy="6240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omercio interior   Non hai un mercado    nacional integrado      Mercado rexional e        comarcal. A maior parte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APITALISMO: TRAZOS BÁSICOS   Liberdade económica.      Lei da oferta e a demanda   Propiedade privada dos medios de pr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omercio exterior   En xeral durante o século    foi deficitario: importa por    maís valor do que    exporta   Exportáb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Administrador\Mis documentos\Mis imágenes\industrializacin-y-sociedad-espaa-siglo-xix-2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Resultado de imagen de industria siderurgica españa s.X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8501122" cy="6481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6.googleusercontent.com/proxy/0ftyv_HDxR60xxEGkzc_fS6FgprSaarZAC_p8t13afKjUYmyBiDTRHHgDsVUzfynczQdoIzyLDpLYt4vAtIn0S31kDKJDwppK8vJ5lNwbP3knmURsSoEuKfQPM-lZiZOnIi386hFbd7sdoOa_3yhF44ojjHf-U6ZYWV816NBnaO2GuAhgAiqAaLGx7nkkKs1AWNhlwRXBZGgRh35KuPkf7HCRMY=s0-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290"/>
            <a:ext cx="8143932" cy="5953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A facenda: :   Os impostos: Reforma fiscal de 1845      Impostos directos: sobre a propiedade da terra e a industria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Política comercial   Predominio políticas proteccionistas       Apoiadas por boa parte da oligarquía ( que é que toma as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Banca e sistemamonetario   Ata os anos trinta mantense    unha grande varidade de    moedas e sistemas de pesos e    medi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A Industria galega a inicios de XIXSectores máis desenvolvidos:                        Sector pesqueiro                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Administrador\Mis documentos\Mis imágenes\industrializacin-y-sociedad-espaa-siglo-xix-2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57256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A Industria galega a finais de XIXSectores en decadencia                     causas   Crise da industria do liño: non s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TRAZOS XERAIS DA ECONOMÍAESPAÑOLA   Importante peso da agricultura.      Ata finais de século actividade económica que 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ectores modernizados a finais XIX   A industria conserveira e a    pesca      Tradición      Materia prima abundante 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Administrador\Mis documentos\Mis imágenes\industrializacin-y-sociedad-espaa-siglo-xix-2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Documents and Settings\Administrador\Mis documentos\Mis imágenes\industrializacin-y-sociedad-espaa-siglo-xix-3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8001056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Documents and Settings\Administrador\Mis documentos\Mis imágenes\industrializacin-y-sociedad-espaa-siglo-xix-3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643998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Trasformación no réxime depropiedade no XIX (reforma agraria liberal)   Abolición rexime Señorial     A nobreza mantivo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Unidade 4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Administrador\Mis documentos\Mis imágenes\industrializacin-y-sociedad-espaa-siglo-xix-3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850112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Administrador\Mis documentos\Mis imágenes\industrializacin-y-sociedad-espaa-siglo-xix-3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21537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istrador\Mis documentos\Mis imágenes\industrializacin-y-sociedad-espaa-siglo-xix-3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828680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Documents and Settings\Administrador\Mis documentos\Mis imágenes\industrializacin-y-sociedad-espaa-siglo-xix-3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85728"/>
            <a:ext cx="814393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Documents and Settings\Administrador\Mis documentos\Mis imágenes\industrializacin-y-sociedad-espaa-siglo-xix-3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A Desamortización.Etapas Primeira etapa: 1798, 1812, 11820-   1823. Afectou a bens do clero.   Pouco volumen. Segunda e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Documents and Settings\Administrador\Mis documentos\Mis imágenes\industrializacin-y-sociedad-espaa-siglo-xix-3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Documents and Settings\Administrador\Mis documentos\Mis imágenes\industrializacin-y-sociedad-espaa-siglo-xix-3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0"/>
            <a:ext cx="8501122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Administrador\Mis documentos\Mis imágenes\industrializacin-y-sociedad-espaa-siglo-xix-3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143932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Documents and Settings\Administrador\Mis documentos\Mis imágenes\industrializacin-y-sociedad-espaa-siglo-xix-4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Documents and Settings\Administrador\Mis documentos\Mis imágenes\industrializacin-y-sociedad-espaa-siglo-xix-41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86808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istrador\Mis documentos\Mis imágenes\industrializacin-y-sociedad-espaa-siglo-xix-42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429684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Documents and Settings\Administrador\Mis documentos\Mis imágenes\la-industrializacin-de-la-espaa-del-siglo-xix-3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istrador\Mis documentos\Mis imágenes\industrializacin-y-sociedad-espaa-siglo-xix-43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358246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Administrador\Mis documentos\Mis imágenes\industrializacin-y-sociedad-espaa-siglo-xix-44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Documents and Settings\Administrador\Mis documentos\Mis imágenes\industrializacin-y-sociedad-espaa-siglo-xix-45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8358246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onsecuencias económicas dasdesamortizacións   Consolidou o latifundismo.      Non supuxo un cambio na estructura da pr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Administrador\Mis documentos\Mis imágenes\industrializacin-y-sociedad-espaa-siglo-xix-46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85728"/>
            <a:ext cx="821537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Documents and Settings\Administrador\Mis documentos\Mis imágenes\industrializacin-y-sociedad-espaa-siglo-xix-47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Documents and Settings\Administrador\Mis documentos\Mis imágenes\industrializacin-y-sociedad-espaa-siglo-xix-48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43998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Documents and Settings\Administrador\Mis documentos\Mis imágenes\industrializacin-y-sociedad-espaa-siglo-xix-49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Documents and Settings\Administrador\Mis documentos\Mis imágenes\industrializacin-y-sociedad-espaa-siglo-xix-50-7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onsecuencias sociais   Favoreceu a formación duna nova oligarquía      Fusión da vella nobreza e a alta burguesía terr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32</Words>
  <Application>Microsoft Office PowerPoint</Application>
  <PresentationFormat>Presentación en pantalla (4:3)</PresentationFormat>
  <Paragraphs>1</Paragraphs>
  <Slides>85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85</vt:i4>
      </vt:variant>
    </vt:vector>
  </HeadingPairs>
  <TitlesOfParts>
    <vt:vector size="86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  <vt:lpstr>Diapositiva 72</vt:lpstr>
      <vt:lpstr>Diapositiva 73</vt:lpstr>
      <vt:lpstr>Diapositiva 74</vt:lpstr>
      <vt:lpstr>Diapositiva 75</vt:lpstr>
      <vt:lpstr>Diapositiva 76</vt:lpstr>
      <vt:lpstr>Diapositiva 77</vt:lpstr>
      <vt:lpstr>Diapositiva 78</vt:lpstr>
      <vt:lpstr>Diapositiva 79</vt:lpstr>
      <vt:lpstr>Diapositiva 80</vt:lpstr>
      <vt:lpstr>Diapositiva 81</vt:lpstr>
      <vt:lpstr>Diapositiva 82</vt:lpstr>
      <vt:lpstr>Diapositiva 83</vt:lpstr>
      <vt:lpstr>Diapositiva 84</vt:lpstr>
      <vt:lpstr>Diapositiva 85</vt:lpstr>
    </vt:vector>
  </TitlesOfParts>
  <Company>Elements v3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</dc:creator>
  <cp:lastModifiedBy>Windows</cp:lastModifiedBy>
  <cp:revision>16</cp:revision>
  <dcterms:created xsi:type="dcterms:W3CDTF">2016-07-09T08:58:44Z</dcterms:created>
  <dcterms:modified xsi:type="dcterms:W3CDTF">2018-01-15T18:59:17Z</dcterms:modified>
</cp:coreProperties>
</file>