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Patrick Hand SC" charset="0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Tinos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ts val="4800"/>
              <a:buNone/>
              <a:defRPr sz="4800"/>
            </a:lvl1pPr>
            <a:lvl2pPr lvl="1" rtl="0">
              <a:spcBef>
                <a:spcPts val="0"/>
              </a:spcBef>
              <a:buSzPts val="4800"/>
              <a:buNone/>
              <a:defRPr sz="4800"/>
            </a:lvl2pPr>
            <a:lvl3pPr lvl="2" rtl="0">
              <a:spcBef>
                <a:spcPts val="0"/>
              </a:spcBef>
              <a:buSzPts val="4800"/>
              <a:buNone/>
              <a:defRPr sz="4800"/>
            </a:lvl3pPr>
            <a:lvl4pPr lvl="3" rtl="0">
              <a:spcBef>
                <a:spcPts val="0"/>
              </a:spcBef>
              <a:buSzPts val="4800"/>
              <a:buNone/>
              <a:defRPr sz="4800"/>
            </a:lvl4pPr>
            <a:lvl5pPr lvl="4" rtl="0">
              <a:spcBef>
                <a:spcPts val="0"/>
              </a:spcBef>
              <a:buSzPts val="4800"/>
              <a:buNone/>
              <a:defRPr sz="4800"/>
            </a:lvl5pPr>
            <a:lvl6pPr lvl="5" rtl="0">
              <a:spcBef>
                <a:spcPts val="0"/>
              </a:spcBef>
              <a:buSzPts val="4800"/>
              <a:buNone/>
              <a:defRPr sz="4800"/>
            </a:lvl6pPr>
            <a:lvl7pPr lvl="6" rtl="0">
              <a:spcBef>
                <a:spcPts val="0"/>
              </a:spcBef>
              <a:buSzPts val="4800"/>
              <a:buNone/>
              <a:defRPr sz="4800"/>
            </a:lvl7pPr>
            <a:lvl8pPr lvl="7" rtl="0">
              <a:spcBef>
                <a:spcPts val="0"/>
              </a:spcBef>
              <a:buSzPts val="4800"/>
              <a:buNone/>
              <a:defRPr sz="4800"/>
            </a:lvl8pPr>
            <a:lvl9pPr lvl="8" rtl="0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3000"/>
              <a:buChar char="◈"/>
              <a:defRPr b="1" i="1"/>
            </a:lvl1pPr>
            <a:lvl2pPr lvl="1" rtl="0">
              <a:spcBef>
                <a:spcPts val="0"/>
              </a:spcBef>
              <a:buSzPts val="2400"/>
              <a:buChar char="◆"/>
              <a:defRPr b="1" i="1"/>
            </a:lvl2pPr>
            <a:lvl3pPr lvl="2" rtl="0">
              <a:spcBef>
                <a:spcPts val="0"/>
              </a:spcBef>
              <a:buSzPts val="2400"/>
              <a:buChar char="◇"/>
              <a:defRPr b="1" i="1"/>
            </a:lvl3pPr>
            <a:lvl4pPr lvl="3" rtl="0">
              <a:spcBef>
                <a:spcPts val="0"/>
              </a:spcBef>
              <a:buSzPts val="1800"/>
              <a:buChar char="⬥"/>
              <a:defRPr b="1" i="1"/>
            </a:lvl4pPr>
            <a:lvl5pPr lvl="4" rtl="0">
              <a:spcBef>
                <a:spcPts val="0"/>
              </a:spcBef>
              <a:buSzPts val="1800"/>
              <a:buChar char="⬦"/>
              <a:defRPr b="1" i="1"/>
            </a:lvl5pPr>
            <a:lvl6pPr lvl="5" rtl="0">
              <a:spcBef>
                <a:spcPts val="0"/>
              </a:spcBef>
              <a:buSzPts val="1800"/>
              <a:buChar char="⬦"/>
              <a:defRPr b="1" i="1"/>
            </a:lvl6pPr>
            <a:lvl7pPr lvl="6" rtl="0">
              <a:spcBef>
                <a:spcPts val="0"/>
              </a:spcBef>
              <a:buSzPts val="1800"/>
              <a:buChar char="⬦"/>
              <a:defRPr b="1" i="1"/>
            </a:lvl7pPr>
            <a:lvl8pPr lvl="7" rtl="0">
              <a:spcBef>
                <a:spcPts val="0"/>
              </a:spcBef>
              <a:buSzPts val="1800"/>
              <a:buChar char="⬦"/>
              <a:defRPr b="1" i="1"/>
            </a:lvl8pPr>
            <a:lvl9pPr lvl="8">
              <a:spcBef>
                <a:spcPts val="0"/>
              </a:spcBef>
              <a:buSzPts val="1800"/>
              <a:buChar char="⬦"/>
              <a:defRPr b="1" i="1"/>
            </a:lvl9pPr>
          </a:lstStyle>
          <a:p>
            <a:endParaRPr/>
          </a:p>
        </p:txBody>
      </p:sp>
      <p:sp>
        <p:nvSpPr>
          <p:cNvPr id="18" name="Shape 18"/>
          <p:cNvSpPr txBox="1"/>
          <p:nvPr/>
        </p:nvSpPr>
        <p:spPr>
          <a:xfrm>
            <a:off x="1705475" y="9753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96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/>
            </a:lvl1pPr>
            <a:lvl2pPr lvl="1">
              <a:spcBef>
                <a:spcPts val="0"/>
              </a:spcBef>
              <a:buSzPts val="2400"/>
              <a:buNone/>
              <a:defRPr/>
            </a:lvl2pPr>
            <a:lvl3pPr lvl="2">
              <a:spcBef>
                <a:spcPts val="0"/>
              </a:spcBef>
              <a:buSzPts val="2400"/>
              <a:buNone/>
              <a:defRPr/>
            </a:lvl3pPr>
            <a:lvl4pPr lvl="3">
              <a:spcBef>
                <a:spcPts val="0"/>
              </a:spcBef>
              <a:buSzPts val="2400"/>
              <a:buNone/>
              <a:defRPr/>
            </a:lvl4pPr>
            <a:lvl5pPr lvl="4">
              <a:spcBef>
                <a:spcPts val="0"/>
              </a:spcBef>
              <a:buSzPts val="2400"/>
              <a:buNone/>
              <a:defRPr/>
            </a:lvl5pPr>
            <a:lvl6pPr lvl="5">
              <a:spcBef>
                <a:spcPts val="0"/>
              </a:spcBef>
              <a:buSzPts val="2400"/>
              <a:buNone/>
              <a:defRPr/>
            </a:lvl6pPr>
            <a:lvl7pPr lvl="6">
              <a:spcBef>
                <a:spcPts val="0"/>
              </a:spcBef>
              <a:buSzPts val="2400"/>
              <a:buNone/>
              <a:defRPr/>
            </a:lvl7pPr>
            <a:lvl8pPr lvl="7">
              <a:spcBef>
                <a:spcPts val="0"/>
              </a:spcBef>
              <a:buSzPts val="2400"/>
              <a:buNone/>
              <a:defRPr/>
            </a:lvl8pPr>
            <a:lvl9pPr lvl="8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600"/>
              <a:buChar char="◈"/>
              <a:defRPr sz="2600"/>
            </a:lvl1pPr>
            <a:lvl2pPr lvl="1">
              <a:spcBef>
                <a:spcPts val="0"/>
              </a:spcBef>
              <a:buSzPts val="2600"/>
              <a:buChar char="◆"/>
              <a:defRPr sz="2600"/>
            </a:lvl2pPr>
            <a:lvl3pPr lvl="2">
              <a:spcBef>
                <a:spcPts val="0"/>
              </a:spcBef>
              <a:buSzPts val="2600"/>
              <a:buChar char="◇"/>
              <a:defRPr sz="2600"/>
            </a:lvl3pPr>
            <a:lvl4pPr lvl="3">
              <a:spcBef>
                <a:spcPts val="0"/>
              </a:spcBef>
              <a:buSzPts val="2600"/>
              <a:buChar char="⬥"/>
              <a:defRPr sz="2600"/>
            </a:lvl4pPr>
            <a:lvl5pPr lvl="4">
              <a:spcBef>
                <a:spcPts val="0"/>
              </a:spcBef>
              <a:buSzPts val="2600"/>
              <a:buChar char="⬦"/>
              <a:defRPr sz="2600"/>
            </a:lvl5pPr>
            <a:lvl6pPr lvl="5">
              <a:spcBef>
                <a:spcPts val="0"/>
              </a:spcBef>
              <a:buSzPts val="2600"/>
              <a:buChar char="⬦"/>
              <a:defRPr sz="2600"/>
            </a:lvl6pPr>
            <a:lvl7pPr lvl="6">
              <a:spcBef>
                <a:spcPts val="0"/>
              </a:spcBef>
              <a:buSzPts val="2600"/>
              <a:buChar char="⬦"/>
              <a:defRPr sz="2600"/>
            </a:lvl7pPr>
            <a:lvl8pPr lvl="7">
              <a:spcBef>
                <a:spcPts val="0"/>
              </a:spcBef>
              <a:buSzPts val="2600"/>
              <a:buChar char="⬦"/>
              <a:defRPr sz="2600"/>
            </a:lvl8pPr>
            <a:lvl9pPr lvl="8">
              <a:spcBef>
                <a:spcPts val="0"/>
              </a:spcBef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24" name="Shape 24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/>
            </a:lvl1pPr>
            <a:lvl2pPr lvl="1">
              <a:spcBef>
                <a:spcPts val="0"/>
              </a:spcBef>
              <a:buSzPts val="2400"/>
              <a:buNone/>
              <a:defRPr/>
            </a:lvl2pPr>
            <a:lvl3pPr lvl="2">
              <a:spcBef>
                <a:spcPts val="0"/>
              </a:spcBef>
              <a:buSzPts val="2400"/>
              <a:buNone/>
              <a:defRPr/>
            </a:lvl3pPr>
            <a:lvl4pPr lvl="3">
              <a:spcBef>
                <a:spcPts val="0"/>
              </a:spcBef>
              <a:buSzPts val="2400"/>
              <a:buNone/>
              <a:defRPr/>
            </a:lvl4pPr>
            <a:lvl5pPr lvl="4">
              <a:spcBef>
                <a:spcPts val="0"/>
              </a:spcBef>
              <a:buSzPts val="2400"/>
              <a:buNone/>
              <a:defRPr/>
            </a:lvl5pPr>
            <a:lvl6pPr lvl="5">
              <a:spcBef>
                <a:spcPts val="0"/>
              </a:spcBef>
              <a:buSzPts val="2400"/>
              <a:buNone/>
              <a:defRPr/>
            </a:lvl6pPr>
            <a:lvl7pPr lvl="6">
              <a:spcBef>
                <a:spcPts val="0"/>
              </a:spcBef>
              <a:buSzPts val="2400"/>
              <a:buNone/>
              <a:defRPr/>
            </a:lvl7pPr>
            <a:lvl8pPr lvl="7">
              <a:spcBef>
                <a:spcPts val="0"/>
              </a:spcBef>
              <a:buSzPts val="2400"/>
              <a:buNone/>
              <a:defRPr/>
            </a:lvl8pPr>
            <a:lvl9pPr lvl="8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200"/>
              <a:buChar char="◈"/>
              <a:defRPr sz="2200"/>
            </a:lvl1pPr>
            <a:lvl2pPr lvl="1">
              <a:spcBef>
                <a:spcPts val="0"/>
              </a:spcBef>
              <a:buSzPts val="2200"/>
              <a:buChar char="◆"/>
              <a:defRPr sz="2200"/>
            </a:lvl2pPr>
            <a:lvl3pPr lvl="2">
              <a:spcBef>
                <a:spcPts val="0"/>
              </a:spcBef>
              <a:buSzPts val="2200"/>
              <a:buChar char="◇"/>
              <a:defRPr sz="2200"/>
            </a:lvl3pPr>
            <a:lvl4pPr lvl="3">
              <a:spcBef>
                <a:spcPts val="0"/>
              </a:spcBef>
              <a:buSzPts val="2200"/>
              <a:buChar char="⬥"/>
              <a:defRPr sz="2200"/>
            </a:lvl4pPr>
            <a:lvl5pPr lvl="4">
              <a:spcBef>
                <a:spcPts val="0"/>
              </a:spcBef>
              <a:buSzPts val="2200"/>
              <a:buChar char="⬦"/>
              <a:defRPr sz="2200"/>
            </a:lvl5pPr>
            <a:lvl6pPr lvl="5">
              <a:spcBef>
                <a:spcPts val="0"/>
              </a:spcBef>
              <a:buSzPts val="2200"/>
              <a:buChar char="⬦"/>
              <a:defRPr sz="2200"/>
            </a:lvl6pPr>
            <a:lvl7pPr lvl="6">
              <a:spcBef>
                <a:spcPts val="0"/>
              </a:spcBef>
              <a:buSzPts val="2200"/>
              <a:buChar char="⬦"/>
              <a:defRPr sz="2200"/>
            </a:lvl7pPr>
            <a:lvl8pPr lvl="7">
              <a:spcBef>
                <a:spcPts val="0"/>
              </a:spcBef>
              <a:buSzPts val="2200"/>
              <a:buChar char="⬦"/>
              <a:defRPr sz="2200"/>
            </a:lvl8pPr>
            <a:lvl9pPr lvl="8">
              <a:spcBef>
                <a:spcPts val="0"/>
              </a:spcBef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200"/>
              <a:buChar char="◈"/>
              <a:defRPr sz="2200"/>
            </a:lvl1pPr>
            <a:lvl2pPr lvl="1">
              <a:spcBef>
                <a:spcPts val="0"/>
              </a:spcBef>
              <a:buSzPts val="2200"/>
              <a:buChar char="◆"/>
              <a:defRPr sz="2200"/>
            </a:lvl2pPr>
            <a:lvl3pPr lvl="2">
              <a:spcBef>
                <a:spcPts val="0"/>
              </a:spcBef>
              <a:buSzPts val="2200"/>
              <a:buChar char="◇"/>
              <a:defRPr sz="2200"/>
            </a:lvl3pPr>
            <a:lvl4pPr lvl="3">
              <a:spcBef>
                <a:spcPts val="0"/>
              </a:spcBef>
              <a:buSzPts val="2200"/>
              <a:buChar char="⬥"/>
              <a:defRPr sz="2200"/>
            </a:lvl4pPr>
            <a:lvl5pPr lvl="4">
              <a:spcBef>
                <a:spcPts val="0"/>
              </a:spcBef>
              <a:buSzPts val="2200"/>
              <a:buChar char="⬦"/>
              <a:defRPr sz="2200"/>
            </a:lvl5pPr>
            <a:lvl6pPr lvl="5">
              <a:spcBef>
                <a:spcPts val="0"/>
              </a:spcBef>
              <a:buSzPts val="2200"/>
              <a:buChar char="⬦"/>
              <a:defRPr sz="2200"/>
            </a:lvl6pPr>
            <a:lvl7pPr lvl="6">
              <a:spcBef>
                <a:spcPts val="0"/>
              </a:spcBef>
              <a:buSzPts val="2200"/>
              <a:buChar char="⬦"/>
              <a:defRPr sz="2200"/>
            </a:lvl7pPr>
            <a:lvl8pPr lvl="7">
              <a:spcBef>
                <a:spcPts val="0"/>
              </a:spcBef>
              <a:buSzPts val="2200"/>
              <a:buChar char="⬦"/>
              <a:defRPr sz="2200"/>
            </a:lvl8pPr>
            <a:lvl9pPr lvl="8">
              <a:spcBef>
                <a:spcPts val="0"/>
              </a:spcBef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30" name="Shape 30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ts val="2400"/>
              <a:buNone/>
              <a:defRPr/>
            </a:lvl1pPr>
            <a:lvl2pPr lvl="1" rtl="0">
              <a:spcBef>
                <a:spcPts val="0"/>
              </a:spcBef>
              <a:buSzPts val="2400"/>
              <a:buNone/>
              <a:defRPr/>
            </a:lvl2pPr>
            <a:lvl3pPr lvl="2" rtl="0">
              <a:spcBef>
                <a:spcPts val="0"/>
              </a:spcBef>
              <a:buSzPts val="2400"/>
              <a:buNone/>
              <a:defRPr/>
            </a:lvl3pPr>
            <a:lvl4pPr lvl="3" rtl="0">
              <a:spcBef>
                <a:spcPts val="0"/>
              </a:spcBef>
              <a:buSzPts val="2400"/>
              <a:buNone/>
              <a:defRPr/>
            </a:lvl4pPr>
            <a:lvl5pPr lvl="4" rtl="0">
              <a:spcBef>
                <a:spcPts val="0"/>
              </a:spcBef>
              <a:buSzPts val="2400"/>
              <a:buNone/>
              <a:defRPr/>
            </a:lvl5pPr>
            <a:lvl6pPr lvl="5" rtl="0">
              <a:spcBef>
                <a:spcPts val="0"/>
              </a:spcBef>
              <a:buSzPts val="2400"/>
              <a:buNone/>
              <a:defRPr/>
            </a:lvl6pPr>
            <a:lvl7pPr lvl="6" rtl="0">
              <a:spcBef>
                <a:spcPts val="0"/>
              </a:spcBef>
              <a:buSzPts val="2400"/>
              <a:buNone/>
              <a:defRPr/>
            </a:lvl7pPr>
            <a:lvl8pPr lvl="7" rtl="0">
              <a:spcBef>
                <a:spcPts val="0"/>
              </a:spcBef>
              <a:buSzPts val="2400"/>
              <a:buNone/>
              <a:defRPr/>
            </a:lvl8pPr>
            <a:lvl9pPr lvl="8" rtl="0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600"/>
              <a:buChar char="◈"/>
              <a:defRPr sz="1600"/>
            </a:lvl1pPr>
            <a:lvl2pPr lvl="1" rtl="0">
              <a:spcBef>
                <a:spcPts val="0"/>
              </a:spcBef>
              <a:buSzPts val="1600"/>
              <a:buChar char="◆"/>
              <a:defRPr sz="1600"/>
            </a:lvl2pPr>
            <a:lvl3pPr lvl="2" rtl="0">
              <a:spcBef>
                <a:spcPts val="0"/>
              </a:spcBef>
              <a:buSzPts val="1600"/>
              <a:buChar char="◇"/>
              <a:defRPr sz="1600"/>
            </a:lvl3pPr>
            <a:lvl4pPr lvl="3" rtl="0">
              <a:spcBef>
                <a:spcPts val="0"/>
              </a:spcBef>
              <a:buSzPts val="1600"/>
              <a:buChar char="⬥"/>
              <a:defRPr sz="1600"/>
            </a:lvl4pPr>
            <a:lvl5pPr lvl="4" rtl="0">
              <a:spcBef>
                <a:spcPts val="0"/>
              </a:spcBef>
              <a:buSzPts val="1600"/>
              <a:buChar char="⬦"/>
              <a:defRPr sz="1600"/>
            </a:lvl5pPr>
            <a:lvl6pPr lvl="5" rtl="0">
              <a:spcBef>
                <a:spcPts val="0"/>
              </a:spcBef>
              <a:buSzPts val="1600"/>
              <a:buChar char="⬦"/>
              <a:defRPr sz="1600"/>
            </a:lvl6pPr>
            <a:lvl7pPr lvl="6" rtl="0">
              <a:spcBef>
                <a:spcPts val="0"/>
              </a:spcBef>
              <a:buSzPts val="1600"/>
              <a:buChar char="⬦"/>
              <a:defRPr sz="1600"/>
            </a:lvl7pPr>
            <a:lvl8pPr lvl="7" rtl="0">
              <a:spcBef>
                <a:spcPts val="0"/>
              </a:spcBef>
              <a:buSzPts val="1600"/>
              <a:buChar char="⬦"/>
              <a:defRPr sz="1600"/>
            </a:lvl8pPr>
            <a:lvl9pPr lvl="8" rtl="0">
              <a:spcBef>
                <a:spcPts val="0"/>
              </a:spcBef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600"/>
              <a:buChar char="◈"/>
              <a:defRPr sz="1600"/>
            </a:lvl1pPr>
            <a:lvl2pPr lvl="1" rtl="0">
              <a:spcBef>
                <a:spcPts val="0"/>
              </a:spcBef>
              <a:buSzPts val="1600"/>
              <a:buChar char="◆"/>
              <a:defRPr sz="1600"/>
            </a:lvl2pPr>
            <a:lvl3pPr lvl="2" rtl="0">
              <a:spcBef>
                <a:spcPts val="0"/>
              </a:spcBef>
              <a:buSzPts val="1600"/>
              <a:buChar char="◇"/>
              <a:defRPr sz="1600"/>
            </a:lvl3pPr>
            <a:lvl4pPr lvl="3" rtl="0">
              <a:spcBef>
                <a:spcPts val="0"/>
              </a:spcBef>
              <a:buSzPts val="1600"/>
              <a:buChar char="⬥"/>
              <a:defRPr sz="1600"/>
            </a:lvl4pPr>
            <a:lvl5pPr lvl="4" rtl="0">
              <a:spcBef>
                <a:spcPts val="0"/>
              </a:spcBef>
              <a:buSzPts val="1600"/>
              <a:buChar char="⬦"/>
              <a:defRPr sz="1600"/>
            </a:lvl5pPr>
            <a:lvl6pPr lvl="5" rtl="0">
              <a:spcBef>
                <a:spcPts val="0"/>
              </a:spcBef>
              <a:buSzPts val="1600"/>
              <a:buChar char="⬦"/>
              <a:defRPr sz="1600"/>
            </a:lvl6pPr>
            <a:lvl7pPr lvl="6" rtl="0">
              <a:spcBef>
                <a:spcPts val="0"/>
              </a:spcBef>
              <a:buSzPts val="1600"/>
              <a:buChar char="⬦"/>
              <a:defRPr sz="1600"/>
            </a:lvl7pPr>
            <a:lvl8pPr lvl="7" rtl="0">
              <a:spcBef>
                <a:spcPts val="0"/>
              </a:spcBef>
              <a:buSzPts val="1600"/>
              <a:buChar char="⬦"/>
              <a:defRPr sz="1600"/>
            </a:lvl8pPr>
            <a:lvl9pPr lvl="8" rtl="0">
              <a:spcBef>
                <a:spcPts val="0"/>
              </a:spcBef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ts val="1600"/>
              <a:buChar char="◈"/>
              <a:defRPr sz="1600"/>
            </a:lvl1pPr>
            <a:lvl2pPr lvl="1" rtl="0">
              <a:spcBef>
                <a:spcPts val="0"/>
              </a:spcBef>
              <a:buSzPts val="1600"/>
              <a:buChar char="◆"/>
              <a:defRPr sz="1600"/>
            </a:lvl2pPr>
            <a:lvl3pPr lvl="2" rtl="0">
              <a:spcBef>
                <a:spcPts val="0"/>
              </a:spcBef>
              <a:buSzPts val="1600"/>
              <a:buChar char="◇"/>
              <a:defRPr sz="1600"/>
            </a:lvl3pPr>
            <a:lvl4pPr lvl="3" rtl="0">
              <a:spcBef>
                <a:spcPts val="0"/>
              </a:spcBef>
              <a:buSzPts val="1600"/>
              <a:buChar char="⬥"/>
              <a:defRPr sz="1600"/>
            </a:lvl4pPr>
            <a:lvl5pPr lvl="4" rtl="0">
              <a:spcBef>
                <a:spcPts val="0"/>
              </a:spcBef>
              <a:buSzPts val="1600"/>
              <a:buChar char="⬦"/>
              <a:defRPr sz="1600"/>
            </a:lvl5pPr>
            <a:lvl6pPr lvl="5" rtl="0">
              <a:spcBef>
                <a:spcPts val="0"/>
              </a:spcBef>
              <a:buSzPts val="1600"/>
              <a:buChar char="⬦"/>
              <a:defRPr sz="1600"/>
            </a:lvl6pPr>
            <a:lvl7pPr lvl="6" rtl="0">
              <a:spcBef>
                <a:spcPts val="0"/>
              </a:spcBef>
              <a:buSzPts val="1600"/>
              <a:buChar char="⬦"/>
              <a:defRPr sz="1600"/>
            </a:lvl7pPr>
            <a:lvl8pPr lvl="7" rtl="0">
              <a:spcBef>
                <a:spcPts val="0"/>
              </a:spcBef>
              <a:buSzPts val="1600"/>
              <a:buChar char="⬦"/>
              <a:defRPr sz="1600"/>
            </a:lvl8pPr>
            <a:lvl9pPr lvl="8" rtl="0">
              <a:spcBef>
                <a:spcPts val="0"/>
              </a:spcBef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37" name="Shape 3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/>
            </a:lvl1pPr>
            <a:lvl2pPr lvl="1">
              <a:spcBef>
                <a:spcPts val="0"/>
              </a:spcBef>
              <a:buSzPts val="2400"/>
              <a:buNone/>
              <a:defRPr/>
            </a:lvl2pPr>
            <a:lvl3pPr lvl="2">
              <a:spcBef>
                <a:spcPts val="0"/>
              </a:spcBef>
              <a:buSzPts val="2400"/>
              <a:buNone/>
              <a:defRPr/>
            </a:lvl3pPr>
            <a:lvl4pPr lvl="3">
              <a:spcBef>
                <a:spcPts val="0"/>
              </a:spcBef>
              <a:buSzPts val="2400"/>
              <a:buNone/>
              <a:defRPr/>
            </a:lvl4pPr>
            <a:lvl5pPr lvl="4">
              <a:spcBef>
                <a:spcPts val="0"/>
              </a:spcBef>
              <a:buSzPts val="2400"/>
              <a:buNone/>
              <a:defRPr/>
            </a:lvl5pPr>
            <a:lvl6pPr lvl="5">
              <a:spcBef>
                <a:spcPts val="0"/>
              </a:spcBef>
              <a:buSzPts val="2400"/>
              <a:buNone/>
              <a:defRPr/>
            </a:lvl6pPr>
            <a:lvl7pPr lvl="6">
              <a:spcBef>
                <a:spcPts val="0"/>
              </a:spcBef>
              <a:buSzPts val="2400"/>
              <a:buNone/>
              <a:defRPr/>
            </a:lvl7pPr>
            <a:lvl8pPr lvl="7">
              <a:spcBef>
                <a:spcPts val="0"/>
              </a:spcBef>
              <a:buSzPts val="2400"/>
              <a:buNone/>
              <a:defRPr/>
            </a:lvl8pPr>
            <a:lvl9pPr lvl="8">
              <a:spcBef>
                <a:spcPts val="0"/>
              </a:spcBef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41" name="Shape 41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360"/>
              </a:spcBef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45" name="Shape 45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 righ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657400" y="838500"/>
            <a:ext cx="1497600" cy="33213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360"/>
              </a:spcBef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 rtl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  <p:cxnSp>
        <p:nvCxnSpPr>
          <p:cNvPr id="49" name="Shape 49"/>
          <p:cNvCxnSpPr/>
          <p:nvPr/>
        </p:nvCxnSpPr>
        <p:spPr>
          <a:xfrm>
            <a:off x="6428800" y="990300"/>
            <a:ext cx="0" cy="3122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 descr="libro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25212A"/>
              </a:buClr>
              <a:buSzPts val="3000"/>
              <a:buFont typeface="Tinos"/>
              <a:buChar char="◈"/>
              <a:defRPr sz="30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>
              <a:spcBef>
                <a:spcPts val="480"/>
              </a:spcBef>
              <a:buClr>
                <a:srgbClr val="25212A"/>
              </a:buClr>
              <a:buSzPts val="2400"/>
              <a:buFont typeface="Tinos"/>
              <a:buChar char="◆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>
              <a:spcBef>
                <a:spcPts val="480"/>
              </a:spcBef>
              <a:buClr>
                <a:srgbClr val="25212A"/>
              </a:buClr>
              <a:buSzPts val="2400"/>
              <a:buFont typeface="Tinos"/>
              <a:buChar char="◇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⬥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>
              <a:spcBef>
                <a:spcPts val="360"/>
              </a:spcBef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rPr>
              <a:pPr marL="0" lvl="0" indent="0" algn="r">
                <a:spcBef>
                  <a:spcPts val="0"/>
                </a:spcBef>
                <a:buNone/>
              </a:pPr>
              <a:t>‹Nº›</a:t>
            </a:fld>
            <a:endParaRPr lang="en" sz="1200">
              <a:solidFill>
                <a:srgbClr val="666666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2714612" y="497750"/>
            <a:ext cx="6238388" cy="3883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sz="7200" u="sng" dirty="0"/>
              <a:t>FERNANDO VII</a:t>
            </a:r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85800"/>
            <a:ext cx="2607525" cy="365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2</a:t>
            </a:fld>
            <a:endParaRPr lang="en"/>
          </a:p>
        </p:txBody>
      </p:sp>
      <p:sp>
        <p:nvSpPr>
          <p:cNvPr id="63" name="Shape 63"/>
          <p:cNvSpPr txBox="1"/>
          <p:nvPr/>
        </p:nvSpPr>
        <p:spPr>
          <a:xfrm>
            <a:off x="1714500" y="689975"/>
            <a:ext cx="6426000" cy="63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000" u="sng">
                <a:latin typeface="Patrick Hand SC"/>
                <a:ea typeface="Patrick Hand SC"/>
                <a:cs typeface="Patrick Hand SC"/>
                <a:sym typeface="Patrick Hand SC"/>
              </a:rPr>
              <a:t>ÍNDICE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1672700" y="1373000"/>
            <a:ext cx="6426000" cy="296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1.Biografía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2.Conxura do Escorial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3.Motín de Aranxuez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4.Abdicacións de Baiona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5.Sexenio Absolutista(1814-1820)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 6.Trienio Liberal(1820-1823)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2400">
                <a:latin typeface="Patrick Hand SC"/>
                <a:ea typeface="Patrick Hand SC"/>
                <a:cs typeface="Patrick Hand SC"/>
                <a:sym typeface="Patrick Hand SC"/>
              </a:rPr>
              <a:t>7.Regreso ao Absolutismo:A década Ominosa(1823-1833)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463600" y="15681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1463600" y="19296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1463600" y="22911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1463600" y="26526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1463600" y="30141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1463600" y="33756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/>
          <p:nvPr/>
        </p:nvSpPr>
        <p:spPr>
          <a:xfrm>
            <a:off x="1463600" y="3737150"/>
            <a:ext cx="250800" cy="1743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542400" y="6312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BIOGRAFÍA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3</a:t>
            </a:fld>
            <a:endParaRPr lang="en"/>
          </a:p>
        </p:txBody>
      </p:sp>
      <p:sp>
        <p:nvSpPr>
          <p:cNvPr id="78" name="Shape 78"/>
          <p:cNvSpPr txBox="1"/>
          <p:nvPr/>
        </p:nvSpPr>
        <p:spPr>
          <a:xfrm>
            <a:off x="1603000" y="1407825"/>
            <a:ext cx="6405000" cy="290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Comezou a reinar o </a:t>
            </a:r>
            <a:r>
              <a:rPr lang="en" sz="1350"/>
              <a:t>19 marzo 1808            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Reinado dende </a:t>
            </a:r>
            <a:r>
              <a:rPr lang="en" sz="15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1814 a 1833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Recupera o trono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en 1814.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 seu reinado divídese en tres fases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Morre en Madrid ,o 29 de setembro de 1833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marL="0" lvl="0" indent="0">
              <a:spcBef>
                <a:spcPts val="0"/>
              </a:spcBef>
              <a:buNone/>
            </a:pPr>
            <a:endParaRPr sz="1350" b="1">
              <a:solidFill>
                <a:srgbClr val="555555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sz="1350" b="1">
              <a:solidFill>
                <a:srgbClr val="555555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sz="1350" b="1">
              <a:solidFill>
                <a:srgbClr val="555555"/>
              </a:solidFill>
            </a:endParaRPr>
          </a:p>
        </p:txBody>
      </p:sp>
      <p:sp>
        <p:nvSpPr>
          <p:cNvPr id="79" name="Shape 79"/>
          <p:cNvSpPr txBox="1"/>
          <p:nvPr/>
        </p:nvSpPr>
        <p:spPr>
          <a:xfrm>
            <a:off x="4760200" y="3176525"/>
            <a:ext cx="4167900" cy="104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n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Sexenio Absolutista(1814-1820)</a:t>
            </a:r>
          </a:p>
          <a:p>
            <a:pPr marL="0" lvl="0" indent="-69850" algn="just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n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Trienio Liberal(1820-1823)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</a:t>
            </a:r>
            <a:r>
              <a:rPr lang="en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década Ominosa(1823-1833)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585900" y="3176525"/>
            <a:ext cx="271800" cy="1045500"/>
          </a:xfrm>
          <a:prstGeom prst="lef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1" name="Shape 81"/>
          <p:cNvSpPr txBox="1"/>
          <p:nvPr/>
        </p:nvSpPr>
        <p:spPr>
          <a:xfrm>
            <a:off x="1672625" y="1407825"/>
            <a:ext cx="6495600" cy="104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Naceu o </a:t>
            </a: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 de outubro de 1784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San Lorenzo Escorial, Madrid.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Terceiro fillo de </a:t>
            </a: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Carlos IV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de </a:t>
            </a: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María Luisa de Parma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1802 contraeu matrimonio con </a:t>
            </a: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María Antonia de Nápoles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(falece en 1806).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Casa en 1829 con María Cristina de Nápoles           Isabel II de España.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Foi coñecido como “</a:t>
            </a:r>
            <a:r>
              <a:rPr lang="en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Desexado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”,apodo debido á Guerra de Independencia de 1808.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4537150" y="2894550"/>
            <a:ext cx="369300" cy="18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7725" y="468275"/>
            <a:ext cx="1693574" cy="13757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4" name="Shape 84"/>
          <p:cNvSpPr/>
          <p:nvPr/>
        </p:nvSpPr>
        <p:spPr>
          <a:xfrm>
            <a:off x="1456625" y="15680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/>
          <p:nvPr/>
        </p:nvSpPr>
        <p:spPr>
          <a:xfrm>
            <a:off x="1456625" y="17692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1456625" y="19981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1456625" y="22552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1456625" y="2446363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/>
          <p:nvPr/>
        </p:nvSpPr>
        <p:spPr>
          <a:xfrm>
            <a:off x="1456625" y="29259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/>
          <p:nvPr/>
        </p:nvSpPr>
        <p:spPr>
          <a:xfrm>
            <a:off x="1456625" y="3596613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/>
          <p:nvPr/>
        </p:nvSpPr>
        <p:spPr>
          <a:xfrm>
            <a:off x="1456625" y="42986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5337725" y="2226400"/>
            <a:ext cx="369300" cy="18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1563125" y="63825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CONXURA DO ESCORIAL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1630850" y="1282375"/>
            <a:ext cx="6398100" cy="3080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Manuel Godoy 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A oposición a Godoy favoreceu a formación dun “</a:t>
            </a:r>
            <a:r>
              <a:rPr lang="en" sz="1500" b="1" dirty="0">
                <a:latin typeface="Calibri"/>
                <a:ea typeface="Calibri"/>
                <a:cs typeface="Calibri"/>
                <a:sym typeface="Calibri"/>
              </a:rPr>
              <a:t>partido fernandino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” composto por nobres e clérigos favorables ao príncipe Fernando.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Este grupo preparou, a finais de 1807, unha </a:t>
            </a:r>
            <a:r>
              <a:rPr lang="en" sz="1500" b="1" dirty="0">
                <a:latin typeface="Calibri"/>
                <a:ea typeface="Calibri"/>
                <a:cs typeface="Calibri"/>
                <a:sym typeface="Calibri"/>
              </a:rPr>
              <a:t>conspiración contra o rei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, na que estaba implicado Fernando, a </a:t>
            </a:r>
            <a:r>
              <a:rPr lang="en" sz="1500" b="1" u="sng" dirty="0">
                <a:latin typeface="Calibri"/>
                <a:ea typeface="Calibri"/>
                <a:cs typeface="Calibri"/>
                <a:sym typeface="Calibri"/>
              </a:rPr>
              <a:t>Conxura do Escorial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Godoy conseguiu </a:t>
            </a:r>
            <a:r>
              <a:rPr lang="en" sz="1500" b="1" dirty="0">
                <a:latin typeface="Calibri"/>
                <a:ea typeface="Calibri"/>
                <a:cs typeface="Calibri"/>
                <a:sym typeface="Calibri"/>
              </a:rPr>
              <a:t>abortala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. Fernando VII e os seus colaboradores foron detidos e Fernando tivo que pedirlle perdón o seu pai.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4</a:t>
            </a:fld>
            <a:endParaRPr lang="en"/>
          </a:p>
        </p:txBody>
      </p:sp>
      <p:sp>
        <p:nvSpPr>
          <p:cNvPr id="100" name="Shape 100"/>
          <p:cNvSpPr/>
          <p:nvPr/>
        </p:nvSpPr>
        <p:spPr>
          <a:xfrm>
            <a:off x="3031725" y="1282375"/>
            <a:ext cx="271800" cy="1075061"/>
          </a:xfrm>
          <a:prstGeom prst="lef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/>
          <p:nvPr/>
        </p:nvSpPr>
        <p:spPr>
          <a:xfrm>
            <a:off x="3196625" y="1347475"/>
            <a:ext cx="4983300" cy="106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buNone/>
            </a:pPr>
            <a:r>
              <a:rPr lang="en" sz="1500" u="sng" dirty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Secretario de Estado</a:t>
            </a:r>
            <a:r>
              <a:rPr lang="en" sz="1500" dirty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nomeado en 1792.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en" sz="1500" dirty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Fixo unhas </a:t>
            </a:r>
            <a:r>
              <a:rPr lang="en" sz="1500" b="1" dirty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reformas </a:t>
            </a:r>
            <a:r>
              <a:rPr lang="en" sz="1500" b="1" dirty="0" smtClean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: 1ª desamortización (corta) 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es-ES" sz="1500" b="1" dirty="0" smtClean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" sz="1500" b="1" dirty="0" smtClean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negociacións con Napoleón.</a:t>
            </a:r>
            <a:endParaRPr lang="en" sz="1500" dirty="0">
              <a:solidFill>
                <a:srgbClr val="2521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 rtl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2521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1470575" y="18189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1470575" y="28913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1470575" y="34340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1470575" y="39767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0800" y="197125"/>
            <a:ext cx="1359050" cy="15821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1556175" y="66360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MOTÍN DE ARANXUEZ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1556175" y="1286850"/>
            <a:ext cx="6765300" cy="304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Meses despois da Conxura do Escorial prodúcese o desenvolvemento do </a:t>
            </a:r>
            <a:r>
              <a:rPr lang="en" sz="1500" b="1" u="sng">
                <a:latin typeface="Calibri"/>
                <a:ea typeface="Calibri"/>
                <a:cs typeface="Calibri"/>
                <a:sym typeface="Calibri"/>
              </a:rPr>
              <a:t>Motín de Aranzuez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,en Marzo de 1808.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Motín de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inspiración fernandista.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Aproveitase do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descontento popular.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 día </a:t>
            </a:r>
            <a:r>
              <a:rPr lang="en" sz="1500" u="sng">
                <a:latin typeface="Calibri"/>
                <a:ea typeface="Calibri"/>
                <a:cs typeface="Calibri"/>
                <a:sym typeface="Calibri"/>
              </a:rPr>
              <a:t>17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inícianse as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protestas e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asalto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ao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palacio de Godoy, que é detido.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 día </a:t>
            </a:r>
            <a:r>
              <a:rPr lang="en" sz="1500" u="sng">
                <a:latin typeface="Calibri"/>
                <a:ea typeface="Calibri"/>
                <a:cs typeface="Calibri"/>
                <a:sym typeface="Calibri"/>
              </a:rPr>
              <a:t>19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Carlos IV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abdica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en Fernando.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5</a:t>
            </a:fld>
            <a:endParaRPr lang="en"/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325" y="1894137"/>
            <a:ext cx="2648700" cy="17481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5" name="Shape 115"/>
          <p:cNvSpPr txBox="1"/>
          <p:nvPr/>
        </p:nvSpPr>
        <p:spPr>
          <a:xfrm>
            <a:off x="5696725" y="3642250"/>
            <a:ext cx="2146800" cy="74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“Caída y prisión del Príncipe de la Paz”</a:t>
            </a:r>
          </a:p>
        </p:txBody>
      </p:sp>
      <p:sp>
        <p:nvSpPr>
          <p:cNvPr id="116" name="Shape 116"/>
          <p:cNvSpPr/>
          <p:nvPr/>
        </p:nvSpPr>
        <p:spPr>
          <a:xfrm>
            <a:off x="1400900" y="15331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1400900" y="20610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1400900" y="23528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1400900" y="26446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1400900" y="322820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382000" y="71240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ABDICACIÓNS DE BAIONA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556175" y="1336625"/>
            <a:ext cx="6667800" cy="3155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Tiveron lugar 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5 de maio de 1808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-69850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Carlos IV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quere contactar con Napoleón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para que non recoñeza a Fernando e así recuperar o trono. Fernando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tamén quere o apoio de Napoleón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Os dous son citados en </a:t>
            </a:r>
            <a:r>
              <a:rPr lang="en" sz="1500" u="sng">
                <a:latin typeface="Calibri"/>
                <a:ea typeface="Calibri"/>
                <a:cs typeface="Calibri"/>
                <a:sym typeface="Calibri"/>
              </a:rPr>
              <a:t>Bayona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.Alí,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Napoleón obrigou a Carlos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a cederlle os seus dereitos ao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trono de España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-69850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Ao día seguinte, Fernando cedeu os seus dereitos a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Carlos IV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e nos días seguintes cederían os seus dereitos os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restantes membros da familia real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 6 de xuño, </a:t>
            </a:r>
            <a:r>
              <a:rPr lang="en" sz="1500" u="sng">
                <a:latin typeface="Calibri"/>
                <a:ea typeface="Calibri"/>
                <a:cs typeface="Calibri"/>
                <a:sym typeface="Calibri"/>
              </a:rPr>
              <a:t>Napoleón nomeou ao seu irmán José I Bonaparte rei de España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>
              <a:spcBef>
                <a:spcPts val="0"/>
              </a:spcBef>
              <a:buNone/>
            </a:pPr>
            <a:endParaRPr sz="1000"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6</a:t>
            </a:fld>
            <a:endParaRPr lang="en"/>
          </a:p>
        </p:txBody>
      </p:sp>
      <p:sp>
        <p:nvSpPr>
          <p:cNvPr id="128" name="Shape 128"/>
          <p:cNvSpPr/>
          <p:nvPr/>
        </p:nvSpPr>
        <p:spPr>
          <a:xfrm>
            <a:off x="1382000" y="21803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382000" y="18458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1382000" y="27056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1382000" y="32308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1382000" y="37805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7950" y="357172"/>
            <a:ext cx="2307325" cy="15414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235550" y="5381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SEXENIO ABSOLUTISTA</a:t>
            </a:r>
            <a:r>
              <a:rPr lang="en" b="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(1814-1820)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513274" y="1293850"/>
            <a:ext cx="6987815" cy="3598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Terminada a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Guerra de Independecia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,Xosé I é expulsado de España.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 11 de decembro de 1813 Napoleón asinou 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Tratado de Valençay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, polo que recoñecía como rei a Fernando VII, quen recobrará a coroa o 22 de marzo de 1814.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As Cortes e a Rexencia marcan un itinerario que Fernando VII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debía cumprir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para chegar a Madrid e xurar a Constitución.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Fernando VII quere recobrar a monarquía absoluta pero </a:t>
            </a:r>
            <a:r>
              <a:rPr lang="en" sz="1500" b="1" u="sng">
                <a:latin typeface="Calibri"/>
                <a:ea typeface="Calibri"/>
                <a:cs typeface="Calibri"/>
                <a:sym typeface="Calibri"/>
              </a:rPr>
              <a:t>non sabe o respaldo que ten.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Fernando VII entra en España e ve o apoio popular co que conta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Absolutistas          Manifesto dos Persas (abril de 1814)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7</a:t>
            </a:fld>
            <a:endParaRPr lang="en"/>
          </a:p>
        </p:txBody>
      </p:sp>
      <p:sp>
        <p:nvSpPr>
          <p:cNvPr id="141" name="Shape 141"/>
          <p:cNvSpPr/>
          <p:nvPr/>
        </p:nvSpPr>
        <p:spPr>
          <a:xfrm>
            <a:off x="2718075" y="3917225"/>
            <a:ext cx="369300" cy="18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1382000" y="15252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1382000" y="18137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1382000" y="258972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1416850" y="3121950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382000" y="3654175"/>
            <a:ext cx="216000" cy="123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6578" y="2786064"/>
            <a:ext cx="1643637" cy="1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2589725"/>
            <a:ext cx="1277750" cy="18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1556175" y="60090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SEXENIO ABSOLUTISTA</a:t>
            </a:r>
            <a:r>
              <a:rPr lang="en" b="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(1814-1820)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3097675" y="1444550"/>
            <a:ext cx="5172900" cy="2974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Con ese respaldo  o 4 de maio de 1814, mediante un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Real Decreto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, que deixou en segredo, declarou “</a:t>
            </a:r>
            <a:r>
              <a:rPr lang="en" sz="1500" b="1" u="sng">
                <a:latin typeface="Calibri"/>
                <a:ea typeface="Calibri"/>
                <a:cs typeface="Calibri"/>
                <a:sym typeface="Calibri"/>
              </a:rPr>
              <a:t>nulos e sen ningún valor nin efecto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” os decretos de Cádiz e a Constitución e dirixiuse a Madrid.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Os liberais           non se decataron das maniobras de Fernando e foron detidos.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Nos meses seguintes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restauráronse todas as institucións do Antigo Réxime e perseguíronse aos liberais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latin typeface="Calibri"/>
                <a:ea typeface="Calibri"/>
                <a:cs typeface="Calibri"/>
                <a:sym typeface="Calibri"/>
              </a:rPr>
              <a:t>O contexto internacional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tamén lle era favorable a Fernando VII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8</a:t>
            </a:fld>
            <a:endParaRPr lang="en"/>
          </a:p>
        </p:txBody>
      </p:sp>
      <p:sp>
        <p:nvSpPr>
          <p:cNvPr id="156" name="Shape 156"/>
          <p:cNvSpPr/>
          <p:nvPr/>
        </p:nvSpPr>
        <p:spPr>
          <a:xfrm>
            <a:off x="2858275" y="16517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641575" y="1444550"/>
            <a:ext cx="258000" cy="2801700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1209525" y="2254650"/>
            <a:ext cx="1763400" cy="63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sz="1800">
                <a:latin typeface="Patrick Hand SC"/>
                <a:ea typeface="Patrick Hand SC"/>
                <a:cs typeface="Patrick Hand SC"/>
                <a:sym typeface="Patrick Hand SC"/>
              </a:rPr>
              <a:t>Sexenio Absolutista</a:t>
            </a:r>
          </a:p>
        </p:txBody>
      </p:sp>
      <p:sp>
        <p:nvSpPr>
          <p:cNvPr id="159" name="Shape 159"/>
          <p:cNvSpPr/>
          <p:nvPr/>
        </p:nvSpPr>
        <p:spPr>
          <a:xfrm>
            <a:off x="4121450" y="2653125"/>
            <a:ext cx="3498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2858275" y="265312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2858275" y="31663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2858275" y="37149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63" name="Shape 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9" y="2568350"/>
            <a:ext cx="1277750" cy="18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1556175" y="60090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SEXENIO ABSOLUTISTA</a:t>
            </a:r>
            <a:r>
              <a:rPr lang="en" b="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(1814-1820)</a:t>
            </a:r>
          </a:p>
        </p:txBody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3104750" y="1395025"/>
            <a:ext cx="5172900" cy="2974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Fernando VII tenta gobernar dun modo </a:t>
            </a:r>
            <a:r>
              <a:rPr lang="en" sz="1500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absoluto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e leva a cabo unha forte represión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España estaba </a:t>
            </a:r>
            <a:r>
              <a:rPr lang="en" sz="1500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esnaquizada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pola guerra e tiña que facer fronte á independenciadas colonias americanas que entorpecían o comercio e aumentaban os gastos.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Os intentos de reforma na Facenda </a:t>
            </a:r>
            <a:r>
              <a:rPr lang="en" sz="1500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chocaban coa oposición dos privilexiados.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Así, a </a:t>
            </a:r>
            <a:r>
              <a:rPr lang="en" sz="1500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oposición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manifestouse rapidamente.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Os </a:t>
            </a:r>
            <a:r>
              <a:rPr lang="en" sz="1500" b="1" u="sng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levantamentos e pronunciamientos</a:t>
            </a:r>
            <a:r>
              <a:rPr lang="en" sz="150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para forzar a Fernando VII a introducir reformas liberais.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 rtl="0">
                <a:spcBef>
                  <a:spcPts val="0"/>
                </a:spcBef>
                <a:buNone/>
              </a:pPr>
              <a:t>9</a:t>
            </a:fld>
            <a:endParaRPr lang="en"/>
          </a:p>
        </p:txBody>
      </p:sp>
      <p:sp>
        <p:nvSpPr>
          <p:cNvPr id="171" name="Shape 171"/>
          <p:cNvSpPr/>
          <p:nvPr/>
        </p:nvSpPr>
        <p:spPr>
          <a:xfrm>
            <a:off x="2858275" y="15913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2641575" y="1444550"/>
            <a:ext cx="258000" cy="2801700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/>
          <p:nvPr/>
        </p:nvSpPr>
        <p:spPr>
          <a:xfrm>
            <a:off x="1209525" y="2254650"/>
            <a:ext cx="1763400" cy="63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1800">
                <a:latin typeface="Patrick Hand SC"/>
                <a:ea typeface="Patrick Hand SC"/>
                <a:cs typeface="Patrick Hand SC"/>
                <a:sym typeface="Patrick Hand SC"/>
              </a:rPr>
              <a:t>Sexenio Absolutista</a:t>
            </a:r>
          </a:p>
        </p:txBody>
      </p:sp>
      <p:sp>
        <p:nvSpPr>
          <p:cNvPr id="174" name="Shape 174"/>
          <p:cNvSpPr/>
          <p:nvPr/>
        </p:nvSpPr>
        <p:spPr>
          <a:xfrm>
            <a:off x="2858275" y="21325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2858275" y="28888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858275" y="34248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858275" y="37204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¿QUÉ É UN PRONUNCIAMENTO?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6806400" cy="2914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O pronunciamiento consiste na </a:t>
            </a:r>
            <a:r>
              <a:rPr lang="en" sz="1500" b="1" dirty="0">
                <a:latin typeface="Calibri"/>
                <a:ea typeface="Calibri"/>
                <a:cs typeface="Calibri"/>
                <a:sym typeface="Calibri"/>
              </a:rPr>
              <a:t>sublevación dun militar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 ou personalidade importante que loitou na guerra da Independencia.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Xeralmente están no exilio, no cárcere ou en postos de pouca importancia política.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Ten como finalidade        forzar a vontade de Fernando VII para implantar o </a:t>
            </a:r>
            <a:r>
              <a:rPr lang="en" sz="1500" b="1" dirty="0">
                <a:latin typeface="Calibri"/>
                <a:ea typeface="Calibri"/>
                <a:cs typeface="Calibri"/>
                <a:sym typeface="Calibri"/>
              </a:rPr>
              <a:t>liberalismo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A repetición dos pronunciamientos indícanos o forte descontento de certas capas </a:t>
            </a:r>
            <a:r>
              <a:rPr lang="en" sz="1500" dirty="0" smtClean="0">
                <a:latin typeface="Calibri"/>
                <a:ea typeface="Calibri"/>
                <a:cs typeface="Calibri"/>
                <a:sym typeface="Calibri"/>
              </a:rPr>
              <a:t>sociais relacionadas coa burguesía.</a:t>
            </a:r>
            <a:endParaRPr lang="en" sz="15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O coronel </a:t>
            </a:r>
            <a:r>
              <a:rPr lang="en" sz="1500" b="1" u="sng" dirty="0">
                <a:latin typeface="Calibri"/>
                <a:ea typeface="Calibri"/>
                <a:cs typeface="Calibri"/>
                <a:sym typeface="Calibri"/>
              </a:rPr>
              <a:t>Rafael Del Riego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 sublévase en Cabezas de San Juan (Sevilla) e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percorre Andalucía proclamando a Constitución de 1812. 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10</a:t>
            </a:fld>
            <a:endParaRPr lang="en"/>
          </a:p>
        </p:txBody>
      </p:sp>
      <p:sp>
        <p:nvSpPr>
          <p:cNvPr id="185" name="Shape 185"/>
          <p:cNvSpPr/>
          <p:nvPr/>
        </p:nvSpPr>
        <p:spPr>
          <a:xfrm>
            <a:off x="1323025" y="17009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1323025" y="22212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1323025" y="25434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/>
          <p:nvPr/>
        </p:nvSpPr>
        <p:spPr>
          <a:xfrm>
            <a:off x="1323025" y="30708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1323025" y="38849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3321975" y="25434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1287675" y="3694000"/>
            <a:ext cx="6424200" cy="728700"/>
          </a:xfrm>
          <a:prstGeom prst="rect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92" name="Shape 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0048"/>
            <a:ext cx="1432125" cy="187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114512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O TRIENIO LIBERAL</a:t>
            </a: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(1820-23)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1556175" y="1419275"/>
            <a:ext cx="6793200" cy="2925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 movemento de Riego estendeuse a outras cidades.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Fernando VII, para poder controlar a situación, tivo que aceptar converterse en 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monarca constitucional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o 10 de marzo de 1820.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Concedeu unha amnistía e convocou eleccións. 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As Cortes maioritariamente liberais comezaron unha 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gran obra lexislativa.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11</a:t>
            </a:fld>
            <a:endParaRPr lang="en"/>
          </a:p>
        </p:txBody>
      </p:sp>
      <p:sp>
        <p:nvSpPr>
          <p:cNvPr id="200" name="Shape 200"/>
          <p:cNvSpPr txBox="1"/>
          <p:nvPr/>
        </p:nvSpPr>
        <p:spPr>
          <a:xfrm>
            <a:off x="1623900" y="3324475"/>
            <a:ext cx="1630800" cy="64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Obra lexislativa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Cortes de Cádiz</a:t>
            </a:r>
          </a:p>
        </p:txBody>
      </p:sp>
      <p:sp>
        <p:nvSpPr>
          <p:cNvPr id="201" name="Shape 201"/>
          <p:cNvSpPr/>
          <p:nvPr/>
        </p:nvSpPr>
        <p:spPr>
          <a:xfrm>
            <a:off x="3254700" y="2982950"/>
            <a:ext cx="153300" cy="1428900"/>
          </a:xfrm>
          <a:prstGeom prst="leftBrace">
            <a:avLst>
              <a:gd name="adj1" fmla="val 8333"/>
              <a:gd name="adj2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 txBox="1"/>
          <p:nvPr/>
        </p:nvSpPr>
        <p:spPr>
          <a:xfrm>
            <a:off x="3408000" y="3017900"/>
            <a:ext cx="4565100" cy="1359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-&gt; Liquidar o feudalismo no campo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-&gt; Liberalizar a industria e o comercio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-&gt; Modernización política e administrativa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-&gt; Creación da Milicia Nacional como forza de orde pública.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375" y="288663"/>
            <a:ext cx="2658271" cy="1354393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Shape 204"/>
          <p:cNvSpPr/>
          <p:nvPr/>
        </p:nvSpPr>
        <p:spPr>
          <a:xfrm>
            <a:off x="1335600" y="16211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1335600" y="189202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1335600" y="23859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1335600" y="26847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TRIENIO LIBERAL</a:t>
            </a: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(1820-23)</a:t>
            </a:r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1507375" y="1346950"/>
            <a:ext cx="6507600" cy="2904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sz="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División entre exaltados e moderados.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Os </a:t>
            </a:r>
            <a:r>
              <a:rPr lang="en" sz="1400" b="1" u="sng">
                <a:latin typeface="Calibri"/>
                <a:ea typeface="Calibri"/>
                <a:cs typeface="Calibri"/>
                <a:sym typeface="Calibri"/>
              </a:rPr>
              <a:t>moderados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        crían que a Constitución de 1812 debía ser reformada nos aspectos máis radicais.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Os </a:t>
            </a:r>
            <a:r>
              <a:rPr lang="en" sz="1400" b="1" u="sng">
                <a:latin typeface="Calibri"/>
                <a:ea typeface="Calibri"/>
                <a:cs typeface="Calibri"/>
                <a:sym typeface="Calibri"/>
              </a:rPr>
              <a:t>exaltados 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          defendían sen concesións a Constitución de 1812. Crían que as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reformas debían aumentarse.</a:t>
            </a:r>
          </a:p>
          <a:p>
            <a:pPr marL="0" lvl="0" indent="0">
              <a:spcBef>
                <a:spcPts val="0"/>
              </a:spcBef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4" name="Shape 21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12</a:t>
            </a:fld>
            <a:endParaRPr lang="en"/>
          </a:p>
        </p:txBody>
      </p:sp>
      <p:sp>
        <p:nvSpPr>
          <p:cNvPr id="215" name="Shape 215"/>
          <p:cNvSpPr/>
          <p:nvPr/>
        </p:nvSpPr>
        <p:spPr>
          <a:xfrm>
            <a:off x="2687750" y="34495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2631025" y="393882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1779950" y="1463550"/>
            <a:ext cx="258000" cy="14427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18" name="Shape 218"/>
          <p:cNvSpPr txBox="1"/>
          <p:nvPr/>
        </p:nvSpPr>
        <p:spPr>
          <a:xfrm>
            <a:off x="2037950" y="1377450"/>
            <a:ext cx="5861400" cy="152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69850" rtl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Os liberais necesitaban extender a súa </a:t>
            </a:r>
            <a:r>
              <a:rPr lang="en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ideoloxía</a:t>
            </a: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.     </a:t>
            </a:r>
          </a:p>
          <a:p>
            <a:pPr marL="0" lvl="0" indent="-69850" rtl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Apoio popular non era grande e existía </a:t>
            </a:r>
            <a:r>
              <a:rPr lang="en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oposición </a:t>
            </a: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da Igrexa.</a:t>
            </a:r>
          </a:p>
          <a:p>
            <a:pPr marL="0" lvl="0" indent="-69850" rtl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 Rey e os absolutistas, desde o principio tentaron </a:t>
            </a:r>
            <a:r>
              <a:rPr lang="en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boicotear</a:t>
            </a: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 todas as accións para que fracasase o Trienio.</a:t>
            </a:r>
          </a:p>
          <a:p>
            <a:pPr marL="0" lvl="0" indent="-69850" rtl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O campesiñado ve como a súa situación </a:t>
            </a:r>
            <a:r>
              <a:rPr lang="en" b="1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empeora</a:t>
            </a:r>
          </a:p>
        </p:txBody>
      </p:sp>
      <p:pic>
        <p:nvPicPr>
          <p:cNvPr id="219" name="Shape 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900" y="28400"/>
            <a:ext cx="1518075" cy="208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1228625" y="731300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000" b="0" u="sng">
                <a:latin typeface="Patrick Hand SC"/>
                <a:ea typeface="Patrick Hand SC"/>
                <a:cs typeface="Patrick Hand SC"/>
                <a:sym typeface="Patrick Hand SC"/>
              </a:rPr>
              <a:t>FIN DO TRIENIO LIBERAL</a:t>
            </a: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(1820-23)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13</a:t>
            </a:fld>
            <a:endParaRPr lang="en"/>
          </a:p>
        </p:txBody>
      </p:sp>
      <p:sp>
        <p:nvSpPr>
          <p:cNvPr id="226" name="Shape 226"/>
          <p:cNvSpPr txBox="1"/>
          <p:nvPr/>
        </p:nvSpPr>
        <p:spPr>
          <a:xfrm>
            <a:off x="1547225" y="1484500"/>
            <a:ext cx="6551400" cy="285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0" lvl="0" indent="0">
              <a:spcBef>
                <a:spcPts val="0"/>
              </a:spcBef>
              <a:buNone/>
            </a:pPr>
            <a:r>
              <a:rPr lang="en"/>
              <a:t>Os absolutistas</a:t>
            </a:r>
            <a:r>
              <a:rPr lang="en" b="1"/>
              <a:t> lograron levantar partidas realistas</a:t>
            </a:r>
            <a:r>
              <a:rPr lang="en"/>
              <a:t> que contaban co apoio da poboación agraria, pero fracasaron a finais de 1822.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>
              <a:spcBef>
                <a:spcPts val="0"/>
              </a:spcBef>
              <a:buNone/>
            </a:pPr>
            <a:r>
              <a:rPr lang="en"/>
              <a:t>O </a:t>
            </a:r>
            <a:r>
              <a:rPr lang="en" u="sng"/>
              <a:t>15 de agosto de 1822</a:t>
            </a:r>
            <a:r>
              <a:rPr lang="en"/>
              <a:t> os absolutistas forman unha Rexencia na Sé de Urgel (Lérida) e solicitan axuda á </a:t>
            </a:r>
            <a:r>
              <a:rPr lang="en" b="1"/>
              <a:t>Santa Alianza</a:t>
            </a:r>
            <a:r>
              <a:rPr lang="en"/>
              <a:t>,que acorda enviarlle cen mil soldados 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 </a:t>
            </a:r>
            <a:r>
              <a:rPr lang="en" u="sng"/>
              <a:t>7 de abril de 1823</a:t>
            </a:r>
            <a:r>
              <a:rPr lang="en"/>
              <a:t> os “</a:t>
            </a:r>
            <a:r>
              <a:rPr lang="en" b="1"/>
              <a:t>Cen Mil Fillos de San Luís</a:t>
            </a:r>
            <a:r>
              <a:rPr lang="en"/>
              <a:t>” mandados por Luís Antonio de Borbón, invaden España, e o 1 de outubro o rei recobra o </a:t>
            </a:r>
            <a:r>
              <a:rPr lang="en" b="1"/>
              <a:t>poder absoluto.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1321675" y="17884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1321675" y="264472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1321675" y="36683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2875" y="206849"/>
            <a:ext cx="2027650" cy="152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1528300" y="6775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0" u="sng">
                <a:latin typeface="Patrick Hand SC"/>
                <a:ea typeface="Patrick Hand SC"/>
                <a:cs typeface="Patrick Hand SC"/>
                <a:sym typeface="Patrick Hand SC"/>
              </a:rPr>
              <a:t>REGRESO AO ABSOLUTISMO:DÉCADA OMINOSA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(1823-1833)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1500166" y="1142990"/>
            <a:ext cx="7090178" cy="361714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Volta ao absolutismo        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forte represión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Prodúcense pronunciamentos pero o absolutismo solo vai ceder por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problemas económicos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 economía non mellora aínda cos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orzamentos e o Tribunal de Contas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Fúndase o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Banco de San Fernando 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(1829) e ponse en funcionamento a bolsa de Comercio en Madrid.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Unha parte do absolutismo deuse conta que se tiñan que producir certas reformas        había que permitir certas reformas liberais.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Estas reformas provocaron a reacción dos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ultrarrealistas</a:t>
            </a:r>
          </a:p>
          <a:p>
            <a:pPr marL="0" lvl="0" indent="0">
              <a:spcBef>
                <a:spcPts val="0"/>
              </a:spcBef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14</a:t>
            </a:fld>
            <a:endParaRPr lang="en"/>
          </a:p>
        </p:txBody>
      </p:sp>
      <p:sp>
        <p:nvSpPr>
          <p:cNvPr id="238" name="Shape 238"/>
          <p:cNvSpPr/>
          <p:nvPr/>
        </p:nvSpPr>
        <p:spPr>
          <a:xfrm>
            <a:off x="3348850" y="15761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1286825" y="15761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1286825" y="18660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1286825" y="24137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1286825" y="272650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1286825" y="325137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1286825" y="3776250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2316475" y="3359425"/>
            <a:ext cx="288300" cy="15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246" name="Shape 2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198" y="3071816"/>
            <a:ext cx="2285250" cy="165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xfrm>
            <a:off x="1556175" y="68452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sz="3000" b="0" u="sng">
                <a:latin typeface="Patrick Hand SC"/>
                <a:ea typeface="Patrick Hand SC"/>
                <a:cs typeface="Patrick Hand SC"/>
                <a:sym typeface="Patrick Hand SC"/>
              </a:rPr>
              <a:t>REGRESO AO ABSOLUTISMO:DÉCADA OMINOSA</a:t>
            </a: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(1823-1833)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15</a:t>
            </a:fld>
            <a:endParaRPr lang="en"/>
          </a:p>
        </p:txBody>
      </p:sp>
      <p:sp>
        <p:nvSpPr>
          <p:cNvPr id="253" name="Shape 253"/>
          <p:cNvSpPr/>
          <p:nvPr/>
        </p:nvSpPr>
        <p:spPr>
          <a:xfrm>
            <a:off x="2522950" y="1340000"/>
            <a:ext cx="480900" cy="30228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 txBox="1"/>
          <p:nvPr/>
        </p:nvSpPr>
        <p:spPr>
          <a:xfrm>
            <a:off x="1045450" y="2346050"/>
            <a:ext cx="1644900" cy="101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u="sng"/>
              <a:t>Dous enfrontamentos graves.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2864475" y="1449650"/>
            <a:ext cx="5308500" cy="287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b="1" u="sng">
                <a:latin typeface="Calibri"/>
                <a:ea typeface="Calibri"/>
                <a:cs typeface="Calibri"/>
                <a:sym typeface="Calibri"/>
              </a:rPr>
              <a:t>1) A guerra dos Malcontents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,Cataluña de 1827. Foi unha revolta protagonizada polos campesiños e artesáns rurais en precaria situación,e que estaba financiada polos ultrarrealistas.</a:t>
            </a: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b="1" u="sng">
                <a:latin typeface="Calibri"/>
                <a:ea typeface="Calibri"/>
                <a:cs typeface="Calibri"/>
                <a:sym typeface="Calibri"/>
              </a:rPr>
              <a:t>2) A cuestión sucesoria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, a partir de 1830 . O rei quería asegurar a sucesión, xa que non tiña descendencia.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1830, Fernando VII foi pai dunha nena, a futura Isabel II,polo que aplicou a Pragmática Sanción.</a:t>
            </a:r>
          </a:p>
          <a:p>
            <a:pPr marL="0" lvl="0" indent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Pragmática Sanción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-&gt;Eliminou a “Lei Sálica”.</a:t>
            </a:r>
          </a:p>
          <a:p>
            <a:pPr marL="0" lvl="0" indent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Iso non foi aceptado por Carlos María Isidro, que se vía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privado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do acceso ó trono.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256" name="Shape 2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44" y="714362"/>
            <a:ext cx="2337125" cy="1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0" u="sng">
                <a:latin typeface="Patrick Hand SC"/>
                <a:ea typeface="Patrick Hand SC"/>
                <a:cs typeface="Patrick Hand SC"/>
                <a:sym typeface="Patrick Hand SC"/>
              </a:rPr>
              <a:t>REGRESO AO ABSOLUTISMO:DÉCADA OMINOSA</a:t>
            </a:r>
            <a:r>
              <a:rPr lang="en" b="0" u="sng">
                <a:latin typeface="Patrick Hand SC"/>
                <a:ea typeface="Patrick Hand SC"/>
                <a:cs typeface="Patrick Hand SC"/>
                <a:sym typeface="Patrick Hand SC"/>
              </a:rPr>
              <a:t>(1823-1833)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1556175" y="1419275"/>
            <a:ext cx="6514500" cy="3027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A raíña Mª Cristina, buscou apoios entre os liberais máis moderados e os reformistas fernandinos.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" sz="1200" b="1" dirty="0">
                <a:latin typeface="Calibri"/>
                <a:ea typeface="Calibri"/>
                <a:cs typeface="Calibri"/>
                <a:sym typeface="Calibri"/>
              </a:rPr>
              <a:t>contexto internacional</a:t>
            </a: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 estaba marcado polo triunfo do liberalismo moderado en Francia.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Os liberais prefiren deixar a vía do pronunciamiento e </a:t>
            </a:r>
            <a:r>
              <a:rPr lang="en" sz="1200" u="sng" dirty="0">
                <a:latin typeface="Calibri"/>
                <a:ea typeface="Calibri"/>
                <a:cs typeface="Calibri"/>
                <a:sym typeface="Calibri"/>
              </a:rPr>
              <a:t>aliarse con María Cristina</a:t>
            </a: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Decretouse unha amnistía e </a:t>
            </a:r>
            <a:r>
              <a:rPr lang="en" sz="1200" b="1" dirty="0">
                <a:latin typeface="Calibri"/>
                <a:ea typeface="Calibri"/>
                <a:cs typeface="Calibri"/>
                <a:sym typeface="Calibri"/>
              </a:rPr>
              <a:t>abríronse as Universidades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Mª Cristina terá que contar con </a:t>
            </a:r>
            <a:r>
              <a:rPr lang="en" sz="1200" b="1" u="sng" dirty="0">
                <a:latin typeface="Calibri"/>
                <a:ea typeface="Calibri"/>
                <a:cs typeface="Calibri"/>
                <a:sym typeface="Calibri"/>
              </a:rPr>
              <a:t>LIBERALISMO</a:t>
            </a:r>
            <a:r>
              <a:rPr lang="en" sz="1200" dirty="0">
                <a:latin typeface="Calibri"/>
                <a:ea typeface="Calibri"/>
                <a:cs typeface="Calibri"/>
                <a:sym typeface="Calibri"/>
              </a:rPr>
              <a:t> debido a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0" rtl="0">
              <a:spcBef>
                <a:spcPts val="0"/>
              </a:spcBef>
              <a:buNone/>
            </a:pPr>
            <a:endParaRPr sz="600"/>
          </a:p>
          <a:p>
            <a:pPr marL="0" lvl="0" indent="0" rtl="0">
              <a:spcBef>
                <a:spcPts val="0"/>
              </a:spcBef>
              <a:buNone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En setembro de 1833 morreu Fernando VII e comezou a 1a Guerra Carlista entre os defensores de Isabel II  e os partidarios de Carlos.</a:t>
            </a:r>
          </a:p>
        </p:txBody>
      </p:sp>
      <p:sp>
        <p:nvSpPr>
          <p:cNvPr id="263" name="Shape 26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 rtl="0">
                <a:spcBef>
                  <a:spcPts val="0"/>
                </a:spcBef>
                <a:buNone/>
              </a:pPr>
              <a:t>16</a:t>
            </a:fld>
            <a:endParaRPr lang="en"/>
          </a:p>
        </p:txBody>
      </p:sp>
      <p:sp>
        <p:nvSpPr>
          <p:cNvPr id="264" name="Shape 264"/>
          <p:cNvSpPr/>
          <p:nvPr/>
        </p:nvSpPr>
        <p:spPr>
          <a:xfrm>
            <a:off x="5045900" y="2317675"/>
            <a:ext cx="139500" cy="906000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65" name="Shape 265"/>
          <p:cNvSpPr txBox="1"/>
          <p:nvPr/>
        </p:nvSpPr>
        <p:spPr>
          <a:xfrm>
            <a:off x="5045900" y="2197675"/>
            <a:ext cx="2662200" cy="44551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buFontTx/>
              <a:buChar char="-"/>
            </a:pPr>
            <a:r>
              <a:rPr lang="en" sz="1200" dirty="0" smtClean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Necesita </a:t>
            </a:r>
            <a:r>
              <a:rPr lang="en" sz="1200" dirty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aos liberais para defender o trono para a súa filla Isabel II</a:t>
            </a:r>
            <a:r>
              <a:rPr lang="en" sz="1200" dirty="0" smtClean="0">
                <a:solidFill>
                  <a:srgbClr val="25212A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" sz="1200" dirty="0">
              <a:solidFill>
                <a:srgbClr val="2521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1331175" y="3380225"/>
            <a:ext cx="6338100" cy="575100"/>
          </a:xfrm>
          <a:prstGeom prst="rect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1386925" y="1633225"/>
            <a:ext cx="243900" cy="116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1386925" y="1885788"/>
            <a:ext cx="243900" cy="116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1386925" y="2378263"/>
            <a:ext cx="243900" cy="116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1386925" y="3453350"/>
            <a:ext cx="243900" cy="116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71" name="Shape 271"/>
          <p:cNvSpPr/>
          <p:nvPr/>
        </p:nvSpPr>
        <p:spPr>
          <a:xfrm>
            <a:off x="1386925" y="2114713"/>
            <a:ext cx="243900" cy="116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272" name="Shape 2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2990"/>
            <a:ext cx="1225775" cy="16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1350</Words>
  <PresentationFormat>Presentación en pantalla (16:9)</PresentationFormat>
  <Paragraphs>174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Oswald</vt:lpstr>
      <vt:lpstr>Patrick Hand SC</vt:lpstr>
      <vt:lpstr>Calibri</vt:lpstr>
      <vt:lpstr>Tinos</vt:lpstr>
      <vt:lpstr>Quintus template</vt:lpstr>
      <vt:lpstr>FERNANDO VII</vt:lpstr>
      <vt:lpstr>Diapositiva 2</vt:lpstr>
      <vt:lpstr>BIOGRAFÍA</vt:lpstr>
      <vt:lpstr>CONXURA DO ESCORIAL</vt:lpstr>
      <vt:lpstr>MOTÍN DE ARANXUEZ</vt:lpstr>
      <vt:lpstr>ABDICACIÓNS DE BAIONA</vt:lpstr>
      <vt:lpstr>SEXENIO ABSOLUTISTA(1814-1820)</vt:lpstr>
      <vt:lpstr>SEXENIO ABSOLUTISTA(1814-1820)</vt:lpstr>
      <vt:lpstr>SEXENIO ABSOLUTISTA(1814-1820)</vt:lpstr>
      <vt:lpstr>¿QUÉ É UN PRONUNCIAMENTO?</vt:lpstr>
      <vt:lpstr>O TRIENIO LIBERAL(1820-23)</vt:lpstr>
      <vt:lpstr>TRIENIO LIBERAL(1820-23)</vt:lpstr>
      <vt:lpstr>FIN DO TRIENIO LIBERAL(1820-23)</vt:lpstr>
      <vt:lpstr>REGRESO AO ABSOLUTISMO:DÉCADA OMINOSA (1823-1833)</vt:lpstr>
      <vt:lpstr>REGRESO AO ABSOLUTISMO:DÉCADA OMINOSA(1823-1833)</vt:lpstr>
      <vt:lpstr>REGRESO AO ABSOLUTISMO:DÉCADA OMINOSA(1823-1833)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FERNANDO VII</dc:title>
  <cp:lastModifiedBy>Windows</cp:lastModifiedBy>
  <cp:revision>3</cp:revision>
  <dcterms:modified xsi:type="dcterms:W3CDTF">2018-09-04T10:47:40Z</dcterms:modified>
</cp:coreProperties>
</file>