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" type="objOnly">
  <p:cSld name="OBJECT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imagem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7" y="0"/>
            <a:ext cx="9147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539750" y="6357937"/>
            <a:ext cx="8064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 TERMINADO LISTO PARA DESPACHO</a:t>
            </a:r>
            <a:endParaRPr/>
          </a:p>
        </p:txBody>
      </p:sp>
      <p:pic>
        <p:nvPicPr>
          <p:cNvPr id="91" name="Google Shape;91;p14" descr="logo branco fundo pret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1912"/>
            <a:ext cx="328612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3370262" y="71437"/>
            <a:ext cx="57737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VIAJÓ A LA INDIA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COMO CLIENTE, PARA INVESTIGAR COMO HACEN LOS PRODUCTOS TAN BARATOS Y  CONSEGUIR PROVEEDOR  PARA NUESTROS NEGOCIOS.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 descr="imagem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428625" y="1290637"/>
            <a:ext cx="83581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PROPIETARIO DE LA MARCA ME LLEVO DE RECORRIDO POR LA FABRICA, PARA MOSTRARME SU SISTEMA PRODUCTIVO, Y COMO HACEN PARA OBTENER COSTOS BAJOS EN LA PRODUCCION.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 descr="imagem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714375" y="188912"/>
            <a:ext cx="7345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ZAPATERIAS DE LA MARCA CATWALK EN INDIA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 descr="imagem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6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214312" y="214312"/>
            <a:ext cx="87868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UNICAS MAQUINAS QUE VI, FUERON LAS DE COSTURAS O                     DE CORTE, MONTADAS DE MANERA TOTALMENTE ARTESANAL...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6" descr="imagem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6"/>
          <p:cNvSpPr txBox="1"/>
          <p:nvPr/>
        </p:nvSpPr>
        <p:spPr>
          <a:xfrm>
            <a:off x="714375" y="188912"/>
            <a:ext cx="7345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ZAPATERIAS DE LA MARCA CATWALK EN INDIA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7" descr="imagem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87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642937" y="1814512"/>
            <a:ext cx="8429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AQUI EL LUGAR DE PRODUCCION DE LOS ZAPATOS.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8" descr="imagem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/>
        </p:nvSpPr>
        <p:spPr>
          <a:xfrm>
            <a:off x="319087" y="5857875"/>
            <a:ext cx="8539162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Arial"/>
              <a:buNone/>
            </a:pPr>
            <a:r>
              <a:rPr lang="en-US" sz="1600" b="1" i="1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PARA TENER MAS ESPACIO EN LA CADENA DE PRODUCCION, ALGUNOS TRABAJAN  ARRIBA Y OTROS AGACHADOS DEBAJO DE ELLOS COMO SE OBSERVA EN LA FOTOGRAFIA, CON ESE SISTEMA DUPLICAN EL ESPACIO...</a:t>
            </a:r>
            <a:endParaRPr/>
          </a:p>
        </p:txBody>
      </p:sp>
      <p:pic>
        <p:nvPicPr>
          <p:cNvPr id="182" name="Google Shape;182;p29" descr="imagem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0"/>
            <a:ext cx="7708900" cy="5786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 descr="imagem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 descr="imagem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 descr="imagem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 txBox="1"/>
          <p:nvPr/>
        </p:nvSpPr>
        <p:spPr>
          <a:xfrm>
            <a:off x="395287" y="6372225"/>
            <a:ext cx="6462712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MUCHOS NIÑOS TRABAJANDO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5" descr="imag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357187" y="58737"/>
            <a:ext cx="83883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ZAPATERIAS DE LA MARCA CATWALK EN INDIA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071562" y="5576887"/>
            <a:ext cx="57150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VIAJAMOS A LA CIUDAD DE BOMBAI, TRATANDO DE CONSEGUIR UN NUEVO PROVEEDOR, EN ESTE CASO LA CONOCIDA MARCA CATWALK.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3" descr="imagem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/>
        </p:nvSpPr>
        <p:spPr>
          <a:xfrm>
            <a:off x="508000" y="6286500"/>
            <a:ext cx="80645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PASANDO LA COLA CON EL DEDO</a:t>
            </a:r>
            <a:endParaRPr/>
          </a:p>
        </p:txBody>
      </p:sp>
      <p:pic>
        <p:nvPicPr>
          <p:cNvPr id="209" name="Google Shape;209;p34" descr="imagem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659312" cy="621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 descr="imagem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8337" y="0"/>
            <a:ext cx="4665662" cy="621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 descr="imagem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6" descr="imagem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 descr="imagem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8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8" descr="imagem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395287" y="6286500"/>
            <a:ext cx="80645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DUEÑO DE LA FABRICA Y DE LOS NEGOCIOS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9" descr="imagem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6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9"/>
          <p:cNvSpPr txBox="1"/>
          <p:nvPr/>
        </p:nvSpPr>
        <p:spPr>
          <a:xfrm>
            <a:off x="539750" y="79375"/>
            <a:ext cx="80645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 TERMINADO LISTO PARA DESPACHO</a:t>
            </a:r>
            <a:endParaRPr/>
          </a:p>
        </p:txBody>
      </p:sp>
      <p:sp>
        <p:nvSpPr>
          <p:cNvPr id="238" name="Google Shape;238;p39"/>
          <p:cNvSpPr txBox="1"/>
          <p:nvPr/>
        </p:nvSpPr>
        <p:spPr>
          <a:xfrm>
            <a:off x="71437" y="1246187"/>
            <a:ext cx="8929687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Arial"/>
              <a:buNone/>
            </a:pPr>
            <a:r>
              <a:rPr lang="en-US" sz="2000" b="1" i="1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PRODUCTO ACABADO CON UN COSTO INFERIOR A 5,00 DOLARES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0" descr="imagem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0"/>
          <p:cNvSpPr txBox="1"/>
          <p:nvPr/>
        </p:nvSpPr>
        <p:spPr>
          <a:xfrm>
            <a:off x="5765800" y="1500187"/>
            <a:ext cx="316388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mi silencio,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esclavos del mundo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siguen creciendo.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Ochoa - 2010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 descr="imagem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437"/>
            <a:ext cx="9144000" cy="66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755650" y="142875"/>
            <a:ext cx="7345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ZAPATERIAS DE LA MARCA CATWALK EN INDIA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imagem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0" y="1211262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POSEEN 130 FABRICAS EN TODA INDIA, 12 DE ELLAS DEDICADAS A LA CONFECCION DE LOS ZAPATOS MAS CAROS, PARA CLIENTES “CLASE A”.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 descr="imagem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798512" y="142875"/>
            <a:ext cx="7345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ZAPATERIAS DE LA MARCA CATWALK EN INDIA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 descr="imagem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2643187" y="428625"/>
            <a:ext cx="62865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DESCUBRIMOS QUE: LOS EMPLEADOS TRABAJAN PRACTICAMENTE  POR LA COMIDA, VIVEN DENTRO DE LAS FABRICAS, COCINAN ALLI MISMO.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 descr="imagem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869950" y="776287"/>
            <a:ext cx="7345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ZAPATERIAS DE LA MARCA CATWALK EN INDIA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 descr="imagem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825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71437" y="571500"/>
            <a:ext cx="8929687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DORMIR TIRAN UNOS COLCHONES EN LOS CORREDORES DE LA FABRICA, ASI A LA MAÑANA COMIENZAN, SIN DEMORAS, DE NUEVO. TRABAJAN 16 A 17 HORAS POR DIA. ¡LLEVAN UNA VIDA DE EXCLAVOS !	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 descr="imagem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60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214312" y="204787"/>
            <a:ext cx="734536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ZAPATERIAS DE LA MARCA CATWALK EN INDIA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</Words>
  <PresentationFormat>Presentación en pantalla (4:3)</PresentationFormat>
  <Paragraphs>26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Design padrão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</cp:revision>
  <dcterms:modified xsi:type="dcterms:W3CDTF">2021-11-16T22:24:54Z</dcterms:modified>
</cp:coreProperties>
</file>