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6480" y="1019581"/>
            <a:ext cx="9726295" cy="2354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79270" y="4591685"/>
            <a:ext cx="8580755" cy="136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0250" y="119062"/>
            <a:ext cx="8191500" cy="758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1850" y="2711830"/>
            <a:ext cx="10528299" cy="2156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iug.gal/gal/abau" TargetMode="External"/><Relationship Id="rId4" Type="http://schemas.openxmlformats.org/officeDocument/2006/relationships/hyperlink" Target="https://ciug.gal/ga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iug.gal/gal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ug.gal/ga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iug.gal/gal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ug.gal/ga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ug.gal/ga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iug.gal/gal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iug.gal/gal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iug.gal/ga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iug.gal/ga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iug.gal/ga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hyperlink" Target="https://ciug.gal/ga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iug.gal/gal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iug.gal/gal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ug.gal/ga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ug.gal/ga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ug.gal/ga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ug.gal/g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ug.gal/ga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ug.gal/ga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ug.gal/gal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ciug.gal/gal" TargetMode="External"/><Relationship Id="rId3" Type="http://schemas.openxmlformats.org/officeDocument/2006/relationships/hyperlink" Target="https://www.edu.xunta.es/nerta/PaxinaInicio.do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ug.gal/ga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ug.gal/ga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ug.gal/ga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ug.gal/ga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2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iug.gal/ga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ug.gal/ga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iug.gal/gal" TargetMode="Externa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ug.gal/ga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289" y="3438144"/>
            <a:ext cx="8987790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42665" marR="5080" indent="-3530600">
              <a:lnSpc>
                <a:spcPct val="101400"/>
              </a:lnSpc>
              <a:spcBef>
                <a:spcPts val="60"/>
              </a:spcBef>
            </a:pPr>
            <a:r>
              <a:rPr sz="3950" b="1" dirty="0">
                <a:latin typeface="Calibri"/>
                <a:cs typeface="Calibri"/>
              </a:rPr>
              <a:t>A proba</a:t>
            </a:r>
            <a:r>
              <a:rPr sz="3950" b="1" spc="-10" dirty="0">
                <a:latin typeface="Calibri"/>
                <a:cs typeface="Calibri"/>
              </a:rPr>
              <a:t> </a:t>
            </a:r>
            <a:r>
              <a:rPr sz="3950" b="1" spc="-25" dirty="0">
                <a:latin typeface="Calibri"/>
                <a:cs typeface="Calibri"/>
              </a:rPr>
              <a:t>PAU</a:t>
            </a:r>
            <a:r>
              <a:rPr sz="3950" b="1" spc="2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e</a:t>
            </a:r>
            <a:r>
              <a:rPr sz="3950" b="1" spc="20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a</a:t>
            </a:r>
            <a:r>
              <a:rPr sz="3950" b="1" spc="-10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admisión</a:t>
            </a:r>
            <a:r>
              <a:rPr sz="3950" b="1" spc="-3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na</a:t>
            </a:r>
            <a:r>
              <a:rPr sz="3950" b="1" spc="-10" dirty="0">
                <a:latin typeface="Calibri"/>
                <a:cs typeface="Calibri"/>
              </a:rPr>
              <a:t> Universidade </a:t>
            </a:r>
            <a:r>
              <a:rPr sz="3950" b="1" dirty="0">
                <a:latin typeface="Calibri"/>
                <a:cs typeface="Calibri"/>
              </a:rPr>
              <a:t>Ano</a:t>
            </a:r>
            <a:r>
              <a:rPr sz="3950" b="1" spc="55" dirty="0">
                <a:latin typeface="Calibri"/>
                <a:cs typeface="Calibri"/>
              </a:rPr>
              <a:t> </a:t>
            </a:r>
            <a:r>
              <a:rPr sz="3950" b="1" spc="-20" dirty="0">
                <a:latin typeface="Calibri"/>
                <a:cs typeface="Calibri"/>
              </a:rPr>
              <a:t>2026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9048" y="1743075"/>
            <a:ext cx="7426577" cy="10616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4741" y="24015"/>
            <a:ext cx="10657840" cy="6590030"/>
            <a:chOff x="494741" y="24015"/>
            <a:chExt cx="10657840" cy="6590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8799" y="247065"/>
              <a:ext cx="4633254" cy="63507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3875" y="352425"/>
              <a:ext cx="4076700" cy="62579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741" y="24015"/>
              <a:ext cx="5322874" cy="65895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825" y="674622"/>
            <a:ext cx="7896225" cy="53027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6564" y="346455"/>
            <a:ext cx="599376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PREINSCRICIÓN</a:t>
            </a:r>
            <a:r>
              <a:rPr sz="3950" spc="-120" dirty="0"/>
              <a:t> </a:t>
            </a:r>
            <a:r>
              <a:rPr sz="3950" dirty="0"/>
              <a:t>E</a:t>
            </a:r>
            <a:r>
              <a:rPr sz="3950" spc="-30" dirty="0"/>
              <a:t> </a:t>
            </a:r>
            <a:r>
              <a:rPr sz="3950" spc="-10" dirty="0"/>
              <a:t>ADMISIÓN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1683766" y="2035174"/>
            <a:ext cx="8758555" cy="13081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2400"/>
              </a:lnSpc>
              <a:spcBef>
                <a:spcPts val="50"/>
              </a:spcBef>
              <a:tabLst>
                <a:tab pos="2764790" algn="l"/>
              </a:tabLst>
            </a:pPr>
            <a:r>
              <a:rPr sz="2750" b="1" dirty="0">
                <a:latin typeface="Calibri"/>
                <a:cs typeface="Calibri"/>
              </a:rPr>
              <a:t>PERSOAS</a:t>
            </a:r>
            <a:r>
              <a:rPr sz="2750" b="1" spc="2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CON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DISCAPACIDADE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OU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NECESIDADES</a:t>
            </a:r>
            <a:r>
              <a:rPr sz="2750" b="1" spc="10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ESPECIAIS </a:t>
            </a:r>
            <a:r>
              <a:rPr sz="2750" b="1" dirty="0">
                <a:latin typeface="Calibri"/>
                <a:cs typeface="Calibri"/>
              </a:rPr>
              <a:t>PARA</a:t>
            </a:r>
            <a:r>
              <a:rPr sz="2750" b="1" spc="1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REALIZAR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-50" dirty="0">
                <a:latin typeface="Calibri"/>
                <a:cs typeface="Calibri"/>
              </a:rPr>
              <a:t>A</a:t>
            </a:r>
            <a:r>
              <a:rPr sz="2750" b="1" dirty="0">
                <a:latin typeface="Calibri"/>
                <a:cs typeface="Calibri"/>
              </a:rPr>
              <a:t>	PROBA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DE</a:t>
            </a:r>
            <a:r>
              <a:rPr sz="2750" b="1" spc="15" dirty="0">
                <a:latin typeface="Calibri"/>
                <a:cs typeface="Calibri"/>
              </a:rPr>
              <a:t> </a:t>
            </a:r>
            <a:r>
              <a:rPr sz="2750" b="1" spc="-25" dirty="0">
                <a:latin typeface="Calibri"/>
                <a:cs typeface="Calibri"/>
              </a:rPr>
              <a:t>PAU</a:t>
            </a:r>
            <a:endParaRPr sz="275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80"/>
              </a:spcBef>
            </a:pPr>
            <a:r>
              <a:rPr sz="2750" b="1" dirty="0">
                <a:latin typeface="Calibri"/>
                <a:cs typeface="Calibri"/>
              </a:rPr>
              <a:t>(debidamente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xustificadas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durante</a:t>
            </a:r>
            <a:r>
              <a:rPr sz="2750" b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toda</a:t>
            </a:r>
            <a:r>
              <a:rPr sz="275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5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etapa</a:t>
            </a:r>
            <a:r>
              <a:rPr sz="27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educativa</a:t>
            </a:r>
            <a:r>
              <a:rPr sz="2750" b="1" spc="-10" dirty="0">
                <a:latin typeface="Calibri"/>
                <a:cs typeface="Calibri"/>
              </a:rPr>
              <a:t>)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9325" y="4591685"/>
            <a:ext cx="7696834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>
                <a:latin typeface="Calibri"/>
                <a:cs typeface="Calibri"/>
              </a:rPr>
              <a:t>Comunicación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ata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o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30</a:t>
            </a:r>
            <a:r>
              <a:rPr sz="4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44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FF0000"/>
                </a:solidFill>
                <a:latin typeface="Calibri"/>
                <a:cs typeface="Calibri"/>
              </a:rPr>
              <a:t>xaneiro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61101" y="3456051"/>
            <a:ext cx="869950" cy="1146175"/>
            <a:chOff x="5761101" y="3456051"/>
            <a:chExt cx="869950" cy="1146175"/>
          </a:xfrm>
        </p:grpSpPr>
        <p:sp>
          <p:nvSpPr>
            <p:cNvPr id="6" name="object 6"/>
            <p:cNvSpPr/>
            <p:nvPr/>
          </p:nvSpPr>
          <p:spPr>
            <a:xfrm>
              <a:off x="5767451" y="3462401"/>
              <a:ext cx="857250" cy="1133475"/>
            </a:xfrm>
            <a:custGeom>
              <a:avLst/>
              <a:gdLst/>
              <a:ahLst/>
              <a:cxnLst/>
              <a:rect l="l" t="t" r="r" b="b"/>
              <a:pathLst>
                <a:path w="857250" h="1133475">
                  <a:moveTo>
                    <a:pt x="642874" y="0"/>
                  </a:moveTo>
                  <a:lnTo>
                    <a:pt x="214249" y="0"/>
                  </a:lnTo>
                  <a:lnTo>
                    <a:pt x="214249" y="704850"/>
                  </a:lnTo>
                  <a:lnTo>
                    <a:pt x="0" y="704850"/>
                  </a:lnTo>
                  <a:lnTo>
                    <a:pt x="428625" y="1133475"/>
                  </a:lnTo>
                  <a:lnTo>
                    <a:pt x="857250" y="704850"/>
                  </a:lnTo>
                  <a:lnTo>
                    <a:pt x="642874" y="704850"/>
                  </a:lnTo>
                  <a:lnTo>
                    <a:pt x="642874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67451" y="3462401"/>
              <a:ext cx="857250" cy="1133475"/>
            </a:xfrm>
            <a:custGeom>
              <a:avLst/>
              <a:gdLst/>
              <a:ahLst/>
              <a:cxnLst/>
              <a:rect l="l" t="t" r="r" b="b"/>
              <a:pathLst>
                <a:path w="857250" h="1133475">
                  <a:moveTo>
                    <a:pt x="0" y="704850"/>
                  </a:moveTo>
                  <a:lnTo>
                    <a:pt x="214249" y="704850"/>
                  </a:lnTo>
                  <a:lnTo>
                    <a:pt x="214249" y="0"/>
                  </a:lnTo>
                  <a:lnTo>
                    <a:pt x="642874" y="0"/>
                  </a:lnTo>
                  <a:lnTo>
                    <a:pt x="642874" y="704850"/>
                  </a:lnTo>
                  <a:lnTo>
                    <a:pt x="857250" y="704850"/>
                  </a:lnTo>
                  <a:lnTo>
                    <a:pt x="428625" y="1133475"/>
                  </a:lnTo>
                  <a:lnTo>
                    <a:pt x="0" y="704850"/>
                  </a:lnTo>
                  <a:close/>
                </a:path>
              </a:pathLst>
            </a:custGeom>
            <a:ln w="12700">
              <a:solidFill>
                <a:srgbClr val="00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625600" y="5434647"/>
            <a:ext cx="888746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dirty="0">
                <a:latin typeface="Calibri"/>
                <a:cs typeface="Calibri"/>
              </a:rPr>
              <a:t>Procedemento,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normativa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e</a:t>
            </a:r>
            <a:r>
              <a:rPr sz="2750" b="1" spc="9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anexos</a:t>
            </a:r>
            <a:r>
              <a:rPr sz="2750" b="1" spc="1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na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páxina</a:t>
            </a:r>
            <a:r>
              <a:rPr sz="2750" b="1" spc="10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Web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da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CiUG: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4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0732" y="5877661"/>
            <a:ext cx="2474595" cy="3143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905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5"/>
              </a:spcBef>
            </a:pP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https://ciug.gal/gal/</a:t>
            </a:r>
            <a:r>
              <a:rPr sz="2000" spc="-10" dirty="0">
                <a:latin typeface="Calibri"/>
                <a:cs typeface="Calibri"/>
              </a:rPr>
              <a:t>pau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5900" y="1990725"/>
            <a:ext cx="904875" cy="4324350"/>
          </a:xfrm>
          <a:custGeom>
            <a:avLst/>
            <a:gdLst/>
            <a:ahLst/>
            <a:cxnLst/>
            <a:rect l="l" t="t" r="r" b="b"/>
            <a:pathLst>
              <a:path w="904875" h="4324350">
                <a:moveTo>
                  <a:pt x="588010" y="0"/>
                </a:moveTo>
                <a:lnTo>
                  <a:pt x="0" y="0"/>
                </a:lnTo>
                <a:lnTo>
                  <a:pt x="0" y="4324311"/>
                </a:lnTo>
                <a:lnTo>
                  <a:pt x="588010" y="4324311"/>
                </a:lnTo>
                <a:lnTo>
                  <a:pt x="588010" y="2286381"/>
                </a:lnTo>
                <a:lnTo>
                  <a:pt x="791844" y="2286381"/>
                </a:lnTo>
                <a:lnTo>
                  <a:pt x="904875" y="2162175"/>
                </a:lnTo>
                <a:lnTo>
                  <a:pt x="791718" y="2037842"/>
                </a:lnTo>
                <a:lnTo>
                  <a:pt x="588010" y="2037842"/>
                </a:lnTo>
                <a:lnTo>
                  <a:pt x="588010" y="0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4588" y="4277105"/>
            <a:ext cx="113664" cy="124460"/>
          </a:xfrm>
          <a:custGeom>
            <a:avLst/>
            <a:gdLst/>
            <a:ahLst/>
            <a:cxnLst/>
            <a:rect l="l" t="t" r="r" b="b"/>
            <a:pathLst>
              <a:path w="113664" h="124460">
                <a:moveTo>
                  <a:pt x="113156" y="0"/>
                </a:moveTo>
                <a:lnTo>
                  <a:pt x="0" y="0"/>
                </a:lnTo>
                <a:lnTo>
                  <a:pt x="0" y="124333"/>
                </a:lnTo>
                <a:lnTo>
                  <a:pt x="113156" y="0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4588" y="3904360"/>
            <a:ext cx="113030" cy="124460"/>
          </a:xfrm>
          <a:custGeom>
            <a:avLst/>
            <a:gdLst/>
            <a:ahLst/>
            <a:cxnLst/>
            <a:rect l="l" t="t" r="r" b="b"/>
            <a:pathLst>
              <a:path w="113030" h="124460">
                <a:moveTo>
                  <a:pt x="0" y="0"/>
                </a:moveTo>
                <a:lnTo>
                  <a:pt x="0" y="124206"/>
                </a:lnTo>
                <a:lnTo>
                  <a:pt x="113030" y="124206"/>
                </a:lnTo>
                <a:lnTo>
                  <a:pt x="0" y="0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4950" y="1981200"/>
            <a:ext cx="552450" cy="4038600"/>
          </a:xfrm>
          <a:custGeom>
            <a:avLst/>
            <a:gdLst/>
            <a:ahLst/>
            <a:cxnLst/>
            <a:rect l="l" t="t" r="r" b="b"/>
            <a:pathLst>
              <a:path w="552450" h="4038600">
                <a:moveTo>
                  <a:pt x="552450" y="0"/>
                </a:moveTo>
                <a:lnTo>
                  <a:pt x="0" y="0"/>
                </a:lnTo>
                <a:lnTo>
                  <a:pt x="0" y="4038600"/>
                </a:lnTo>
                <a:lnTo>
                  <a:pt x="552450" y="4038600"/>
                </a:lnTo>
                <a:lnTo>
                  <a:pt x="552450" y="0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77244" y="2058901"/>
            <a:ext cx="483234" cy="3970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525"/>
              </a:lnSpc>
            </a:pPr>
            <a:r>
              <a:rPr sz="3600" b="1" spc="-45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36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40" dirty="0">
                <a:solidFill>
                  <a:srgbClr val="FFFFFF"/>
                </a:solidFill>
                <a:latin typeface="Calibri"/>
                <a:cs typeface="Calibri"/>
              </a:rPr>
              <a:t>OBRIGATORIA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71725" y="1895475"/>
            <a:ext cx="8124825" cy="2657475"/>
            <a:chOff x="2371725" y="1895475"/>
            <a:chExt cx="8124825" cy="2657475"/>
          </a:xfrm>
        </p:grpSpPr>
        <p:sp>
          <p:nvSpPr>
            <p:cNvPr id="8" name="object 8"/>
            <p:cNvSpPr/>
            <p:nvPr/>
          </p:nvSpPr>
          <p:spPr>
            <a:xfrm>
              <a:off x="2390775" y="1914525"/>
              <a:ext cx="8086725" cy="1200150"/>
            </a:xfrm>
            <a:custGeom>
              <a:avLst/>
              <a:gdLst/>
              <a:ahLst/>
              <a:cxnLst/>
              <a:rect l="l" t="t" r="r" b="b"/>
              <a:pathLst>
                <a:path w="8086725" h="1200150">
                  <a:moveTo>
                    <a:pt x="8086725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8086725" y="1200150"/>
                  </a:lnTo>
                  <a:lnTo>
                    <a:pt x="8086725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90775" y="1914525"/>
              <a:ext cx="8086725" cy="2619375"/>
            </a:xfrm>
            <a:custGeom>
              <a:avLst/>
              <a:gdLst/>
              <a:ahLst/>
              <a:cxnLst/>
              <a:rect l="l" t="t" r="r" b="b"/>
              <a:pathLst>
                <a:path w="8086725" h="2619375">
                  <a:moveTo>
                    <a:pt x="0" y="1200150"/>
                  </a:moveTo>
                  <a:lnTo>
                    <a:pt x="8086725" y="1200150"/>
                  </a:lnTo>
                  <a:lnTo>
                    <a:pt x="8086725" y="0"/>
                  </a:lnTo>
                  <a:lnTo>
                    <a:pt x="0" y="0"/>
                  </a:lnTo>
                  <a:lnTo>
                    <a:pt x="0" y="1200150"/>
                  </a:lnTo>
                  <a:close/>
                </a:path>
                <a:path w="8086725" h="2619375">
                  <a:moveTo>
                    <a:pt x="2628900" y="2619375"/>
                  </a:moveTo>
                  <a:lnTo>
                    <a:pt x="3971925" y="2619375"/>
                  </a:lnTo>
                  <a:lnTo>
                    <a:pt x="3971925" y="1257300"/>
                  </a:lnTo>
                  <a:lnTo>
                    <a:pt x="2628900" y="1257300"/>
                  </a:lnTo>
                  <a:lnTo>
                    <a:pt x="2628900" y="261937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8425" y="3171825"/>
              <a:ext cx="1476375" cy="1352550"/>
            </a:xfrm>
            <a:custGeom>
              <a:avLst/>
              <a:gdLst/>
              <a:ahLst/>
              <a:cxnLst/>
              <a:rect l="l" t="t" r="r" b="b"/>
              <a:pathLst>
                <a:path w="1476375" h="1352550">
                  <a:moveTo>
                    <a:pt x="1476375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476375" y="1352550"/>
                  </a:lnTo>
                  <a:lnTo>
                    <a:pt x="1476375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48425" y="3171825"/>
              <a:ext cx="1476375" cy="1352550"/>
            </a:xfrm>
            <a:custGeom>
              <a:avLst/>
              <a:gdLst/>
              <a:ahLst/>
              <a:cxnLst/>
              <a:rect l="l" t="t" r="r" b="b"/>
              <a:pathLst>
                <a:path w="1476375" h="1352550">
                  <a:moveTo>
                    <a:pt x="0" y="1352550"/>
                  </a:moveTo>
                  <a:lnTo>
                    <a:pt x="1476375" y="1352550"/>
                  </a:lnTo>
                  <a:lnTo>
                    <a:pt x="1476375" y="0"/>
                  </a:lnTo>
                  <a:lnTo>
                    <a:pt x="0" y="0"/>
                  </a:lnTo>
                  <a:lnTo>
                    <a:pt x="0" y="13525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591045" y="3361944"/>
            <a:ext cx="1207135" cy="712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10" algn="ctr">
              <a:lnSpc>
                <a:spcPct val="1073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PRIMEIRA LINGUA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ESTRANXEIRA</a:t>
            </a:r>
            <a:r>
              <a:rPr sz="14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60566" y="4231703"/>
            <a:ext cx="126238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ING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9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FR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9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9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9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9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001000" y="3190875"/>
            <a:ext cx="2476500" cy="1323975"/>
            <a:chOff x="8001000" y="3190875"/>
            <a:chExt cx="2476500" cy="1323975"/>
          </a:xfrm>
        </p:grpSpPr>
        <p:sp>
          <p:nvSpPr>
            <p:cNvPr id="15" name="object 15"/>
            <p:cNvSpPr/>
            <p:nvPr/>
          </p:nvSpPr>
          <p:spPr>
            <a:xfrm>
              <a:off x="8001000" y="3190875"/>
              <a:ext cx="2476500" cy="1323975"/>
            </a:xfrm>
            <a:custGeom>
              <a:avLst/>
              <a:gdLst/>
              <a:ahLst/>
              <a:cxnLst/>
              <a:rect l="l" t="t" r="r" b="b"/>
              <a:pathLst>
                <a:path w="2476500" h="1323975">
                  <a:moveTo>
                    <a:pt x="2476500" y="0"/>
                  </a:moveTo>
                  <a:lnTo>
                    <a:pt x="0" y="0"/>
                  </a:lnTo>
                  <a:lnTo>
                    <a:pt x="0" y="1323975"/>
                  </a:lnTo>
                  <a:lnTo>
                    <a:pt x="2476500" y="1323975"/>
                  </a:lnTo>
                  <a:lnTo>
                    <a:pt x="2476500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77276" y="3252851"/>
              <a:ext cx="1943100" cy="361950"/>
            </a:xfrm>
            <a:custGeom>
              <a:avLst/>
              <a:gdLst/>
              <a:ahLst/>
              <a:cxnLst/>
              <a:rect l="l" t="t" r="r" b="b"/>
              <a:pathLst>
                <a:path w="1943100" h="361950">
                  <a:moveTo>
                    <a:pt x="0" y="361950"/>
                  </a:moveTo>
                  <a:lnTo>
                    <a:pt x="1943100" y="361950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361950"/>
                  </a:lnTo>
                  <a:close/>
                </a:path>
              </a:pathLst>
            </a:custGeom>
            <a:ln w="9525">
              <a:solidFill>
                <a:srgbClr val="00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177783" y="3226117"/>
            <a:ext cx="1941830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MATERIA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MODALIDADE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OPCIÓN CURSADA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506726" y="4830826"/>
            <a:ext cx="4273550" cy="301625"/>
            <a:chOff x="2506726" y="4830826"/>
            <a:chExt cx="4273550" cy="301625"/>
          </a:xfrm>
        </p:grpSpPr>
        <p:sp>
          <p:nvSpPr>
            <p:cNvPr id="19" name="object 19"/>
            <p:cNvSpPr/>
            <p:nvPr/>
          </p:nvSpPr>
          <p:spPr>
            <a:xfrm>
              <a:off x="2519426" y="4843526"/>
              <a:ext cx="4248150" cy="276225"/>
            </a:xfrm>
            <a:custGeom>
              <a:avLst/>
              <a:gdLst/>
              <a:ahLst/>
              <a:cxnLst/>
              <a:rect l="l" t="t" r="r" b="b"/>
              <a:pathLst>
                <a:path w="4248150" h="276225">
                  <a:moveTo>
                    <a:pt x="4248150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4248150" y="276225"/>
                  </a:lnTo>
                  <a:lnTo>
                    <a:pt x="4248150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19426" y="4843526"/>
              <a:ext cx="4248150" cy="276225"/>
            </a:xfrm>
            <a:custGeom>
              <a:avLst/>
              <a:gdLst/>
              <a:ahLst/>
              <a:cxnLst/>
              <a:rect l="l" t="t" r="r" b="b"/>
              <a:pathLst>
                <a:path w="4248150" h="276225">
                  <a:moveTo>
                    <a:pt x="0" y="276225"/>
                  </a:moveTo>
                  <a:lnTo>
                    <a:pt x="4248150" y="276225"/>
                  </a:lnTo>
                  <a:lnTo>
                    <a:pt x="4248150" y="0"/>
                  </a:lnTo>
                  <a:lnTo>
                    <a:pt x="0" y="0"/>
                  </a:lnTo>
                  <a:lnTo>
                    <a:pt x="0" y="276225"/>
                  </a:lnTo>
                  <a:close/>
                </a:path>
              </a:pathLst>
            </a:custGeom>
            <a:ln w="25400">
              <a:solidFill>
                <a:srgbClr val="00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888226" y="4640326"/>
            <a:ext cx="2540000" cy="273050"/>
            <a:chOff x="6888226" y="4640326"/>
            <a:chExt cx="2540000" cy="273050"/>
          </a:xfrm>
        </p:grpSpPr>
        <p:sp>
          <p:nvSpPr>
            <p:cNvPr id="22" name="object 22"/>
            <p:cNvSpPr/>
            <p:nvPr/>
          </p:nvSpPr>
          <p:spPr>
            <a:xfrm>
              <a:off x="6900926" y="4653026"/>
              <a:ext cx="2514600" cy="247650"/>
            </a:xfrm>
            <a:custGeom>
              <a:avLst/>
              <a:gdLst/>
              <a:ahLst/>
              <a:cxnLst/>
              <a:rect l="l" t="t" r="r" b="b"/>
              <a:pathLst>
                <a:path w="2514600" h="247650">
                  <a:moveTo>
                    <a:pt x="2514600" y="0"/>
                  </a:moveTo>
                  <a:lnTo>
                    <a:pt x="0" y="0"/>
                  </a:lnTo>
                  <a:lnTo>
                    <a:pt x="0" y="247650"/>
                  </a:lnTo>
                  <a:lnTo>
                    <a:pt x="2514600" y="247650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00926" y="4653026"/>
              <a:ext cx="2514600" cy="247650"/>
            </a:xfrm>
            <a:custGeom>
              <a:avLst/>
              <a:gdLst/>
              <a:ahLst/>
              <a:cxnLst/>
              <a:rect l="l" t="t" r="r" b="b"/>
              <a:pathLst>
                <a:path w="2514600" h="247650">
                  <a:moveTo>
                    <a:pt x="0" y="247650"/>
                  </a:moveTo>
                  <a:lnTo>
                    <a:pt x="2514600" y="247650"/>
                  </a:lnTo>
                  <a:lnTo>
                    <a:pt x="2514600" y="0"/>
                  </a:lnTo>
                  <a:lnTo>
                    <a:pt x="0" y="0"/>
                  </a:lnTo>
                  <a:lnTo>
                    <a:pt x="0" y="247650"/>
                  </a:lnTo>
                  <a:close/>
                </a:path>
              </a:pathLst>
            </a:custGeom>
            <a:ln w="25400">
              <a:solidFill>
                <a:srgbClr val="00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888226" y="5040376"/>
            <a:ext cx="2425700" cy="282575"/>
            <a:chOff x="6888226" y="5040376"/>
            <a:chExt cx="2425700" cy="282575"/>
          </a:xfrm>
        </p:grpSpPr>
        <p:sp>
          <p:nvSpPr>
            <p:cNvPr id="25" name="object 25"/>
            <p:cNvSpPr/>
            <p:nvPr/>
          </p:nvSpPr>
          <p:spPr>
            <a:xfrm>
              <a:off x="6900926" y="5053076"/>
              <a:ext cx="2400300" cy="257175"/>
            </a:xfrm>
            <a:custGeom>
              <a:avLst/>
              <a:gdLst/>
              <a:ahLst/>
              <a:cxnLst/>
              <a:rect l="l" t="t" r="r" b="b"/>
              <a:pathLst>
                <a:path w="2400300" h="257175">
                  <a:moveTo>
                    <a:pt x="2400300" y="0"/>
                  </a:moveTo>
                  <a:lnTo>
                    <a:pt x="0" y="0"/>
                  </a:lnTo>
                  <a:lnTo>
                    <a:pt x="0" y="257175"/>
                  </a:lnTo>
                  <a:lnTo>
                    <a:pt x="2400300" y="257175"/>
                  </a:lnTo>
                  <a:lnTo>
                    <a:pt x="2400300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00926" y="5053076"/>
              <a:ext cx="2400300" cy="257175"/>
            </a:xfrm>
            <a:custGeom>
              <a:avLst/>
              <a:gdLst/>
              <a:ahLst/>
              <a:cxnLst/>
              <a:rect l="l" t="t" r="r" b="b"/>
              <a:pathLst>
                <a:path w="2400300" h="257175">
                  <a:moveTo>
                    <a:pt x="0" y="257175"/>
                  </a:moveTo>
                  <a:lnTo>
                    <a:pt x="2400300" y="257175"/>
                  </a:lnTo>
                  <a:lnTo>
                    <a:pt x="2400300" y="0"/>
                  </a:lnTo>
                  <a:lnTo>
                    <a:pt x="0" y="0"/>
                  </a:lnTo>
                  <a:lnTo>
                    <a:pt x="0" y="257175"/>
                  </a:lnTo>
                  <a:close/>
                </a:path>
              </a:pathLst>
            </a:custGeom>
            <a:ln w="25400">
              <a:solidFill>
                <a:srgbClr val="00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532126" y="4623371"/>
            <a:ext cx="687070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8465" algn="ctr">
              <a:lnSpc>
                <a:spcPts val="1760"/>
              </a:lnSpc>
              <a:spcBef>
                <a:spcPts val="100"/>
              </a:spcBef>
            </a:pP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65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4.0</a:t>
            </a:r>
            <a:r>
              <a:rPr sz="165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5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10.0</a:t>
            </a:r>
            <a:r>
              <a:rPr sz="1650" b="1" spc="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-30" dirty="0">
                <a:solidFill>
                  <a:srgbClr val="FFFFFF"/>
                </a:solidFill>
                <a:latin typeface="Calibri"/>
                <a:cs typeface="Calibri"/>
              </a:rPr>
              <a:t>(Valor</a:t>
            </a:r>
            <a:r>
              <a:rPr sz="165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6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-20" dirty="0">
                <a:solidFill>
                  <a:srgbClr val="FFFFFF"/>
                </a:solidFill>
                <a:latin typeface="Calibri"/>
                <a:cs typeface="Calibri"/>
              </a:rPr>
              <a:t>40%)</a:t>
            </a:r>
            <a:endParaRPr sz="1650">
              <a:latin typeface="Calibri"/>
              <a:cs typeface="Calibri"/>
            </a:endParaRPr>
          </a:p>
          <a:p>
            <a:pPr marL="65405">
              <a:lnSpc>
                <a:spcPts val="1675"/>
              </a:lnSpc>
            </a:pP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NOTA</a:t>
            </a:r>
            <a:r>
              <a:rPr sz="1800" b="1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6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-20" dirty="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sz="165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-20" dirty="0">
                <a:solidFill>
                  <a:srgbClr val="FFFFFF"/>
                </a:solidFill>
                <a:latin typeface="Calibri"/>
                <a:cs typeface="Calibri"/>
              </a:rPr>
              <a:t>ARITMÉTICA</a:t>
            </a:r>
            <a:r>
              <a:rPr sz="165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DAS</a:t>
            </a:r>
            <a:r>
              <a:rPr sz="165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6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-10" dirty="0">
                <a:solidFill>
                  <a:srgbClr val="FFFFFF"/>
                </a:solidFill>
                <a:latin typeface="Calibri"/>
                <a:cs typeface="Calibri"/>
              </a:rPr>
              <a:t>MATERIAS</a:t>
            </a:r>
            <a:endParaRPr sz="1650">
              <a:latin typeface="Calibri"/>
              <a:cs typeface="Calibri"/>
            </a:endParaRPr>
          </a:p>
          <a:p>
            <a:pPr marL="4233545" algn="ctr">
              <a:lnSpc>
                <a:spcPts val="1720"/>
              </a:lnSpc>
            </a:pPr>
            <a:r>
              <a:rPr sz="1650" b="1" spc="-30" dirty="0">
                <a:solidFill>
                  <a:srgbClr val="FFFFFF"/>
                </a:solidFill>
                <a:latin typeface="Calibri"/>
                <a:cs typeface="Calibri"/>
              </a:rPr>
              <a:t>VALIDEZ</a:t>
            </a:r>
            <a:r>
              <a:rPr sz="165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650" b="1" spc="-10" dirty="0">
                <a:solidFill>
                  <a:srgbClr val="FFFFFF"/>
                </a:solidFill>
                <a:latin typeface="Calibri"/>
                <a:cs typeface="Calibri"/>
              </a:rPr>
              <a:t> INDEFINIDA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905000" y="1200150"/>
            <a:ext cx="3829050" cy="523875"/>
            <a:chOff x="1905000" y="1200150"/>
            <a:chExt cx="3829050" cy="523875"/>
          </a:xfrm>
        </p:grpSpPr>
        <p:sp>
          <p:nvSpPr>
            <p:cNvPr id="29" name="object 29"/>
            <p:cNvSpPr/>
            <p:nvPr/>
          </p:nvSpPr>
          <p:spPr>
            <a:xfrm>
              <a:off x="1924050" y="1219200"/>
              <a:ext cx="3790950" cy="485775"/>
            </a:xfrm>
            <a:custGeom>
              <a:avLst/>
              <a:gdLst/>
              <a:ahLst/>
              <a:cxnLst/>
              <a:rect l="l" t="t" r="r" b="b"/>
              <a:pathLst>
                <a:path w="3790950" h="485775">
                  <a:moveTo>
                    <a:pt x="3790950" y="0"/>
                  </a:moveTo>
                  <a:lnTo>
                    <a:pt x="0" y="0"/>
                  </a:lnTo>
                  <a:lnTo>
                    <a:pt x="0" y="485775"/>
                  </a:lnTo>
                  <a:lnTo>
                    <a:pt x="3790950" y="485775"/>
                  </a:lnTo>
                  <a:lnTo>
                    <a:pt x="3790950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24050" y="1219200"/>
              <a:ext cx="3790950" cy="485775"/>
            </a:xfrm>
            <a:custGeom>
              <a:avLst/>
              <a:gdLst/>
              <a:ahLst/>
              <a:cxnLst/>
              <a:rect l="l" t="t" r="r" b="b"/>
              <a:pathLst>
                <a:path w="3790950" h="485775">
                  <a:moveTo>
                    <a:pt x="0" y="485775"/>
                  </a:moveTo>
                  <a:lnTo>
                    <a:pt x="3790950" y="485775"/>
                  </a:lnTo>
                  <a:lnTo>
                    <a:pt x="3790950" y="0"/>
                  </a:lnTo>
                  <a:lnTo>
                    <a:pt x="0" y="0"/>
                  </a:lnTo>
                  <a:lnTo>
                    <a:pt x="0" y="48577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924050" y="1219200"/>
            <a:ext cx="3790950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3640"/>
              </a:lnSpc>
            </a:pP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32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OBRIGATORIA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591300" y="1219200"/>
            <a:ext cx="3743325" cy="523875"/>
            <a:chOff x="6591300" y="1219200"/>
            <a:chExt cx="3743325" cy="523875"/>
          </a:xfrm>
        </p:grpSpPr>
        <p:sp>
          <p:nvSpPr>
            <p:cNvPr id="33" name="object 33"/>
            <p:cNvSpPr/>
            <p:nvPr/>
          </p:nvSpPr>
          <p:spPr>
            <a:xfrm>
              <a:off x="6610350" y="1238250"/>
              <a:ext cx="3705225" cy="485775"/>
            </a:xfrm>
            <a:custGeom>
              <a:avLst/>
              <a:gdLst/>
              <a:ahLst/>
              <a:cxnLst/>
              <a:rect l="l" t="t" r="r" b="b"/>
              <a:pathLst>
                <a:path w="3705225" h="485775">
                  <a:moveTo>
                    <a:pt x="3705225" y="0"/>
                  </a:moveTo>
                  <a:lnTo>
                    <a:pt x="0" y="0"/>
                  </a:lnTo>
                  <a:lnTo>
                    <a:pt x="0" y="485775"/>
                  </a:lnTo>
                  <a:lnTo>
                    <a:pt x="3705225" y="485775"/>
                  </a:lnTo>
                  <a:lnTo>
                    <a:pt x="3705225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10350" y="1238250"/>
              <a:ext cx="3705225" cy="485775"/>
            </a:xfrm>
            <a:custGeom>
              <a:avLst/>
              <a:gdLst/>
              <a:ahLst/>
              <a:cxnLst/>
              <a:rect l="l" t="t" r="r" b="b"/>
              <a:pathLst>
                <a:path w="3705225" h="485775">
                  <a:moveTo>
                    <a:pt x="0" y="485775"/>
                  </a:moveTo>
                  <a:lnTo>
                    <a:pt x="3705225" y="485775"/>
                  </a:lnTo>
                  <a:lnTo>
                    <a:pt x="3705225" y="0"/>
                  </a:lnTo>
                  <a:lnTo>
                    <a:pt x="0" y="0"/>
                  </a:lnTo>
                  <a:lnTo>
                    <a:pt x="0" y="48577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610350" y="1238250"/>
            <a:ext cx="3705225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>
              <a:lnSpc>
                <a:spcPts val="3625"/>
              </a:lnSpc>
            </a:pP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32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VOLUNTARIA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133600" y="5829300"/>
            <a:ext cx="8343900" cy="504825"/>
          </a:xfrm>
          <a:custGeom>
            <a:avLst/>
            <a:gdLst/>
            <a:ahLst/>
            <a:cxnLst/>
            <a:rect l="l" t="t" r="r" b="b"/>
            <a:pathLst>
              <a:path w="8343900" h="504825">
                <a:moveTo>
                  <a:pt x="8343900" y="0"/>
                </a:moveTo>
                <a:lnTo>
                  <a:pt x="0" y="0"/>
                </a:lnTo>
                <a:lnTo>
                  <a:pt x="0" y="504825"/>
                </a:lnTo>
                <a:lnTo>
                  <a:pt x="8343900" y="504825"/>
                </a:lnTo>
                <a:lnTo>
                  <a:pt x="8343900" y="0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160651" y="5895657"/>
            <a:ext cx="24479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ACCESO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UNIVERSIDADE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91684" y="5879147"/>
            <a:ext cx="502920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13175" algn="l"/>
              </a:tabLst>
            </a:pP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NAU</a:t>
            </a:r>
            <a:r>
              <a:rPr sz="20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NPO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ABAU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0.4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NMB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0.6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	=</a:t>
            </a:r>
            <a:r>
              <a:rPr sz="2000" b="1" spc="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5.0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10.0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6775" y="5991225"/>
            <a:ext cx="333375" cy="152400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8143875" y="5429250"/>
            <a:ext cx="2209800" cy="2000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11125">
              <a:lnSpc>
                <a:spcPts val="1500"/>
              </a:lnSpc>
            </a:pPr>
            <a:r>
              <a:rPr sz="1250" b="1" dirty="0">
                <a:latin typeface="Calibri"/>
                <a:cs typeface="Calibri"/>
              </a:rPr>
              <a:t>NOTA</a:t>
            </a:r>
            <a:r>
              <a:rPr sz="1250" b="1" spc="5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MEDIA</a:t>
            </a:r>
            <a:r>
              <a:rPr sz="1250" b="1" spc="4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BACHARELATO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162300" y="5419725"/>
            <a:ext cx="2552700" cy="238125"/>
            <a:chOff x="3162300" y="5419725"/>
            <a:chExt cx="2552700" cy="238125"/>
          </a:xfrm>
        </p:grpSpPr>
        <p:sp>
          <p:nvSpPr>
            <p:cNvPr id="42" name="object 42"/>
            <p:cNvSpPr/>
            <p:nvPr/>
          </p:nvSpPr>
          <p:spPr>
            <a:xfrm>
              <a:off x="3181350" y="5438775"/>
              <a:ext cx="2514600" cy="200025"/>
            </a:xfrm>
            <a:custGeom>
              <a:avLst/>
              <a:gdLst/>
              <a:ahLst/>
              <a:cxnLst/>
              <a:rect l="l" t="t" r="r" b="b"/>
              <a:pathLst>
                <a:path w="2514600" h="200025">
                  <a:moveTo>
                    <a:pt x="2514600" y="0"/>
                  </a:moveTo>
                  <a:lnTo>
                    <a:pt x="0" y="0"/>
                  </a:lnTo>
                  <a:lnTo>
                    <a:pt x="0" y="200025"/>
                  </a:lnTo>
                  <a:lnTo>
                    <a:pt x="2514600" y="200025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81350" y="5438775"/>
              <a:ext cx="2514600" cy="200025"/>
            </a:xfrm>
            <a:custGeom>
              <a:avLst/>
              <a:gdLst/>
              <a:ahLst/>
              <a:cxnLst/>
              <a:rect l="l" t="t" r="r" b="b"/>
              <a:pathLst>
                <a:path w="2514600" h="200025">
                  <a:moveTo>
                    <a:pt x="0" y="200025"/>
                  </a:moveTo>
                  <a:lnTo>
                    <a:pt x="2514600" y="200025"/>
                  </a:lnTo>
                  <a:lnTo>
                    <a:pt x="2514600" y="0"/>
                  </a:lnTo>
                  <a:lnTo>
                    <a:pt x="0" y="0"/>
                  </a:lnTo>
                  <a:lnTo>
                    <a:pt x="0" y="200025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200400" y="5426392"/>
            <a:ext cx="247650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25"/>
              </a:spcBef>
            </a:pPr>
            <a:r>
              <a:rPr sz="1250" b="1" dirty="0">
                <a:latin typeface="Calibri"/>
                <a:cs typeface="Calibri"/>
              </a:rPr>
              <a:t>NOTA</a:t>
            </a:r>
            <a:r>
              <a:rPr sz="1250" b="1" spc="2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MEDIA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PARTE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OBRIGATORIA</a:t>
            </a:r>
            <a:endParaRPr sz="1250">
              <a:latin typeface="Calibri"/>
              <a:cs typeface="Calibri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2174113" y="3168777"/>
          <a:ext cx="4170045" cy="1340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7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0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86690" marR="264160" indent="-2540" algn="ctr">
                        <a:lnSpc>
                          <a:spcPct val="101499"/>
                        </a:lnSpc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HISTORIA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ESPAÑA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Hª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FILOSOFÍA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03835" marR="163830" indent="188595">
                        <a:lnSpc>
                          <a:spcPct val="102899"/>
                        </a:lnSpc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LINGUA CASTELÁ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LITERATURA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1475" marR="351155" indent="-1270" algn="ctr">
                        <a:lnSpc>
                          <a:spcPct val="107300"/>
                        </a:lnSpc>
                        <a:spcBef>
                          <a:spcPts val="14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LINGUA GALEGA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LITERATURA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solidFill>
                      <a:srgbClr val="00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object 46"/>
          <p:cNvSpPr txBox="1"/>
          <p:nvPr/>
        </p:nvSpPr>
        <p:spPr>
          <a:xfrm>
            <a:off x="2390775" y="1914525"/>
            <a:ext cx="8086725" cy="12001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R="306705" algn="ctr">
              <a:lnSpc>
                <a:spcPct val="100000"/>
              </a:lnSpc>
              <a:spcBef>
                <a:spcPts val="79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3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MATERIAS</a:t>
            </a:r>
            <a:r>
              <a:rPr sz="36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XERAIS</a:t>
            </a:r>
            <a:endParaRPr sz="3600">
              <a:latin typeface="Calibri"/>
              <a:cs typeface="Calibri"/>
            </a:endParaRPr>
          </a:p>
          <a:p>
            <a:pPr marL="546100">
              <a:lnSpc>
                <a:spcPct val="100000"/>
              </a:lnSpc>
              <a:spcBef>
                <a:spcPts val="76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BLOQUE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MATERIAS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COMÚNS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MODALIDADE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CURSADA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633215" y="297815"/>
            <a:ext cx="531812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ESTRUTURA</a:t>
            </a:r>
            <a:r>
              <a:rPr sz="3950" spc="-105" dirty="0"/>
              <a:t> </a:t>
            </a:r>
            <a:r>
              <a:rPr sz="3950" dirty="0"/>
              <a:t>DAS</a:t>
            </a:r>
            <a:r>
              <a:rPr sz="3950" spc="-114" dirty="0"/>
              <a:t> </a:t>
            </a:r>
            <a:r>
              <a:rPr sz="3950" spc="-10" dirty="0"/>
              <a:t>PROBAS</a:t>
            </a:r>
            <a:endParaRPr sz="3950"/>
          </a:p>
        </p:txBody>
      </p:sp>
      <p:pic>
        <p:nvPicPr>
          <p:cNvPr id="48" name="object 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5713476" y="5475351"/>
            <a:ext cx="2432050" cy="412750"/>
            <a:chOff x="5713476" y="5475351"/>
            <a:chExt cx="2432050" cy="412750"/>
          </a:xfrm>
        </p:grpSpPr>
        <p:sp>
          <p:nvSpPr>
            <p:cNvPr id="51" name="object 51"/>
            <p:cNvSpPr/>
            <p:nvPr/>
          </p:nvSpPr>
          <p:spPr>
            <a:xfrm>
              <a:off x="5719826" y="5491226"/>
              <a:ext cx="361950" cy="390525"/>
            </a:xfrm>
            <a:custGeom>
              <a:avLst/>
              <a:gdLst/>
              <a:ahLst/>
              <a:cxnLst/>
              <a:rect l="l" t="t" r="r" b="b"/>
              <a:pathLst>
                <a:path w="361950" h="390525">
                  <a:moveTo>
                    <a:pt x="168910" y="0"/>
                  </a:moveTo>
                  <a:lnTo>
                    <a:pt x="0" y="0"/>
                  </a:lnTo>
                  <a:lnTo>
                    <a:pt x="0" y="90424"/>
                  </a:lnTo>
                  <a:lnTo>
                    <a:pt x="168910" y="90424"/>
                  </a:lnTo>
                  <a:lnTo>
                    <a:pt x="195312" y="95756"/>
                  </a:lnTo>
                  <a:lnTo>
                    <a:pt x="216868" y="110299"/>
                  </a:lnTo>
                  <a:lnTo>
                    <a:pt x="231399" y="131872"/>
                  </a:lnTo>
                  <a:lnTo>
                    <a:pt x="236727" y="158292"/>
                  </a:lnTo>
                  <a:lnTo>
                    <a:pt x="236727" y="257619"/>
                  </a:lnTo>
                  <a:lnTo>
                    <a:pt x="202057" y="257619"/>
                  </a:lnTo>
                  <a:lnTo>
                    <a:pt x="281939" y="390461"/>
                  </a:lnTo>
                  <a:lnTo>
                    <a:pt x="361950" y="257619"/>
                  </a:lnTo>
                  <a:lnTo>
                    <a:pt x="327278" y="257619"/>
                  </a:lnTo>
                  <a:lnTo>
                    <a:pt x="327278" y="158292"/>
                  </a:lnTo>
                  <a:lnTo>
                    <a:pt x="319196" y="108258"/>
                  </a:lnTo>
                  <a:lnTo>
                    <a:pt x="296697" y="64805"/>
                  </a:lnTo>
                  <a:lnTo>
                    <a:pt x="262402" y="30540"/>
                  </a:lnTo>
                  <a:lnTo>
                    <a:pt x="218932" y="8069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19826" y="5491226"/>
              <a:ext cx="361950" cy="390525"/>
            </a:xfrm>
            <a:custGeom>
              <a:avLst/>
              <a:gdLst/>
              <a:ahLst/>
              <a:cxnLst/>
              <a:rect l="l" t="t" r="r" b="b"/>
              <a:pathLst>
                <a:path w="361950" h="390525">
                  <a:moveTo>
                    <a:pt x="0" y="0"/>
                  </a:moveTo>
                  <a:lnTo>
                    <a:pt x="168910" y="0"/>
                  </a:lnTo>
                  <a:lnTo>
                    <a:pt x="218932" y="8069"/>
                  </a:lnTo>
                  <a:lnTo>
                    <a:pt x="262402" y="30540"/>
                  </a:lnTo>
                  <a:lnTo>
                    <a:pt x="296697" y="64805"/>
                  </a:lnTo>
                  <a:lnTo>
                    <a:pt x="319196" y="108258"/>
                  </a:lnTo>
                  <a:lnTo>
                    <a:pt x="327278" y="158292"/>
                  </a:lnTo>
                  <a:lnTo>
                    <a:pt x="327278" y="257619"/>
                  </a:lnTo>
                  <a:lnTo>
                    <a:pt x="361950" y="257619"/>
                  </a:lnTo>
                  <a:lnTo>
                    <a:pt x="281939" y="390461"/>
                  </a:lnTo>
                  <a:lnTo>
                    <a:pt x="202057" y="257619"/>
                  </a:lnTo>
                  <a:lnTo>
                    <a:pt x="236727" y="257619"/>
                  </a:lnTo>
                  <a:lnTo>
                    <a:pt x="236727" y="158292"/>
                  </a:lnTo>
                  <a:lnTo>
                    <a:pt x="231399" y="131872"/>
                  </a:lnTo>
                  <a:lnTo>
                    <a:pt x="216868" y="110299"/>
                  </a:lnTo>
                  <a:lnTo>
                    <a:pt x="195312" y="95756"/>
                  </a:lnTo>
                  <a:lnTo>
                    <a:pt x="168910" y="90424"/>
                  </a:lnTo>
                  <a:lnTo>
                    <a:pt x="0" y="9042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777226" y="5481701"/>
              <a:ext cx="361950" cy="390525"/>
            </a:xfrm>
            <a:custGeom>
              <a:avLst/>
              <a:gdLst/>
              <a:ahLst/>
              <a:cxnLst/>
              <a:rect l="l" t="t" r="r" b="b"/>
              <a:pathLst>
                <a:path w="361950" h="390525">
                  <a:moveTo>
                    <a:pt x="361950" y="0"/>
                  </a:moveTo>
                  <a:lnTo>
                    <a:pt x="192913" y="0"/>
                  </a:lnTo>
                  <a:lnTo>
                    <a:pt x="142890" y="8069"/>
                  </a:lnTo>
                  <a:lnTo>
                    <a:pt x="99420" y="30540"/>
                  </a:lnTo>
                  <a:lnTo>
                    <a:pt x="65125" y="64805"/>
                  </a:lnTo>
                  <a:lnTo>
                    <a:pt x="42626" y="108258"/>
                  </a:lnTo>
                  <a:lnTo>
                    <a:pt x="34544" y="158292"/>
                  </a:lnTo>
                  <a:lnTo>
                    <a:pt x="34544" y="257619"/>
                  </a:lnTo>
                  <a:lnTo>
                    <a:pt x="0" y="257619"/>
                  </a:lnTo>
                  <a:lnTo>
                    <a:pt x="79882" y="390461"/>
                  </a:lnTo>
                  <a:lnTo>
                    <a:pt x="159766" y="257619"/>
                  </a:lnTo>
                  <a:lnTo>
                    <a:pt x="125095" y="257619"/>
                  </a:lnTo>
                  <a:lnTo>
                    <a:pt x="125095" y="158292"/>
                  </a:lnTo>
                  <a:lnTo>
                    <a:pt x="130423" y="131872"/>
                  </a:lnTo>
                  <a:lnTo>
                    <a:pt x="144954" y="110299"/>
                  </a:lnTo>
                  <a:lnTo>
                    <a:pt x="166510" y="95756"/>
                  </a:lnTo>
                  <a:lnTo>
                    <a:pt x="192913" y="90424"/>
                  </a:lnTo>
                  <a:lnTo>
                    <a:pt x="361950" y="90424"/>
                  </a:lnTo>
                  <a:lnTo>
                    <a:pt x="3619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777226" y="5481701"/>
              <a:ext cx="361950" cy="390525"/>
            </a:xfrm>
            <a:custGeom>
              <a:avLst/>
              <a:gdLst/>
              <a:ahLst/>
              <a:cxnLst/>
              <a:rect l="l" t="t" r="r" b="b"/>
              <a:pathLst>
                <a:path w="361950" h="390525">
                  <a:moveTo>
                    <a:pt x="361950" y="0"/>
                  </a:moveTo>
                  <a:lnTo>
                    <a:pt x="192913" y="0"/>
                  </a:lnTo>
                  <a:lnTo>
                    <a:pt x="142890" y="8069"/>
                  </a:lnTo>
                  <a:lnTo>
                    <a:pt x="99420" y="30540"/>
                  </a:lnTo>
                  <a:lnTo>
                    <a:pt x="65125" y="64805"/>
                  </a:lnTo>
                  <a:lnTo>
                    <a:pt x="42626" y="108258"/>
                  </a:lnTo>
                  <a:lnTo>
                    <a:pt x="34544" y="158292"/>
                  </a:lnTo>
                  <a:lnTo>
                    <a:pt x="34544" y="257619"/>
                  </a:lnTo>
                  <a:lnTo>
                    <a:pt x="0" y="257619"/>
                  </a:lnTo>
                  <a:lnTo>
                    <a:pt x="79882" y="390461"/>
                  </a:lnTo>
                  <a:lnTo>
                    <a:pt x="159766" y="257619"/>
                  </a:lnTo>
                  <a:lnTo>
                    <a:pt x="125095" y="257619"/>
                  </a:lnTo>
                  <a:lnTo>
                    <a:pt x="125095" y="158292"/>
                  </a:lnTo>
                  <a:lnTo>
                    <a:pt x="130423" y="131872"/>
                  </a:lnTo>
                  <a:lnTo>
                    <a:pt x="144954" y="110299"/>
                  </a:lnTo>
                  <a:lnTo>
                    <a:pt x="166510" y="95756"/>
                  </a:lnTo>
                  <a:lnTo>
                    <a:pt x="192913" y="90424"/>
                  </a:lnTo>
                  <a:lnTo>
                    <a:pt x="361950" y="90424"/>
                  </a:lnTo>
                  <a:lnTo>
                    <a:pt x="361950" y="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5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150" y="2981325"/>
            <a:ext cx="2876550" cy="2190750"/>
            <a:chOff x="438150" y="2981325"/>
            <a:chExt cx="2876550" cy="2190750"/>
          </a:xfrm>
        </p:grpSpPr>
        <p:sp>
          <p:nvSpPr>
            <p:cNvPr id="3" name="object 3"/>
            <p:cNvSpPr/>
            <p:nvPr/>
          </p:nvSpPr>
          <p:spPr>
            <a:xfrm>
              <a:off x="438150" y="2981325"/>
              <a:ext cx="2876550" cy="2190750"/>
            </a:xfrm>
            <a:custGeom>
              <a:avLst/>
              <a:gdLst/>
              <a:ahLst/>
              <a:cxnLst/>
              <a:rect l="l" t="t" r="r" b="b"/>
              <a:pathLst>
                <a:path w="2876550" h="2190750">
                  <a:moveTo>
                    <a:pt x="2876550" y="0"/>
                  </a:moveTo>
                  <a:lnTo>
                    <a:pt x="0" y="0"/>
                  </a:lnTo>
                  <a:lnTo>
                    <a:pt x="0" y="2190750"/>
                  </a:lnTo>
                  <a:lnTo>
                    <a:pt x="2876550" y="2190750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6262" y="3129026"/>
              <a:ext cx="2581275" cy="1476375"/>
            </a:xfrm>
            <a:custGeom>
              <a:avLst/>
              <a:gdLst/>
              <a:ahLst/>
              <a:cxnLst/>
              <a:rect l="l" t="t" r="r" b="b"/>
              <a:pathLst>
                <a:path w="2581275" h="1476375">
                  <a:moveTo>
                    <a:pt x="0" y="1476375"/>
                  </a:moveTo>
                  <a:lnTo>
                    <a:pt x="2581275" y="1476375"/>
                  </a:lnTo>
                  <a:lnTo>
                    <a:pt x="2581275" y="0"/>
                  </a:lnTo>
                  <a:lnTo>
                    <a:pt x="0" y="0"/>
                  </a:lnTo>
                  <a:lnTo>
                    <a:pt x="0" y="1476375"/>
                  </a:lnTo>
                  <a:close/>
                </a:path>
              </a:pathLst>
            </a:custGeom>
            <a:ln w="9525">
              <a:solidFill>
                <a:srgbClr val="00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8150" y="2981325"/>
            <a:ext cx="2876550" cy="219075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105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CIENCIAS</a:t>
            </a:r>
            <a:r>
              <a:rPr sz="155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TECNOLOXÍA: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50">
              <a:latin typeface="Calibri"/>
              <a:cs typeface="Calibri"/>
            </a:endParaRPr>
          </a:p>
          <a:p>
            <a:pPr marL="140970">
              <a:lnSpc>
                <a:spcPct val="100000"/>
              </a:lnSpc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MATEMÁTICAS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550">
              <a:latin typeface="Calibri"/>
              <a:cs typeface="Calibri"/>
            </a:endParaRPr>
          </a:p>
          <a:p>
            <a:pPr marL="140970" marR="234315">
              <a:lnSpc>
                <a:spcPct val="105000"/>
              </a:lnSpc>
              <a:spcBef>
                <a:spcPts val="1880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MATEMÁTICAS</a:t>
            </a:r>
            <a:r>
              <a:rPr sz="15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APLICADAS</a:t>
            </a:r>
            <a:r>
              <a:rPr sz="15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libri"/>
                <a:cs typeface="Calibri"/>
              </a:rPr>
              <a:t>ÁS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CIENCIAS</a:t>
            </a:r>
            <a:r>
              <a:rPr sz="15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SOCIAIS</a:t>
            </a:r>
            <a:r>
              <a:rPr sz="15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91000" y="1171575"/>
            <a:ext cx="3838575" cy="533400"/>
            <a:chOff x="4191000" y="1171575"/>
            <a:chExt cx="3838575" cy="533400"/>
          </a:xfrm>
        </p:grpSpPr>
        <p:sp>
          <p:nvSpPr>
            <p:cNvPr id="7" name="object 7"/>
            <p:cNvSpPr/>
            <p:nvPr/>
          </p:nvSpPr>
          <p:spPr>
            <a:xfrm>
              <a:off x="4210050" y="1190625"/>
              <a:ext cx="3800475" cy="495300"/>
            </a:xfrm>
            <a:custGeom>
              <a:avLst/>
              <a:gdLst/>
              <a:ahLst/>
              <a:cxnLst/>
              <a:rect l="l" t="t" r="r" b="b"/>
              <a:pathLst>
                <a:path w="3800475" h="495300">
                  <a:moveTo>
                    <a:pt x="3800475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3800475" y="495300"/>
                  </a:lnTo>
                  <a:lnTo>
                    <a:pt x="3800475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10050" y="1190625"/>
              <a:ext cx="3800475" cy="495300"/>
            </a:xfrm>
            <a:custGeom>
              <a:avLst/>
              <a:gdLst/>
              <a:ahLst/>
              <a:cxnLst/>
              <a:rect l="l" t="t" r="r" b="b"/>
              <a:pathLst>
                <a:path w="3800475" h="495300">
                  <a:moveTo>
                    <a:pt x="0" y="495300"/>
                  </a:moveTo>
                  <a:lnTo>
                    <a:pt x="3800475" y="495300"/>
                  </a:lnTo>
                  <a:lnTo>
                    <a:pt x="3800475" y="0"/>
                  </a:lnTo>
                  <a:lnTo>
                    <a:pt x="0" y="0"/>
                  </a:lnTo>
                  <a:lnTo>
                    <a:pt x="0" y="4953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10050" y="1190625"/>
            <a:ext cx="3800475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725">
              <a:lnSpc>
                <a:spcPts val="3675"/>
              </a:lnSpc>
            </a:pP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3200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OBRIGATORIA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62150" y="1885950"/>
            <a:ext cx="7934325" cy="647700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1905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50"/>
              </a:spcBef>
            </a:pPr>
            <a:r>
              <a:rPr sz="3600" b="1" spc="-30" dirty="0">
                <a:solidFill>
                  <a:srgbClr val="FFFFFF"/>
                </a:solidFill>
                <a:latin typeface="Calibri"/>
                <a:cs typeface="Calibri"/>
              </a:rPr>
              <a:t>MATERIAS</a:t>
            </a:r>
            <a:r>
              <a:rPr sz="36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MODALIDADE</a:t>
            </a:r>
            <a:r>
              <a:rPr sz="3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00"/>
                </a:solidFill>
                <a:latin typeface="Calibri"/>
                <a:cs typeface="Calibri"/>
              </a:rPr>
              <a:t>CURSADAS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33215" y="297815"/>
            <a:ext cx="531812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ESTRUTURA</a:t>
            </a:r>
            <a:r>
              <a:rPr sz="3950" spc="-105" dirty="0"/>
              <a:t> </a:t>
            </a:r>
            <a:r>
              <a:rPr sz="3950" dirty="0"/>
              <a:t>DAS</a:t>
            </a:r>
            <a:r>
              <a:rPr sz="3950" spc="-114" dirty="0"/>
              <a:t> </a:t>
            </a:r>
            <a:r>
              <a:rPr sz="3950" spc="-10" dirty="0"/>
              <a:t>PROBAS</a:t>
            </a:r>
            <a:endParaRPr sz="3950"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552825" y="2981325"/>
            <a:ext cx="2600325" cy="2190750"/>
            <a:chOff x="3552825" y="2981325"/>
            <a:chExt cx="2600325" cy="2190750"/>
          </a:xfrm>
        </p:grpSpPr>
        <p:sp>
          <p:nvSpPr>
            <p:cNvPr id="15" name="object 15"/>
            <p:cNvSpPr/>
            <p:nvPr/>
          </p:nvSpPr>
          <p:spPr>
            <a:xfrm>
              <a:off x="3552825" y="2981325"/>
              <a:ext cx="2600325" cy="2190750"/>
            </a:xfrm>
            <a:custGeom>
              <a:avLst/>
              <a:gdLst/>
              <a:ahLst/>
              <a:cxnLst/>
              <a:rect l="l" t="t" r="r" b="b"/>
              <a:pathLst>
                <a:path w="2600325" h="2190750">
                  <a:moveTo>
                    <a:pt x="2600325" y="0"/>
                  </a:moveTo>
                  <a:lnTo>
                    <a:pt x="0" y="0"/>
                  </a:lnTo>
                  <a:lnTo>
                    <a:pt x="0" y="2190750"/>
                  </a:lnTo>
                  <a:lnTo>
                    <a:pt x="2600325" y="2190750"/>
                  </a:lnTo>
                  <a:lnTo>
                    <a:pt x="2600325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52901" y="3129026"/>
              <a:ext cx="2371725" cy="1724025"/>
            </a:xfrm>
            <a:custGeom>
              <a:avLst/>
              <a:gdLst/>
              <a:ahLst/>
              <a:cxnLst/>
              <a:rect l="l" t="t" r="r" b="b"/>
              <a:pathLst>
                <a:path w="2371725" h="1724025">
                  <a:moveTo>
                    <a:pt x="0" y="1724025"/>
                  </a:moveTo>
                  <a:lnTo>
                    <a:pt x="2371725" y="1724025"/>
                  </a:lnTo>
                  <a:lnTo>
                    <a:pt x="2371725" y="0"/>
                  </a:lnTo>
                  <a:lnTo>
                    <a:pt x="0" y="0"/>
                  </a:lnTo>
                  <a:lnTo>
                    <a:pt x="0" y="1724025"/>
                  </a:lnTo>
                  <a:close/>
                </a:path>
              </a:pathLst>
            </a:custGeom>
            <a:ln w="9525">
              <a:solidFill>
                <a:srgbClr val="00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52825" y="2981325"/>
            <a:ext cx="2600325" cy="219075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09220" marR="209550">
              <a:lnSpc>
                <a:spcPct val="105000"/>
              </a:lnSpc>
              <a:spcBef>
                <a:spcPts val="1010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HUMANIDADES</a:t>
            </a:r>
            <a:r>
              <a:rPr sz="15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CIENCIAS SOCIAIS: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50">
              <a:latin typeface="Calibri"/>
              <a:cs typeface="Calibri"/>
            </a:endParaRPr>
          </a:p>
          <a:p>
            <a:pPr marL="109220">
              <a:lnSpc>
                <a:spcPct val="100000"/>
              </a:lnSpc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LATÍN</a:t>
            </a:r>
            <a:r>
              <a:rPr sz="155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550">
              <a:latin typeface="Calibri"/>
              <a:cs typeface="Calibri"/>
            </a:endParaRPr>
          </a:p>
          <a:p>
            <a:pPr marL="109220" marR="256540">
              <a:lnSpc>
                <a:spcPct val="104900"/>
              </a:lnSpc>
              <a:spcBef>
                <a:spcPts val="1880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MATEMÁTICAS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 APLICADAS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ÁS</a:t>
            </a:r>
            <a:r>
              <a:rPr sz="155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CIENCIAS</a:t>
            </a:r>
            <a:r>
              <a:rPr sz="155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SOCIAIS</a:t>
            </a:r>
            <a:r>
              <a:rPr sz="155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00876" y="3129026"/>
            <a:ext cx="2543175" cy="1724025"/>
          </a:xfrm>
          <a:custGeom>
            <a:avLst/>
            <a:gdLst/>
            <a:ahLst/>
            <a:cxnLst/>
            <a:rect l="l" t="t" r="r" b="b"/>
            <a:pathLst>
              <a:path w="2543175" h="1724025">
                <a:moveTo>
                  <a:pt x="0" y="1724025"/>
                </a:moveTo>
                <a:lnTo>
                  <a:pt x="2543175" y="1724025"/>
                </a:lnTo>
                <a:lnTo>
                  <a:pt x="2543175" y="0"/>
                </a:lnTo>
                <a:lnTo>
                  <a:pt x="0" y="0"/>
                </a:lnTo>
                <a:lnTo>
                  <a:pt x="0" y="1724025"/>
                </a:lnTo>
                <a:close/>
              </a:path>
            </a:pathLst>
          </a:custGeom>
          <a:ln w="9525">
            <a:solidFill>
              <a:srgbClr val="009E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19850" y="2981325"/>
            <a:ext cx="2629535" cy="2190750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128270" rIns="0" bIns="0" rtlCol="0">
            <a:spAutoFit/>
          </a:bodyPr>
          <a:lstStyle/>
          <a:p>
            <a:pPr marL="96520" marR="257175">
              <a:lnSpc>
                <a:spcPct val="105000"/>
              </a:lnSpc>
              <a:spcBef>
                <a:spcPts val="1010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ARTES</a:t>
            </a:r>
            <a:r>
              <a:rPr sz="155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PLÁSTICAS,</a:t>
            </a:r>
            <a:r>
              <a:rPr sz="15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IMAXE</a:t>
            </a:r>
            <a:r>
              <a:rPr sz="155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DESEÑO:</a:t>
            </a:r>
            <a:endParaRPr sz="1550">
              <a:latin typeface="Calibri"/>
              <a:cs typeface="Calibri"/>
            </a:endParaRPr>
          </a:p>
          <a:p>
            <a:pPr marL="96520">
              <a:lnSpc>
                <a:spcPct val="100000"/>
              </a:lnSpc>
              <a:spcBef>
                <a:spcPts val="20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DEBUXO</a:t>
            </a:r>
            <a:r>
              <a:rPr sz="155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ARTÍSTICO</a:t>
            </a:r>
            <a:r>
              <a:rPr sz="155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550">
              <a:latin typeface="Calibri"/>
              <a:cs typeface="Calibri"/>
            </a:endParaRPr>
          </a:p>
          <a:p>
            <a:pPr marL="96520" marR="109855">
              <a:lnSpc>
                <a:spcPct val="105000"/>
              </a:lnSpc>
              <a:spcBef>
                <a:spcPts val="1875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MÚSICA</a:t>
            </a:r>
            <a:r>
              <a:rPr sz="155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ARTES</a:t>
            </a:r>
            <a:r>
              <a:rPr sz="155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ESCÉNICAS: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ANÁLISE</a:t>
            </a:r>
            <a:r>
              <a:rPr sz="15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MUSICAL</a:t>
            </a:r>
            <a:r>
              <a:rPr sz="155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550">
              <a:latin typeface="Calibri"/>
              <a:cs typeface="Calibri"/>
            </a:endParaRPr>
          </a:p>
          <a:p>
            <a:pPr marL="96520">
              <a:lnSpc>
                <a:spcPct val="100000"/>
              </a:lnSpc>
              <a:spcBef>
                <a:spcPts val="90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ARTES</a:t>
            </a:r>
            <a:r>
              <a:rPr sz="155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ESCÉNICAS</a:t>
            </a:r>
            <a:r>
              <a:rPr sz="155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3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182100" y="2962275"/>
            <a:ext cx="2438400" cy="2190750"/>
            <a:chOff x="9182100" y="2962275"/>
            <a:chExt cx="2438400" cy="2190750"/>
          </a:xfrm>
        </p:grpSpPr>
        <p:sp>
          <p:nvSpPr>
            <p:cNvPr id="21" name="object 21"/>
            <p:cNvSpPr/>
            <p:nvPr/>
          </p:nvSpPr>
          <p:spPr>
            <a:xfrm>
              <a:off x="9182100" y="2962275"/>
              <a:ext cx="2438400" cy="2190750"/>
            </a:xfrm>
            <a:custGeom>
              <a:avLst/>
              <a:gdLst/>
              <a:ahLst/>
              <a:cxnLst/>
              <a:rect l="l" t="t" r="r" b="b"/>
              <a:pathLst>
                <a:path w="2438400" h="2190750">
                  <a:moveTo>
                    <a:pt x="2438400" y="0"/>
                  </a:moveTo>
                  <a:lnTo>
                    <a:pt x="0" y="0"/>
                  </a:lnTo>
                  <a:lnTo>
                    <a:pt x="0" y="2190750"/>
                  </a:lnTo>
                  <a:lnTo>
                    <a:pt x="2438400" y="2190750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415525" y="3109976"/>
              <a:ext cx="1952625" cy="742950"/>
            </a:xfrm>
            <a:custGeom>
              <a:avLst/>
              <a:gdLst/>
              <a:ahLst/>
              <a:cxnLst/>
              <a:rect l="l" t="t" r="r" b="b"/>
              <a:pathLst>
                <a:path w="1952625" h="742950">
                  <a:moveTo>
                    <a:pt x="0" y="742950"/>
                  </a:moveTo>
                  <a:lnTo>
                    <a:pt x="1952625" y="742950"/>
                  </a:lnTo>
                  <a:lnTo>
                    <a:pt x="1952625" y="0"/>
                  </a:lnTo>
                  <a:lnTo>
                    <a:pt x="0" y="0"/>
                  </a:lnTo>
                  <a:lnTo>
                    <a:pt x="0" y="742950"/>
                  </a:lnTo>
                  <a:close/>
                </a:path>
              </a:pathLst>
            </a:custGeom>
            <a:ln w="9525">
              <a:solidFill>
                <a:srgbClr val="00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182100" y="2962275"/>
            <a:ext cx="2438400" cy="219075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1110"/>
              </a:spcBef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XERAL: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50">
              <a:latin typeface="Calibri"/>
              <a:cs typeface="Calibri"/>
            </a:endParaRPr>
          </a:p>
          <a:p>
            <a:pPr marL="248285">
              <a:lnSpc>
                <a:spcPct val="100000"/>
              </a:lnSpc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CIENCIAS</a:t>
            </a:r>
            <a:r>
              <a:rPr sz="155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XERAIS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4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2099"/>
            <a:ext cx="904875" cy="4324350"/>
          </a:xfrm>
          <a:custGeom>
            <a:avLst/>
            <a:gdLst/>
            <a:ahLst/>
            <a:cxnLst/>
            <a:rect l="l" t="t" r="r" b="b"/>
            <a:pathLst>
              <a:path w="904875" h="4324350">
                <a:moveTo>
                  <a:pt x="904875" y="2162175"/>
                </a:moveTo>
                <a:lnTo>
                  <a:pt x="791718" y="2037842"/>
                </a:lnTo>
                <a:lnTo>
                  <a:pt x="678688" y="1913636"/>
                </a:lnTo>
                <a:lnTo>
                  <a:pt x="678688" y="2037842"/>
                </a:lnTo>
                <a:lnTo>
                  <a:pt x="587971" y="2037842"/>
                </a:lnTo>
                <a:lnTo>
                  <a:pt x="587971" y="0"/>
                </a:lnTo>
                <a:lnTo>
                  <a:pt x="0" y="0"/>
                </a:lnTo>
                <a:lnTo>
                  <a:pt x="0" y="4324312"/>
                </a:lnTo>
                <a:lnTo>
                  <a:pt x="587971" y="4324312"/>
                </a:lnTo>
                <a:lnTo>
                  <a:pt x="587971" y="2286381"/>
                </a:lnTo>
                <a:lnTo>
                  <a:pt x="678688" y="2286381"/>
                </a:lnTo>
                <a:lnTo>
                  <a:pt x="678688" y="2410714"/>
                </a:lnTo>
                <a:lnTo>
                  <a:pt x="791845" y="2286381"/>
                </a:lnTo>
                <a:lnTo>
                  <a:pt x="904875" y="2162175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15475" y="1467421"/>
            <a:ext cx="48895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5"/>
              </a:lnSpc>
            </a:pPr>
            <a:r>
              <a:rPr sz="750" b="1" spc="-50" dirty="0">
                <a:solidFill>
                  <a:srgbClr val="402F52"/>
                </a:solidFill>
                <a:latin typeface="Calibri"/>
                <a:cs typeface="Calibri"/>
              </a:rPr>
              <a:t>5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0" y="2190750"/>
            <a:ext cx="5372100" cy="3000375"/>
            <a:chOff x="1524000" y="2190750"/>
            <a:chExt cx="5372100" cy="3000375"/>
          </a:xfrm>
        </p:grpSpPr>
        <p:sp>
          <p:nvSpPr>
            <p:cNvPr id="5" name="object 5"/>
            <p:cNvSpPr/>
            <p:nvPr/>
          </p:nvSpPr>
          <p:spPr>
            <a:xfrm>
              <a:off x="1552575" y="2219325"/>
              <a:ext cx="5314950" cy="2943225"/>
            </a:xfrm>
            <a:custGeom>
              <a:avLst/>
              <a:gdLst/>
              <a:ahLst/>
              <a:cxnLst/>
              <a:rect l="l" t="t" r="r" b="b"/>
              <a:pathLst>
                <a:path w="5314950" h="2943225">
                  <a:moveTo>
                    <a:pt x="5314950" y="0"/>
                  </a:moveTo>
                  <a:lnTo>
                    <a:pt x="0" y="0"/>
                  </a:lnTo>
                  <a:lnTo>
                    <a:pt x="0" y="2943225"/>
                  </a:lnTo>
                  <a:lnTo>
                    <a:pt x="5314950" y="2943225"/>
                  </a:lnTo>
                  <a:lnTo>
                    <a:pt x="5314950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2575" y="2219325"/>
              <a:ext cx="5314950" cy="2943225"/>
            </a:xfrm>
            <a:custGeom>
              <a:avLst/>
              <a:gdLst/>
              <a:ahLst/>
              <a:cxnLst/>
              <a:rect l="l" t="t" r="r" b="b"/>
              <a:pathLst>
                <a:path w="5314950" h="2943225">
                  <a:moveTo>
                    <a:pt x="0" y="2943225"/>
                  </a:moveTo>
                  <a:lnTo>
                    <a:pt x="5314950" y="2943225"/>
                  </a:lnTo>
                  <a:lnTo>
                    <a:pt x="5314950" y="0"/>
                  </a:lnTo>
                  <a:lnTo>
                    <a:pt x="0" y="0"/>
                  </a:lnTo>
                  <a:lnTo>
                    <a:pt x="0" y="294322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83458" y="2195766"/>
            <a:ext cx="232537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MATERIAS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OPTATIVAS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4814" y="2513266"/>
            <a:ext cx="2368550" cy="2459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9855" indent="-97155">
              <a:lnSpc>
                <a:spcPct val="100000"/>
              </a:lnSpc>
              <a:spcBef>
                <a:spcPts val="125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BIOLOXÍA</a:t>
            </a:r>
            <a:endParaRPr sz="1550">
              <a:latin typeface="Calibri"/>
              <a:cs typeface="Calibri"/>
            </a:endParaRPr>
          </a:p>
          <a:p>
            <a:pPr marL="109855" indent="-97155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DEBUXO</a:t>
            </a:r>
            <a:r>
              <a:rPr sz="155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TÉCNICO</a:t>
            </a:r>
            <a:r>
              <a:rPr sz="15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3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550">
              <a:latin typeface="Calibri"/>
              <a:cs typeface="Calibri"/>
            </a:endParaRPr>
          </a:p>
          <a:p>
            <a:pPr marL="109855" indent="-97155">
              <a:lnSpc>
                <a:spcPct val="100000"/>
              </a:lnSpc>
              <a:spcBef>
                <a:spcPts val="15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FÍSICA</a:t>
            </a:r>
            <a:endParaRPr sz="1550">
              <a:latin typeface="Calibri"/>
              <a:cs typeface="Calibri"/>
            </a:endParaRPr>
          </a:p>
          <a:p>
            <a:pPr marL="109855" indent="-97155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QUÍMICA</a:t>
            </a:r>
            <a:endParaRPr sz="1550">
              <a:latin typeface="Calibri"/>
              <a:cs typeface="Calibri"/>
            </a:endParaRPr>
          </a:p>
          <a:p>
            <a:pPr marL="109855" indent="-97155">
              <a:lnSpc>
                <a:spcPct val="100000"/>
              </a:lnSpc>
              <a:spcBef>
                <a:spcPts val="15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XEOLOXÍA</a:t>
            </a:r>
            <a:r>
              <a:rPr sz="15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CC.AA.</a:t>
            </a:r>
            <a:endParaRPr sz="1550">
              <a:latin typeface="Calibri"/>
              <a:cs typeface="Calibri"/>
            </a:endParaRPr>
          </a:p>
          <a:p>
            <a:pPr marL="109855" indent="-97155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TECNOLOXÍA</a:t>
            </a:r>
            <a:r>
              <a:rPr sz="15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ENXEÑARÍA</a:t>
            </a:r>
            <a:endParaRPr sz="1550">
              <a:latin typeface="Calibri"/>
              <a:cs typeface="Calibri"/>
            </a:endParaRPr>
          </a:p>
          <a:p>
            <a:pPr marL="109855" indent="-97155">
              <a:lnSpc>
                <a:spcPct val="100000"/>
              </a:lnSpc>
              <a:spcBef>
                <a:spcPts val="90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EMPRESA</a:t>
            </a:r>
            <a:r>
              <a:rPr sz="155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MODELOS</a:t>
            </a:r>
            <a:r>
              <a:rPr sz="155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libri"/>
                <a:cs typeface="Calibri"/>
              </a:rPr>
              <a:t>NEG</a:t>
            </a:r>
            <a:endParaRPr sz="1550">
              <a:latin typeface="Calibri"/>
              <a:cs typeface="Calibri"/>
            </a:endParaRPr>
          </a:p>
          <a:p>
            <a:pPr marL="109855" indent="-97155">
              <a:lnSpc>
                <a:spcPct val="100000"/>
              </a:lnSpc>
              <a:spcBef>
                <a:spcPts val="20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XEOGRAFÍA</a:t>
            </a:r>
            <a:endParaRPr sz="1550">
              <a:latin typeface="Calibri"/>
              <a:cs typeface="Calibri"/>
            </a:endParaRPr>
          </a:p>
          <a:p>
            <a:pPr marL="109855" indent="-97155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GREGO</a:t>
            </a:r>
            <a:r>
              <a:rPr sz="155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550">
              <a:latin typeface="Calibri"/>
              <a:cs typeface="Calibri"/>
            </a:endParaRPr>
          </a:p>
          <a:p>
            <a:pPr marL="109855" indent="-97155">
              <a:lnSpc>
                <a:spcPct val="100000"/>
              </a:lnSpc>
              <a:spcBef>
                <a:spcPts val="15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HISTORIA</a:t>
            </a:r>
            <a:r>
              <a:rPr sz="15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55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0" dirty="0">
                <a:solidFill>
                  <a:srgbClr val="FFFFFF"/>
                </a:solidFill>
                <a:latin typeface="Calibri"/>
                <a:cs typeface="Calibri"/>
              </a:rPr>
              <a:t>ARTE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5980" y="2646997"/>
            <a:ext cx="2473960" cy="2221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9855" indent="-97155">
              <a:lnSpc>
                <a:spcPct val="100000"/>
              </a:lnSpc>
              <a:spcBef>
                <a:spcPts val="125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DEB.</a:t>
            </a:r>
            <a:r>
              <a:rPr sz="155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TÉCNICO</a:t>
            </a:r>
            <a:r>
              <a:rPr sz="15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APLICADO</a:t>
            </a:r>
            <a:endParaRPr sz="1550">
              <a:latin typeface="Calibri"/>
              <a:cs typeface="Calibri"/>
            </a:endParaRPr>
          </a:p>
          <a:p>
            <a:pPr marL="109855" indent="-97155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DESEÑO</a:t>
            </a:r>
            <a:endParaRPr sz="1550">
              <a:latin typeface="Calibri"/>
              <a:cs typeface="Calibri"/>
            </a:endParaRPr>
          </a:p>
          <a:p>
            <a:pPr marL="109855" indent="-97155">
              <a:lnSpc>
                <a:spcPct val="100000"/>
              </a:lnSpc>
              <a:spcBef>
                <a:spcPts val="15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XEOGRAFÍA</a:t>
            </a:r>
            <a:endParaRPr sz="1550">
              <a:latin typeface="Calibri"/>
              <a:cs typeface="Calibri"/>
            </a:endParaRPr>
          </a:p>
          <a:p>
            <a:pPr marL="109855" indent="-97155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FUNDAMENTOS</a:t>
            </a:r>
            <a:r>
              <a:rPr sz="155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ARTÍSTICOS</a:t>
            </a:r>
            <a:endParaRPr sz="1550">
              <a:latin typeface="Calibri"/>
              <a:cs typeface="Calibri"/>
            </a:endParaRPr>
          </a:p>
          <a:p>
            <a:pPr marL="109855" indent="-97155">
              <a:lnSpc>
                <a:spcPct val="100000"/>
              </a:lnSpc>
              <a:spcBef>
                <a:spcPts val="15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TEC.EXPR.</a:t>
            </a:r>
            <a:r>
              <a:rPr sz="155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GRÁFICO-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PLÁST.</a:t>
            </a:r>
            <a:endParaRPr sz="1550">
              <a:latin typeface="Calibri"/>
              <a:cs typeface="Calibri"/>
            </a:endParaRPr>
          </a:p>
          <a:p>
            <a:pPr marL="109855" indent="-97155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CORO E TÉCNICA</a:t>
            </a:r>
            <a:r>
              <a:rPr sz="15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VOCAL</a:t>
            </a:r>
            <a:r>
              <a:rPr sz="155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550">
              <a:latin typeface="Calibri"/>
              <a:cs typeface="Calibri"/>
            </a:endParaRPr>
          </a:p>
          <a:p>
            <a:pPr marL="109855" indent="-97155">
              <a:lnSpc>
                <a:spcPct val="100000"/>
              </a:lnSpc>
              <a:spcBef>
                <a:spcPts val="90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HISTORIA</a:t>
            </a:r>
            <a:r>
              <a:rPr sz="15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MÚSICA</a:t>
            </a:r>
            <a:r>
              <a:rPr sz="155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0" dirty="0">
                <a:solidFill>
                  <a:srgbClr val="FFFFFF"/>
                </a:solidFill>
                <a:latin typeface="Calibri"/>
                <a:cs typeface="Calibri"/>
              </a:rPr>
              <a:t>DANZA</a:t>
            </a:r>
            <a:endParaRPr sz="1550">
              <a:latin typeface="Calibri"/>
              <a:cs typeface="Calibri"/>
            </a:endParaRPr>
          </a:p>
          <a:p>
            <a:pPr marL="109855" indent="-97155">
              <a:lnSpc>
                <a:spcPct val="100000"/>
              </a:lnSpc>
              <a:spcBef>
                <a:spcPts val="20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LITERATURA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DRAMÁTICA</a:t>
            </a:r>
            <a:endParaRPr sz="1550">
              <a:latin typeface="Calibri"/>
              <a:cs typeface="Calibri"/>
            </a:endParaRPr>
          </a:p>
          <a:p>
            <a:pPr marL="109855" indent="-97155">
              <a:lnSpc>
                <a:spcPct val="100000"/>
              </a:lnSpc>
              <a:spcBef>
                <a:spcPts val="90"/>
              </a:spcBef>
              <a:buFont typeface="Calibri"/>
              <a:buChar char="-"/>
              <a:tabLst>
                <a:tab pos="109855" algn="l"/>
              </a:tabLst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2ª</a:t>
            </a:r>
            <a:r>
              <a:rPr sz="15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LINGUA</a:t>
            </a:r>
            <a:r>
              <a:rPr sz="15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EXTRANXEIRA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924675" y="2171700"/>
            <a:ext cx="3467100" cy="2276475"/>
            <a:chOff x="6924675" y="2171700"/>
            <a:chExt cx="3467100" cy="2276475"/>
          </a:xfrm>
        </p:grpSpPr>
        <p:sp>
          <p:nvSpPr>
            <p:cNvPr id="11" name="object 11"/>
            <p:cNvSpPr/>
            <p:nvPr/>
          </p:nvSpPr>
          <p:spPr>
            <a:xfrm>
              <a:off x="6953250" y="2200275"/>
              <a:ext cx="3409950" cy="2219325"/>
            </a:xfrm>
            <a:custGeom>
              <a:avLst/>
              <a:gdLst/>
              <a:ahLst/>
              <a:cxnLst/>
              <a:rect l="l" t="t" r="r" b="b"/>
              <a:pathLst>
                <a:path w="3409950" h="2219325">
                  <a:moveTo>
                    <a:pt x="3409950" y="0"/>
                  </a:moveTo>
                  <a:lnTo>
                    <a:pt x="0" y="0"/>
                  </a:lnTo>
                  <a:lnTo>
                    <a:pt x="0" y="2219325"/>
                  </a:lnTo>
                  <a:lnTo>
                    <a:pt x="3409950" y="2219325"/>
                  </a:lnTo>
                  <a:lnTo>
                    <a:pt x="3409950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53250" y="2200275"/>
              <a:ext cx="3409950" cy="2219325"/>
            </a:xfrm>
            <a:custGeom>
              <a:avLst/>
              <a:gdLst/>
              <a:ahLst/>
              <a:cxnLst/>
              <a:rect l="l" t="t" r="r" b="b"/>
              <a:pathLst>
                <a:path w="3409950" h="2219325">
                  <a:moveTo>
                    <a:pt x="0" y="2219325"/>
                  </a:moveTo>
                  <a:lnTo>
                    <a:pt x="3409950" y="2219325"/>
                  </a:lnTo>
                  <a:lnTo>
                    <a:pt x="3409950" y="0"/>
                  </a:lnTo>
                  <a:lnTo>
                    <a:pt x="0" y="0"/>
                  </a:lnTo>
                  <a:lnTo>
                    <a:pt x="0" y="2219325"/>
                  </a:lnTo>
                  <a:close/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179944" y="2347023"/>
            <a:ext cx="297751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MATERIAS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MODALIDADE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33259" y="2911792"/>
            <a:ext cx="2851150" cy="14846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MATEMÁTICAS</a:t>
            </a:r>
            <a:r>
              <a:rPr sz="15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sz="155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5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LATÍN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03699"/>
              </a:lnSpc>
              <a:spcBef>
                <a:spcPts val="925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MATEMÁTICAS</a:t>
            </a:r>
            <a:r>
              <a:rPr sz="155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APLICAD.</a:t>
            </a:r>
            <a:r>
              <a:rPr sz="155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CC.SS.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libri"/>
                <a:cs typeface="Calibri"/>
              </a:rPr>
              <a:t>II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DEBUXO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ARTÍSTICO II</a:t>
            </a:r>
            <a:r>
              <a:rPr sz="15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ANÁLISE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MUSICAL</a:t>
            </a:r>
            <a:r>
              <a:rPr sz="155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55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ARTES</a:t>
            </a:r>
            <a:r>
              <a:rPr sz="15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ESCÉNICAS</a:t>
            </a:r>
            <a:r>
              <a:rPr sz="15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CIENCIAS</a:t>
            </a:r>
            <a:r>
              <a:rPr sz="15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XERAIS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6250" y="1152525"/>
            <a:ext cx="733425" cy="5153025"/>
          </a:xfrm>
          <a:custGeom>
            <a:avLst/>
            <a:gdLst/>
            <a:ahLst/>
            <a:cxnLst/>
            <a:rect l="l" t="t" r="r" b="b"/>
            <a:pathLst>
              <a:path w="733425" h="5153025">
                <a:moveTo>
                  <a:pt x="733425" y="0"/>
                </a:moveTo>
                <a:lnTo>
                  <a:pt x="0" y="0"/>
                </a:lnTo>
                <a:lnTo>
                  <a:pt x="0" y="5153025"/>
                </a:lnTo>
                <a:lnTo>
                  <a:pt x="733425" y="5153025"/>
                </a:lnTo>
                <a:lnTo>
                  <a:pt x="733425" y="0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6024" y="1166897"/>
            <a:ext cx="635635" cy="50565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660"/>
              </a:lnSpc>
            </a:pPr>
            <a:r>
              <a:rPr sz="4800" b="1" spc="-4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4800" b="1" spc="-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spc="-55" dirty="0">
                <a:solidFill>
                  <a:srgbClr val="FFFFFF"/>
                </a:solidFill>
                <a:latin typeface="Calibri"/>
                <a:cs typeface="Calibri"/>
              </a:rPr>
              <a:t>VOLUNTARIA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52575" y="1160791"/>
            <a:ext cx="10267950" cy="3735070"/>
            <a:chOff x="1552575" y="1160791"/>
            <a:chExt cx="10267950" cy="373507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8495" y="1160791"/>
              <a:ext cx="7793908" cy="85976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52575" y="1171574"/>
              <a:ext cx="10267950" cy="3724275"/>
            </a:xfrm>
            <a:custGeom>
              <a:avLst/>
              <a:gdLst/>
              <a:ahLst/>
              <a:cxnLst/>
              <a:rect l="l" t="t" r="r" b="b"/>
              <a:pathLst>
                <a:path w="10267950" h="3724275">
                  <a:moveTo>
                    <a:pt x="8791575" y="0"/>
                  </a:moveTo>
                  <a:lnTo>
                    <a:pt x="0" y="0"/>
                  </a:lnTo>
                  <a:lnTo>
                    <a:pt x="0" y="866775"/>
                  </a:lnTo>
                  <a:lnTo>
                    <a:pt x="8791575" y="866775"/>
                  </a:lnTo>
                  <a:lnTo>
                    <a:pt x="8791575" y="0"/>
                  </a:lnTo>
                  <a:close/>
                </a:path>
                <a:path w="10267950" h="3724275">
                  <a:moveTo>
                    <a:pt x="10267950" y="3352800"/>
                  </a:moveTo>
                  <a:lnTo>
                    <a:pt x="5457825" y="3352800"/>
                  </a:lnTo>
                  <a:lnTo>
                    <a:pt x="5457825" y="3724275"/>
                  </a:lnTo>
                  <a:lnTo>
                    <a:pt x="10267950" y="3724275"/>
                  </a:lnTo>
                  <a:lnTo>
                    <a:pt x="10267950" y="335280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089140" y="4501197"/>
            <a:ext cx="43910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NOTA</a:t>
            </a:r>
            <a:r>
              <a:rPr sz="2400" b="1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MÍNIMA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MATERIA: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5.0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52575" y="1171574"/>
            <a:ext cx="10344150" cy="952500"/>
          </a:xfrm>
          <a:custGeom>
            <a:avLst/>
            <a:gdLst/>
            <a:ahLst/>
            <a:cxnLst/>
            <a:rect l="l" t="t" r="r" b="b"/>
            <a:pathLst>
              <a:path w="10344150" h="952500">
                <a:moveTo>
                  <a:pt x="10344150" y="0"/>
                </a:moveTo>
                <a:lnTo>
                  <a:pt x="581025" y="0"/>
                </a:lnTo>
                <a:lnTo>
                  <a:pt x="581025" y="428625"/>
                </a:lnTo>
                <a:lnTo>
                  <a:pt x="0" y="428625"/>
                </a:lnTo>
                <a:lnTo>
                  <a:pt x="0" y="828675"/>
                </a:lnTo>
                <a:lnTo>
                  <a:pt x="581025" y="828675"/>
                </a:lnTo>
                <a:lnTo>
                  <a:pt x="581025" y="952500"/>
                </a:lnTo>
                <a:lnTo>
                  <a:pt x="10344150" y="952500"/>
                </a:lnTo>
                <a:lnTo>
                  <a:pt x="10344150" y="0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552575" y="1171575"/>
            <a:ext cx="10344150" cy="9525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73100">
              <a:lnSpc>
                <a:spcPts val="3640"/>
              </a:lnSpc>
              <a:spcBef>
                <a:spcPts val="165"/>
              </a:spcBef>
            </a:pP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MÁXIMO</a:t>
            </a:r>
            <a:r>
              <a:rPr sz="275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sz="3200" b="1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FF00"/>
                </a:solidFill>
                <a:latin typeface="Calibri"/>
                <a:cs typeface="Calibri"/>
              </a:rPr>
              <a:t>MATERIAS</a:t>
            </a:r>
            <a:r>
              <a:rPr sz="2750" b="1" spc="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FF00"/>
                </a:solidFill>
                <a:latin typeface="Calibri"/>
                <a:cs typeface="Calibri"/>
              </a:rPr>
              <a:t>+</a:t>
            </a:r>
            <a:r>
              <a:rPr sz="2750" b="1" spc="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FF00"/>
                </a:solidFill>
                <a:latin typeface="Calibri"/>
                <a:cs typeface="Calibri"/>
              </a:rPr>
              <a:t>1</a:t>
            </a:r>
            <a:r>
              <a:rPr sz="2750" b="1" spc="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FF00"/>
                </a:solidFill>
                <a:latin typeface="Calibri"/>
                <a:cs typeface="Calibri"/>
              </a:rPr>
              <a:t>LINGUA</a:t>
            </a:r>
            <a:r>
              <a:rPr sz="275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(A</a:t>
            </a:r>
            <a:r>
              <a:rPr sz="275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ELECCIÓN</a:t>
            </a:r>
            <a:r>
              <a:rPr sz="27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7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alibri"/>
                <a:cs typeface="Calibri"/>
              </a:rPr>
              <a:t>ALUMNO/A)</a:t>
            </a:r>
            <a:endParaRPr sz="2750">
              <a:latin typeface="Calibri"/>
              <a:cs typeface="Calibri"/>
            </a:endParaRPr>
          </a:p>
          <a:p>
            <a:pPr marL="88900">
              <a:lnSpc>
                <a:spcPts val="22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BLOQUE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MATERIAS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OPCIÓN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TRONCAIS</a:t>
            </a:r>
            <a:r>
              <a:rPr sz="20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MODALIDADE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NON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CURSADA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90650" y="5257800"/>
            <a:ext cx="9134475" cy="1104900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2810"/>
              </a:lnSpc>
              <a:tabLst>
                <a:tab pos="7030084" algn="l"/>
              </a:tabLst>
            </a:pPr>
            <a:r>
              <a:rPr sz="24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OBXECTIVO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aumentar</a:t>
            </a:r>
            <a:r>
              <a:rPr sz="2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Nota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Acceso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Universidade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(0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puntos)</a:t>
            </a:r>
            <a:endParaRPr sz="2400">
              <a:latin typeface="Calibri"/>
              <a:cs typeface="Calibri"/>
            </a:endParaRPr>
          </a:p>
          <a:p>
            <a:pPr marL="85090" marR="488315">
              <a:lnSpc>
                <a:spcPct val="104800"/>
              </a:lnSpc>
              <a:spcBef>
                <a:spcPts val="385"/>
              </a:spcBef>
            </a:pPr>
            <a:r>
              <a:rPr sz="215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VALIDEZ</a:t>
            </a:r>
            <a:r>
              <a:rPr sz="215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15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TEMPORAL</a:t>
            </a:r>
            <a:r>
              <a:rPr sz="215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15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15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5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alibri"/>
                <a:cs typeface="Calibri"/>
              </a:rPr>
              <a:t>acceso</a:t>
            </a:r>
            <a:r>
              <a:rPr sz="215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1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alibri"/>
                <a:cs typeface="Calibri"/>
              </a:rPr>
              <a:t>propio</a:t>
            </a:r>
            <a:r>
              <a:rPr sz="215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alibri"/>
                <a:cs typeface="Calibri"/>
              </a:rPr>
              <a:t>curso</a:t>
            </a:r>
            <a:r>
              <a:rPr sz="21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alibri"/>
                <a:cs typeface="Calibri"/>
              </a:rPr>
              <a:t>nos</a:t>
            </a:r>
            <a:r>
              <a:rPr sz="215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alibri"/>
                <a:cs typeface="Calibri"/>
              </a:rPr>
              <a:t>dous</a:t>
            </a:r>
            <a:r>
              <a:rPr sz="215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alibri"/>
                <a:cs typeface="Calibri"/>
              </a:rPr>
              <a:t>seguintes</a:t>
            </a:r>
            <a:r>
              <a:rPr sz="21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-50" dirty="0">
                <a:solidFill>
                  <a:srgbClr val="FFFFFF"/>
                </a:solidFill>
                <a:latin typeface="Calibri"/>
                <a:cs typeface="Calibri"/>
              </a:rPr>
              <a:t>á </a:t>
            </a:r>
            <a:r>
              <a:rPr sz="2150" b="1" spc="-10" dirty="0">
                <a:solidFill>
                  <a:srgbClr val="FFFFFF"/>
                </a:solidFill>
                <a:latin typeface="Calibri"/>
                <a:cs typeface="Calibri"/>
              </a:rPr>
              <a:t>superación.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099178" y="122872"/>
            <a:ext cx="3688079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spc="-20" dirty="0"/>
              <a:t>MÁXIMO</a:t>
            </a:r>
            <a:r>
              <a:rPr sz="3200" spc="-85" dirty="0"/>
              <a:t> </a:t>
            </a:r>
            <a:r>
              <a:rPr sz="3200" dirty="0"/>
              <a:t>4</a:t>
            </a:r>
            <a:r>
              <a:rPr sz="3200" spc="-70" dirty="0"/>
              <a:t> </a:t>
            </a:r>
            <a:r>
              <a:rPr sz="3200" spc="-35" dirty="0"/>
              <a:t>MATERIAS</a:t>
            </a:r>
            <a:endParaRPr sz="3200"/>
          </a:p>
        </p:txBody>
      </p:sp>
      <p:sp>
        <p:nvSpPr>
          <p:cNvPr id="25" name="object 25"/>
          <p:cNvSpPr txBox="1"/>
          <p:nvPr/>
        </p:nvSpPr>
        <p:spPr>
          <a:xfrm>
            <a:off x="3901440" y="618807"/>
            <a:ext cx="40925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Calibri"/>
                <a:cs typeface="Calibri"/>
              </a:rPr>
              <a:t>(elixidas</a:t>
            </a:r>
            <a:r>
              <a:rPr sz="3000" spc="-1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polo/a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estudante)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5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7754" y="213105"/>
            <a:ext cx="7058659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ACCESO</a:t>
            </a:r>
            <a:r>
              <a:rPr sz="3200" spc="-60" dirty="0"/>
              <a:t> </a:t>
            </a:r>
            <a:r>
              <a:rPr sz="3200" dirty="0"/>
              <a:t>ÁS</a:t>
            </a:r>
            <a:r>
              <a:rPr sz="3200" spc="-140" dirty="0"/>
              <a:t> </a:t>
            </a:r>
            <a:r>
              <a:rPr sz="3200" dirty="0"/>
              <a:t>ENSINANZAS</a:t>
            </a:r>
            <a:r>
              <a:rPr sz="3200" spc="-80" dirty="0"/>
              <a:t> </a:t>
            </a:r>
            <a:r>
              <a:rPr sz="3200" spc="-10" dirty="0"/>
              <a:t>UNIVERSITARIAS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38500" y="866775"/>
            <a:ext cx="2114550" cy="371475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2984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3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OBRIGATORIA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72450" y="857250"/>
            <a:ext cx="2028825" cy="371475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2794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22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VOLUNTARIA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012" y="1890776"/>
            <a:ext cx="1247775" cy="952500"/>
          </a:xfrm>
          <a:prstGeom prst="rect">
            <a:avLst/>
          </a:prstGeom>
          <a:solidFill>
            <a:srgbClr val="D9D9D9"/>
          </a:solidFill>
          <a:ln w="9525">
            <a:solidFill>
              <a:srgbClr val="4471C4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2550" marR="104775">
              <a:lnSpc>
                <a:spcPct val="101299"/>
              </a:lnSpc>
              <a:spcBef>
                <a:spcPts val="180"/>
              </a:spcBef>
            </a:pPr>
            <a:r>
              <a:rPr sz="1400" spc="-10" dirty="0">
                <a:latin typeface="Calibri"/>
                <a:cs typeface="Calibri"/>
              </a:rPr>
              <a:t>EXPEDIENTE ACADÉMICO </a:t>
            </a:r>
            <a:r>
              <a:rPr sz="1400" spc="-30" dirty="0">
                <a:latin typeface="Calibri"/>
                <a:cs typeface="Calibri"/>
              </a:rPr>
              <a:t>BACHARELATO </a:t>
            </a:r>
            <a:r>
              <a:rPr sz="1400" spc="-10" dirty="0">
                <a:latin typeface="Calibri"/>
                <a:cs typeface="Calibri"/>
              </a:rPr>
              <a:t>(8.536)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28813" y="1895538"/>
            <a:ext cx="1038225" cy="742950"/>
            <a:chOff x="1428813" y="1895538"/>
            <a:chExt cx="1038225" cy="742950"/>
          </a:xfrm>
        </p:grpSpPr>
        <p:sp>
          <p:nvSpPr>
            <p:cNvPr id="7" name="object 7"/>
            <p:cNvSpPr/>
            <p:nvPr/>
          </p:nvSpPr>
          <p:spPr>
            <a:xfrm>
              <a:off x="1433575" y="1900301"/>
              <a:ext cx="1028700" cy="733425"/>
            </a:xfrm>
            <a:custGeom>
              <a:avLst/>
              <a:gdLst/>
              <a:ahLst/>
              <a:cxnLst/>
              <a:rect l="l" t="t" r="r" b="b"/>
              <a:pathLst>
                <a:path w="1028700" h="733425">
                  <a:moveTo>
                    <a:pt x="102870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028700" y="733425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009EEB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3575" y="1900301"/>
              <a:ext cx="1028700" cy="733425"/>
            </a:xfrm>
            <a:custGeom>
              <a:avLst/>
              <a:gdLst/>
              <a:ahLst/>
              <a:cxnLst/>
              <a:rect l="l" t="t" r="r" b="b"/>
              <a:pathLst>
                <a:path w="1028700" h="733425">
                  <a:moveTo>
                    <a:pt x="0" y="733425"/>
                  </a:moveTo>
                  <a:lnTo>
                    <a:pt x="1028700" y="733425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73342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11553" y="1907857"/>
            <a:ext cx="820419" cy="672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Calibri"/>
                <a:cs typeface="Calibri"/>
              </a:rPr>
              <a:t>Hª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ESPAÑA</a:t>
            </a:r>
            <a:endParaRPr sz="1400">
              <a:latin typeface="Calibri"/>
              <a:cs typeface="Calibri"/>
            </a:endParaRPr>
          </a:p>
          <a:p>
            <a:pPr marL="12700" marR="56515">
              <a:lnSpc>
                <a:spcPts val="1650"/>
              </a:lnSpc>
              <a:spcBef>
                <a:spcPts val="130"/>
              </a:spcBef>
            </a:pPr>
            <a:r>
              <a:rPr sz="1400" spc="-25" dirty="0">
                <a:latin typeface="Calibri"/>
                <a:cs typeface="Calibri"/>
              </a:rPr>
              <a:t>Hª </a:t>
            </a:r>
            <a:r>
              <a:rPr sz="1400" spc="-10" dirty="0">
                <a:latin typeface="Calibri"/>
                <a:cs typeface="Calibri"/>
              </a:rPr>
              <a:t>FILOSOFÍA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62288" y="1895538"/>
            <a:ext cx="857250" cy="742950"/>
            <a:chOff x="2562288" y="1895538"/>
            <a:chExt cx="857250" cy="742950"/>
          </a:xfrm>
        </p:grpSpPr>
        <p:sp>
          <p:nvSpPr>
            <p:cNvPr id="11" name="object 11"/>
            <p:cNvSpPr/>
            <p:nvPr/>
          </p:nvSpPr>
          <p:spPr>
            <a:xfrm>
              <a:off x="2567051" y="1900301"/>
              <a:ext cx="847725" cy="733425"/>
            </a:xfrm>
            <a:custGeom>
              <a:avLst/>
              <a:gdLst/>
              <a:ahLst/>
              <a:cxnLst/>
              <a:rect l="l" t="t" r="r" b="b"/>
              <a:pathLst>
                <a:path w="847725" h="733425">
                  <a:moveTo>
                    <a:pt x="847725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847725" y="733425"/>
                  </a:lnTo>
                  <a:lnTo>
                    <a:pt x="847725" y="0"/>
                  </a:lnTo>
                  <a:close/>
                </a:path>
              </a:pathLst>
            </a:custGeom>
            <a:solidFill>
              <a:srgbClr val="009EEB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67051" y="1900301"/>
              <a:ext cx="847725" cy="733425"/>
            </a:xfrm>
            <a:custGeom>
              <a:avLst/>
              <a:gdLst/>
              <a:ahLst/>
              <a:cxnLst/>
              <a:rect l="l" t="t" r="r" b="b"/>
              <a:pathLst>
                <a:path w="847725" h="733425">
                  <a:moveTo>
                    <a:pt x="0" y="733425"/>
                  </a:moveTo>
                  <a:lnTo>
                    <a:pt x="847725" y="733425"/>
                  </a:lnTo>
                  <a:lnTo>
                    <a:pt x="847725" y="0"/>
                  </a:lnTo>
                  <a:lnTo>
                    <a:pt x="0" y="0"/>
                  </a:lnTo>
                  <a:lnTo>
                    <a:pt x="0" y="73342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644139" y="1907857"/>
            <a:ext cx="65595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latin typeface="Calibri"/>
                <a:cs typeface="Calibri"/>
              </a:rPr>
              <a:t>LINGUA CASTELÁ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LIT.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II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14788" y="1876488"/>
            <a:ext cx="790575" cy="742950"/>
            <a:chOff x="3514788" y="1876488"/>
            <a:chExt cx="790575" cy="742950"/>
          </a:xfrm>
        </p:grpSpPr>
        <p:sp>
          <p:nvSpPr>
            <p:cNvPr id="15" name="object 15"/>
            <p:cNvSpPr/>
            <p:nvPr/>
          </p:nvSpPr>
          <p:spPr>
            <a:xfrm>
              <a:off x="3519551" y="1881251"/>
              <a:ext cx="781050" cy="733425"/>
            </a:xfrm>
            <a:custGeom>
              <a:avLst/>
              <a:gdLst/>
              <a:ahLst/>
              <a:cxnLst/>
              <a:rect l="l" t="t" r="r" b="b"/>
              <a:pathLst>
                <a:path w="781050" h="733425">
                  <a:moveTo>
                    <a:pt x="7810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781050" y="733425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009EEB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19551" y="1881251"/>
              <a:ext cx="781050" cy="733425"/>
            </a:xfrm>
            <a:custGeom>
              <a:avLst/>
              <a:gdLst/>
              <a:ahLst/>
              <a:cxnLst/>
              <a:rect l="l" t="t" r="r" b="b"/>
              <a:pathLst>
                <a:path w="781050" h="733425">
                  <a:moveTo>
                    <a:pt x="0" y="733425"/>
                  </a:moveTo>
                  <a:lnTo>
                    <a:pt x="781050" y="733425"/>
                  </a:lnTo>
                  <a:lnTo>
                    <a:pt x="781050" y="0"/>
                  </a:lnTo>
                  <a:lnTo>
                    <a:pt x="0" y="0"/>
                  </a:lnTo>
                  <a:lnTo>
                    <a:pt x="0" y="73342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95115" y="1890331"/>
            <a:ext cx="617220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latin typeface="Calibri"/>
                <a:cs typeface="Calibri"/>
              </a:rPr>
              <a:t>LINGUA GALEGA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LIT.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II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448238" y="1895538"/>
            <a:ext cx="1028700" cy="742950"/>
            <a:chOff x="4448238" y="1895538"/>
            <a:chExt cx="1028700" cy="742950"/>
          </a:xfrm>
        </p:grpSpPr>
        <p:sp>
          <p:nvSpPr>
            <p:cNvPr id="19" name="object 19"/>
            <p:cNvSpPr/>
            <p:nvPr/>
          </p:nvSpPr>
          <p:spPr>
            <a:xfrm>
              <a:off x="4453001" y="1900301"/>
              <a:ext cx="1019175" cy="733425"/>
            </a:xfrm>
            <a:custGeom>
              <a:avLst/>
              <a:gdLst/>
              <a:ahLst/>
              <a:cxnLst/>
              <a:rect l="l" t="t" r="r" b="b"/>
              <a:pathLst>
                <a:path w="1019175" h="733425">
                  <a:moveTo>
                    <a:pt x="1019175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019175" y="733425"/>
                  </a:lnTo>
                  <a:lnTo>
                    <a:pt x="1019175" y="0"/>
                  </a:lnTo>
                  <a:close/>
                </a:path>
              </a:pathLst>
            </a:custGeom>
            <a:solidFill>
              <a:srgbClr val="00AEF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53001" y="1900301"/>
              <a:ext cx="1019175" cy="733425"/>
            </a:xfrm>
            <a:custGeom>
              <a:avLst/>
              <a:gdLst/>
              <a:ahLst/>
              <a:cxnLst/>
              <a:rect l="l" t="t" r="r" b="b"/>
              <a:pathLst>
                <a:path w="1019175" h="733425">
                  <a:moveTo>
                    <a:pt x="0" y="733425"/>
                  </a:moveTo>
                  <a:lnTo>
                    <a:pt x="1019175" y="733425"/>
                  </a:lnTo>
                  <a:lnTo>
                    <a:pt x="1019175" y="0"/>
                  </a:lnTo>
                  <a:lnTo>
                    <a:pt x="0" y="0"/>
                  </a:lnTo>
                  <a:lnTo>
                    <a:pt x="0" y="73342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527550" y="1907857"/>
            <a:ext cx="853440" cy="6724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68580">
              <a:lnSpc>
                <a:spcPct val="102800"/>
              </a:lnSpc>
              <a:spcBef>
                <a:spcPts val="80"/>
              </a:spcBef>
            </a:pPr>
            <a:r>
              <a:rPr sz="1400" dirty="0">
                <a:latin typeface="Calibri"/>
                <a:cs typeface="Calibri"/>
              </a:rPr>
              <a:t>1ª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LINGUA </a:t>
            </a:r>
            <a:r>
              <a:rPr sz="1400" dirty="0">
                <a:latin typeface="Calibri"/>
                <a:cs typeface="Calibri"/>
              </a:rPr>
              <a:t>ESTRAN.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II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55"/>
              </a:lnSpc>
            </a:pPr>
            <a:r>
              <a:rPr sz="1400" spc="-10" dirty="0">
                <a:latin typeface="Calibri"/>
                <a:cs typeface="Calibri"/>
              </a:rPr>
              <a:t>Al/Pt/En/Fr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562663" y="1866963"/>
            <a:ext cx="1247775" cy="742950"/>
            <a:chOff x="5562663" y="1866963"/>
            <a:chExt cx="1247775" cy="742950"/>
          </a:xfrm>
        </p:grpSpPr>
        <p:sp>
          <p:nvSpPr>
            <p:cNvPr id="23" name="object 23"/>
            <p:cNvSpPr/>
            <p:nvPr/>
          </p:nvSpPr>
          <p:spPr>
            <a:xfrm>
              <a:off x="5567426" y="1871726"/>
              <a:ext cx="1238250" cy="733425"/>
            </a:xfrm>
            <a:custGeom>
              <a:avLst/>
              <a:gdLst/>
              <a:ahLst/>
              <a:cxnLst/>
              <a:rect l="l" t="t" r="r" b="b"/>
              <a:pathLst>
                <a:path w="1238250" h="733425">
                  <a:moveTo>
                    <a:pt x="12382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238250" y="733425"/>
                  </a:lnTo>
                  <a:lnTo>
                    <a:pt x="1238250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67426" y="1871726"/>
              <a:ext cx="1238250" cy="733425"/>
            </a:xfrm>
            <a:custGeom>
              <a:avLst/>
              <a:gdLst/>
              <a:ahLst/>
              <a:cxnLst/>
              <a:rect l="l" t="t" r="r" b="b"/>
              <a:pathLst>
                <a:path w="1238250" h="733425">
                  <a:moveTo>
                    <a:pt x="0" y="733425"/>
                  </a:moveTo>
                  <a:lnTo>
                    <a:pt x="1238250" y="733425"/>
                  </a:lnTo>
                  <a:lnTo>
                    <a:pt x="1238250" y="0"/>
                  </a:lnTo>
                  <a:lnTo>
                    <a:pt x="0" y="0"/>
                  </a:lnTo>
                  <a:lnTo>
                    <a:pt x="0" y="73342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648959" y="1880806"/>
            <a:ext cx="1028065" cy="6724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340360">
              <a:lnSpc>
                <a:spcPct val="102899"/>
              </a:lnSpc>
              <a:spcBef>
                <a:spcPts val="75"/>
              </a:spcBef>
            </a:pPr>
            <a:r>
              <a:rPr sz="1400" spc="-20" dirty="0">
                <a:latin typeface="Calibri"/>
                <a:cs typeface="Calibri"/>
              </a:rPr>
              <a:t>MATERIA </a:t>
            </a:r>
            <a:r>
              <a:rPr sz="1400" spc="-25" dirty="0"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50"/>
              </a:lnSpc>
            </a:pPr>
            <a:r>
              <a:rPr sz="1400" spc="-10" dirty="0">
                <a:latin typeface="Calibri"/>
                <a:cs typeface="Calibri"/>
              </a:rPr>
              <a:t>MODALIDADE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941576" y="1351025"/>
            <a:ext cx="6240780" cy="1687830"/>
            <a:chOff x="1941576" y="1351025"/>
            <a:chExt cx="6240780" cy="1687830"/>
          </a:xfrm>
        </p:grpSpPr>
        <p:sp>
          <p:nvSpPr>
            <p:cNvPr id="27" name="object 27"/>
            <p:cNvSpPr/>
            <p:nvPr/>
          </p:nvSpPr>
          <p:spPr>
            <a:xfrm>
              <a:off x="1947926" y="1357375"/>
              <a:ext cx="4407535" cy="540385"/>
            </a:xfrm>
            <a:custGeom>
              <a:avLst/>
              <a:gdLst/>
              <a:ahLst/>
              <a:cxnLst/>
              <a:rect l="l" t="t" r="r" b="b"/>
              <a:pathLst>
                <a:path w="4407535" h="540385">
                  <a:moveTo>
                    <a:pt x="0" y="540385"/>
                  </a:moveTo>
                  <a:lnTo>
                    <a:pt x="15240" y="9525"/>
                  </a:lnTo>
                </a:path>
                <a:path w="4407535" h="540385">
                  <a:moveTo>
                    <a:pt x="1038225" y="540385"/>
                  </a:moveTo>
                  <a:lnTo>
                    <a:pt x="1038225" y="9525"/>
                  </a:lnTo>
                </a:path>
                <a:path w="4407535" h="540385">
                  <a:moveTo>
                    <a:pt x="19050" y="11302"/>
                  </a:moveTo>
                  <a:lnTo>
                    <a:pt x="4407154" y="0"/>
                  </a:lnTo>
                </a:path>
                <a:path w="4407535" h="540385">
                  <a:moveTo>
                    <a:pt x="1962150" y="522986"/>
                  </a:moveTo>
                  <a:lnTo>
                    <a:pt x="1962150" y="9525"/>
                  </a:lnTo>
                </a:path>
                <a:path w="4407535" h="540385">
                  <a:moveTo>
                    <a:pt x="3000375" y="532511"/>
                  </a:moveTo>
                  <a:lnTo>
                    <a:pt x="3009138" y="9525"/>
                  </a:lnTo>
                </a:path>
                <a:path w="4407535" h="540385">
                  <a:moveTo>
                    <a:pt x="4400550" y="506475"/>
                  </a:moveTo>
                  <a:lnTo>
                    <a:pt x="4400550" y="0"/>
                  </a:lnTo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48551" y="1862200"/>
              <a:ext cx="1228725" cy="1171575"/>
            </a:xfrm>
            <a:custGeom>
              <a:avLst/>
              <a:gdLst/>
              <a:ahLst/>
              <a:cxnLst/>
              <a:rect l="l" t="t" r="r" b="b"/>
              <a:pathLst>
                <a:path w="1228725" h="1171575">
                  <a:moveTo>
                    <a:pt x="1228725" y="0"/>
                  </a:moveTo>
                  <a:lnTo>
                    <a:pt x="0" y="0"/>
                  </a:lnTo>
                  <a:lnTo>
                    <a:pt x="0" y="1171575"/>
                  </a:lnTo>
                  <a:lnTo>
                    <a:pt x="1228725" y="1171575"/>
                  </a:lnTo>
                  <a:lnTo>
                    <a:pt x="1228725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48551" y="1862200"/>
              <a:ext cx="1228725" cy="1171575"/>
            </a:xfrm>
            <a:custGeom>
              <a:avLst/>
              <a:gdLst/>
              <a:ahLst/>
              <a:cxnLst/>
              <a:rect l="l" t="t" r="r" b="b"/>
              <a:pathLst>
                <a:path w="1228725" h="1171575">
                  <a:moveTo>
                    <a:pt x="0" y="1171575"/>
                  </a:moveTo>
                  <a:lnTo>
                    <a:pt x="1228725" y="1171575"/>
                  </a:lnTo>
                  <a:lnTo>
                    <a:pt x="1228725" y="0"/>
                  </a:lnTo>
                  <a:lnTo>
                    <a:pt x="0" y="0"/>
                  </a:lnTo>
                  <a:lnTo>
                    <a:pt x="0" y="117157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027291" y="1874456"/>
            <a:ext cx="897255" cy="1101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latin typeface="Calibri"/>
                <a:cs typeface="Calibri"/>
              </a:rPr>
              <a:t>Materia</a:t>
            </a:r>
            <a:r>
              <a:rPr sz="1400" spc="-25" dirty="0">
                <a:latin typeface="Calibri"/>
                <a:cs typeface="Calibri"/>
              </a:rPr>
              <a:t> de </a:t>
            </a:r>
            <a:r>
              <a:rPr sz="1400" dirty="0">
                <a:latin typeface="Calibri"/>
                <a:cs typeface="Calibri"/>
              </a:rPr>
              <a:t>Opción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ou de </a:t>
            </a:r>
            <a:r>
              <a:rPr sz="1400" spc="-10" dirty="0">
                <a:latin typeface="Calibri"/>
                <a:cs typeface="Calibri"/>
              </a:rPr>
              <a:t>Modalidade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(mínimo=5)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267763" y="1876488"/>
            <a:ext cx="1238250" cy="1181100"/>
            <a:chOff x="8267763" y="1876488"/>
            <a:chExt cx="1238250" cy="1181100"/>
          </a:xfrm>
        </p:grpSpPr>
        <p:sp>
          <p:nvSpPr>
            <p:cNvPr id="32" name="object 32"/>
            <p:cNvSpPr/>
            <p:nvPr/>
          </p:nvSpPr>
          <p:spPr>
            <a:xfrm>
              <a:off x="8272526" y="1881251"/>
              <a:ext cx="1228725" cy="1171575"/>
            </a:xfrm>
            <a:custGeom>
              <a:avLst/>
              <a:gdLst/>
              <a:ahLst/>
              <a:cxnLst/>
              <a:rect l="l" t="t" r="r" b="b"/>
              <a:pathLst>
                <a:path w="1228725" h="1171575">
                  <a:moveTo>
                    <a:pt x="1228725" y="0"/>
                  </a:moveTo>
                  <a:lnTo>
                    <a:pt x="0" y="0"/>
                  </a:lnTo>
                  <a:lnTo>
                    <a:pt x="0" y="1171575"/>
                  </a:lnTo>
                  <a:lnTo>
                    <a:pt x="1228725" y="1171575"/>
                  </a:lnTo>
                  <a:lnTo>
                    <a:pt x="1228725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72526" y="1881251"/>
              <a:ext cx="1228725" cy="1171575"/>
            </a:xfrm>
            <a:custGeom>
              <a:avLst/>
              <a:gdLst/>
              <a:ahLst/>
              <a:cxnLst/>
              <a:rect l="l" t="t" r="r" b="b"/>
              <a:pathLst>
                <a:path w="1228725" h="1171575">
                  <a:moveTo>
                    <a:pt x="0" y="1171575"/>
                  </a:moveTo>
                  <a:lnTo>
                    <a:pt x="1228725" y="1171575"/>
                  </a:lnTo>
                  <a:lnTo>
                    <a:pt x="1228725" y="0"/>
                  </a:lnTo>
                  <a:lnTo>
                    <a:pt x="0" y="0"/>
                  </a:lnTo>
                  <a:lnTo>
                    <a:pt x="0" y="117157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351519" y="1890331"/>
            <a:ext cx="897255" cy="1101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latin typeface="Calibri"/>
                <a:cs typeface="Calibri"/>
              </a:rPr>
              <a:t>Materia</a:t>
            </a:r>
            <a:r>
              <a:rPr sz="1400" spc="-25" dirty="0">
                <a:latin typeface="Calibri"/>
                <a:cs typeface="Calibri"/>
              </a:rPr>
              <a:t> de </a:t>
            </a:r>
            <a:r>
              <a:rPr sz="1400" dirty="0">
                <a:latin typeface="Calibri"/>
                <a:cs typeface="Calibri"/>
              </a:rPr>
              <a:t>Opción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ou de </a:t>
            </a:r>
            <a:r>
              <a:rPr sz="1400" spc="-10" dirty="0">
                <a:latin typeface="Calibri"/>
                <a:cs typeface="Calibri"/>
              </a:rPr>
              <a:t>Modalidade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(mínimo=5)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591738" y="1866963"/>
            <a:ext cx="1238250" cy="1181100"/>
            <a:chOff x="9591738" y="1866963"/>
            <a:chExt cx="1238250" cy="1181100"/>
          </a:xfrm>
        </p:grpSpPr>
        <p:sp>
          <p:nvSpPr>
            <p:cNvPr id="36" name="object 36"/>
            <p:cNvSpPr/>
            <p:nvPr/>
          </p:nvSpPr>
          <p:spPr>
            <a:xfrm>
              <a:off x="9596501" y="1871726"/>
              <a:ext cx="1228725" cy="1171575"/>
            </a:xfrm>
            <a:custGeom>
              <a:avLst/>
              <a:gdLst/>
              <a:ahLst/>
              <a:cxnLst/>
              <a:rect l="l" t="t" r="r" b="b"/>
              <a:pathLst>
                <a:path w="1228725" h="1171575">
                  <a:moveTo>
                    <a:pt x="1228725" y="0"/>
                  </a:moveTo>
                  <a:lnTo>
                    <a:pt x="0" y="0"/>
                  </a:lnTo>
                  <a:lnTo>
                    <a:pt x="0" y="1171575"/>
                  </a:lnTo>
                  <a:lnTo>
                    <a:pt x="1228725" y="1171575"/>
                  </a:lnTo>
                  <a:lnTo>
                    <a:pt x="1228725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596501" y="1871726"/>
              <a:ext cx="1228725" cy="1171575"/>
            </a:xfrm>
            <a:custGeom>
              <a:avLst/>
              <a:gdLst/>
              <a:ahLst/>
              <a:cxnLst/>
              <a:rect l="l" t="t" r="r" b="b"/>
              <a:pathLst>
                <a:path w="1228725" h="1171575">
                  <a:moveTo>
                    <a:pt x="0" y="1171575"/>
                  </a:moveTo>
                  <a:lnTo>
                    <a:pt x="1228725" y="1171575"/>
                  </a:lnTo>
                  <a:lnTo>
                    <a:pt x="1228725" y="0"/>
                  </a:lnTo>
                  <a:lnTo>
                    <a:pt x="0" y="0"/>
                  </a:lnTo>
                  <a:lnTo>
                    <a:pt x="0" y="117157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675876" y="1880806"/>
            <a:ext cx="897255" cy="1101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latin typeface="Calibri"/>
                <a:cs typeface="Calibri"/>
              </a:rPr>
              <a:t>Materia</a:t>
            </a:r>
            <a:r>
              <a:rPr sz="1400" spc="-25" dirty="0">
                <a:latin typeface="Calibri"/>
                <a:cs typeface="Calibri"/>
              </a:rPr>
              <a:t> de </a:t>
            </a:r>
            <a:r>
              <a:rPr sz="1400" dirty="0">
                <a:latin typeface="Calibri"/>
                <a:cs typeface="Calibri"/>
              </a:rPr>
              <a:t>Opción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ou de </a:t>
            </a:r>
            <a:r>
              <a:rPr sz="1400" spc="-10" dirty="0">
                <a:latin typeface="Calibri"/>
                <a:cs typeface="Calibri"/>
              </a:rPr>
              <a:t>Modalidade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(mínimo=5)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0915713" y="1876488"/>
            <a:ext cx="1238250" cy="533400"/>
            <a:chOff x="10915713" y="1876488"/>
            <a:chExt cx="1238250" cy="533400"/>
          </a:xfrm>
        </p:grpSpPr>
        <p:sp>
          <p:nvSpPr>
            <p:cNvPr id="40" name="object 40"/>
            <p:cNvSpPr/>
            <p:nvPr/>
          </p:nvSpPr>
          <p:spPr>
            <a:xfrm>
              <a:off x="10920476" y="1881251"/>
              <a:ext cx="1228725" cy="523875"/>
            </a:xfrm>
            <a:custGeom>
              <a:avLst/>
              <a:gdLst/>
              <a:ahLst/>
              <a:cxnLst/>
              <a:rect l="l" t="t" r="r" b="b"/>
              <a:pathLst>
                <a:path w="1228725" h="523875">
                  <a:moveTo>
                    <a:pt x="1228725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1228725" y="523875"/>
                  </a:lnTo>
                  <a:lnTo>
                    <a:pt x="1228725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920476" y="1881251"/>
              <a:ext cx="1228725" cy="523875"/>
            </a:xfrm>
            <a:custGeom>
              <a:avLst/>
              <a:gdLst/>
              <a:ahLst/>
              <a:cxnLst/>
              <a:rect l="l" t="t" r="r" b="b"/>
              <a:pathLst>
                <a:path w="1228725" h="523875">
                  <a:moveTo>
                    <a:pt x="0" y="523875"/>
                  </a:moveTo>
                  <a:lnTo>
                    <a:pt x="1228725" y="523875"/>
                  </a:lnTo>
                  <a:lnTo>
                    <a:pt x="1228725" y="0"/>
                  </a:lnTo>
                  <a:lnTo>
                    <a:pt x="0" y="0"/>
                  </a:lnTo>
                  <a:lnTo>
                    <a:pt x="0" y="52387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999851" y="1890331"/>
            <a:ext cx="873125" cy="462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Calibri"/>
                <a:cs typeface="Calibri"/>
              </a:rPr>
              <a:t>1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LINGUA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(mínimo=5)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42925" y="2962275"/>
            <a:ext cx="276225" cy="981075"/>
          </a:xfrm>
          <a:custGeom>
            <a:avLst/>
            <a:gdLst/>
            <a:ahLst/>
            <a:cxnLst/>
            <a:rect l="l" t="t" r="r" b="b"/>
            <a:pathLst>
              <a:path w="276225" h="981075">
                <a:moveTo>
                  <a:pt x="207162" y="0"/>
                </a:moveTo>
                <a:lnTo>
                  <a:pt x="69049" y="0"/>
                </a:lnTo>
                <a:lnTo>
                  <a:pt x="69049" y="842899"/>
                </a:lnTo>
                <a:lnTo>
                  <a:pt x="0" y="842899"/>
                </a:lnTo>
                <a:lnTo>
                  <a:pt x="138112" y="981075"/>
                </a:lnTo>
                <a:lnTo>
                  <a:pt x="276225" y="842899"/>
                </a:lnTo>
                <a:lnTo>
                  <a:pt x="207162" y="842899"/>
                </a:lnTo>
                <a:lnTo>
                  <a:pt x="207162" y="0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12407" y="3954843"/>
            <a:ext cx="177927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NMB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0.6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libri"/>
                <a:cs typeface="Calibri"/>
              </a:rPr>
              <a:t>8.536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0.6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5.121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947926" y="2633726"/>
            <a:ext cx="4407535" cy="598170"/>
          </a:xfrm>
          <a:custGeom>
            <a:avLst/>
            <a:gdLst/>
            <a:ahLst/>
            <a:cxnLst/>
            <a:rect l="l" t="t" r="r" b="b"/>
            <a:pathLst>
              <a:path w="4407535" h="598169">
                <a:moveTo>
                  <a:pt x="0" y="0"/>
                </a:moveTo>
                <a:lnTo>
                  <a:pt x="15240" y="579882"/>
                </a:lnTo>
              </a:path>
              <a:path w="4407535" h="598169">
                <a:moveTo>
                  <a:pt x="19050" y="581025"/>
                </a:moveTo>
                <a:lnTo>
                  <a:pt x="4407154" y="597662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246501" y="3170491"/>
            <a:ext cx="1623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Media </a:t>
            </a:r>
            <a:r>
              <a:rPr sz="1800" spc="-10" dirty="0">
                <a:latin typeface="Calibri"/>
                <a:cs typeface="Calibri"/>
              </a:rPr>
              <a:t>aritmética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895725" y="3467100"/>
            <a:ext cx="295275" cy="428625"/>
          </a:xfrm>
          <a:custGeom>
            <a:avLst/>
            <a:gdLst/>
            <a:ahLst/>
            <a:cxnLst/>
            <a:rect l="l" t="t" r="r" b="b"/>
            <a:pathLst>
              <a:path w="295275" h="428625">
                <a:moveTo>
                  <a:pt x="221487" y="0"/>
                </a:moveTo>
                <a:lnTo>
                  <a:pt x="73787" y="0"/>
                </a:lnTo>
                <a:lnTo>
                  <a:pt x="73787" y="280924"/>
                </a:lnTo>
                <a:lnTo>
                  <a:pt x="0" y="280924"/>
                </a:lnTo>
                <a:lnTo>
                  <a:pt x="147700" y="428625"/>
                </a:lnTo>
                <a:lnTo>
                  <a:pt x="295275" y="280924"/>
                </a:lnTo>
                <a:lnTo>
                  <a:pt x="221487" y="280924"/>
                </a:lnTo>
                <a:lnTo>
                  <a:pt x="221487" y="0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161919" y="3954843"/>
            <a:ext cx="178562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NPO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0.4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libri"/>
                <a:cs typeface="Calibri"/>
              </a:rPr>
              <a:t>7.910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0.4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0" dirty="0">
                <a:latin typeface="Calibri"/>
                <a:cs typeface="Calibri"/>
              </a:rPr>
              <a:t> 3.164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78455" y="3966210"/>
            <a:ext cx="22987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-50" dirty="0">
                <a:latin typeface="Calibri"/>
                <a:cs typeface="Calibri"/>
              </a:rPr>
              <a:t>+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23925" y="4657725"/>
            <a:ext cx="295275" cy="419100"/>
          </a:xfrm>
          <a:custGeom>
            <a:avLst/>
            <a:gdLst/>
            <a:ahLst/>
            <a:cxnLst/>
            <a:rect l="l" t="t" r="r" b="b"/>
            <a:pathLst>
              <a:path w="295275" h="419100">
                <a:moveTo>
                  <a:pt x="221462" y="0"/>
                </a:moveTo>
                <a:lnTo>
                  <a:pt x="73825" y="0"/>
                </a:lnTo>
                <a:lnTo>
                  <a:pt x="73825" y="271399"/>
                </a:lnTo>
                <a:lnTo>
                  <a:pt x="0" y="271399"/>
                </a:lnTo>
                <a:lnTo>
                  <a:pt x="147637" y="419100"/>
                </a:lnTo>
                <a:lnTo>
                  <a:pt x="295275" y="271399"/>
                </a:lnTo>
                <a:lnTo>
                  <a:pt x="221462" y="271399"/>
                </a:lnTo>
                <a:lnTo>
                  <a:pt x="221462" y="0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95725" y="4638675"/>
            <a:ext cx="295275" cy="428625"/>
          </a:xfrm>
          <a:custGeom>
            <a:avLst/>
            <a:gdLst/>
            <a:ahLst/>
            <a:cxnLst/>
            <a:rect l="l" t="t" r="r" b="b"/>
            <a:pathLst>
              <a:path w="295275" h="428625">
                <a:moveTo>
                  <a:pt x="221487" y="0"/>
                </a:moveTo>
                <a:lnTo>
                  <a:pt x="73787" y="0"/>
                </a:lnTo>
                <a:lnTo>
                  <a:pt x="73787" y="280924"/>
                </a:lnTo>
                <a:lnTo>
                  <a:pt x="0" y="280924"/>
                </a:lnTo>
                <a:lnTo>
                  <a:pt x="147700" y="428625"/>
                </a:lnTo>
                <a:lnTo>
                  <a:pt x="295275" y="280924"/>
                </a:lnTo>
                <a:lnTo>
                  <a:pt x="221487" y="280924"/>
                </a:lnTo>
                <a:lnTo>
                  <a:pt x="221487" y="0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81025" y="5086350"/>
            <a:ext cx="4114800" cy="647700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330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9"/>
              </a:spcBef>
            </a:pP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NOTA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ACCESO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UNIVERSIDADE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NAU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5.121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3.164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8.285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543613" y="1351025"/>
            <a:ext cx="6619875" cy="2097405"/>
            <a:chOff x="5543613" y="1351025"/>
            <a:chExt cx="6619875" cy="2097405"/>
          </a:xfrm>
        </p:grpSpPr>
        <p:sp>
          <p:nvSpPr>
            <p:cNvPr id="54" name="object 54"/>
            <p:cNvSpPr/>
            <p:nvPr/>
          </p:nvSpPr>
          <p:spPr>
            <a:xfrm>
              <a:off x="6348476" y="1357375"/>
              <a:ext cx="5188585" cy="1861820"/>
            </a:xfrm>
            <a:custGeom>
              <a:avLst/>
              <a:gdLst/>
              <a:ahLst/>
              <a:cxnLst/>
              <a:rect l="l" t="t" r="r" b="b"/>
              <a:pathLst>
                <a:path w="5188584" h="1861820">
                  <a:moveTo>
                    <a:pt x="0" y="1861820"/>
                  </a:moveTo>
                  <a:lnTo>
                    <a:pt x="0" y="1466850"/>
                  </a:lnTo>
                </a:path>
                <a:path w="5188584" h="1861820">
                  <a:moveTo>
                    <a:pt x="800100" y="11302"/>
                  </a:moveTo>
                  <a:lnTo>
                    <a:pt x="5188204" y="0"/>
                  </a:lnTo>
                </a:path>
                <a:path w="5188584" h="1861820">
                  <a:moveTo>
                    <a:pt x="800100" y="501396"/>
                  </a:moveTo>
                  <a:lnTo>
                    <a:pt x="800100" y="9525"/>
                  </a:lnTo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634476" y="1376425"/>
              <a:ext cx="5080" cy="501650"/>
            </a:xfrm>
            <a:custGeom>
              <a:avLst/>
              <a:gdLst/>
              <a:ahLst/>
              <a:cxnLst/>
              <a:rect l="l" t="t" r="r" b="b"/>
              <a:pathLst>
                <a:path w="5079" h="501650">
                  <a:moveTo>
                    <a:pt x="4572" y="5013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110851" y="1357375"/>
              <a:ext cx="1419225" cy="522605"/>
            </a:xfrm>
            <a:custGeom>
              <a:avLst/>
              <a:gdLst/>
              <a:ahLst/>
              <a:cxnLst/>
              <a:rect l="l" t="t" r="r" b="b"/>
              <a:pathLst>
                <a:path w="1419225" h="522605">
                  <a:moveTo>
                    <a:pt x="4572" y="501396"/>
                  </a:moveTo>
                  <a:lnTo>
                    <a:pt x="0" y="0"/>
                  </a:lnTo>
                </a:path>
                <a:path w="1419225" h="522605">
                  <a:moveTo>
                    <a:pt x="1419225" y="0"/>
                  </a:moveTo>
                  <a:lnTo>
                    <a:pt x="1419225" y="522350"/>
                  </a:lnTo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57901" y="1452625"/>
              <a:ext cx="6591300" cy="1981200"/>
            </a:xfrm>
            <a:custGeom>
              <a:avLst/>
              <a:gdLst/>
              <a:ahLst/>
              <a:cxnLst/>
              <a:rect l="l" t="t" r="r" b="b"/>
              <a:pathLst>
                <a:path w="6591300" h="1981200">
                  <a:moveTo>
                    <a:pt x="0" y="1981200"/>
                  </a:moveTo>
                  <a:lnTo>
                    <a:pt x="6591300" y="1981200"/>
                  </a:lnTo>
                  <a:lnTo>
                    <a:pt x="6591300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163434" y="3108261"/>
            <a:ext cx="453834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latin typeface="Calibri"/>
                <a:cs typeface="Calibri"/>
              </a:rPr>
              <a:t>O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alumnado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poderá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elixir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ata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un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máximo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de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4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materias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8704326" y="3437001"/>
            <a:ext cx="307975" cy="441325"/>
            <a:chOff x="8704326" y="3437001"/>
            <a:chExt cx="307975" cy="441325"/>
          </a:xfrm>
        </p:grpSpPr>
        <p:sp>
          <p:nvSpPr>
            <p:cNvPr id="60" name="object 60"/>
            <p:cNvSpPr/>
            <p:nvPr/>
          </p:nvSpPr>
          <p:spPr>
            <a:xfrm>
              <a:off x="8710676" y="3443351"/>
              <a:ext cx="295275" cy="428625"/>
            </a:xfrm>
            <a:custGeom>
              <a:avLst/>
              <a:gdLst/>
              <a:ahLst/>
              <a:cxnLst/>
              <a:rect l="l" t="t" r="r" b="b"/>
              <a:pathLst>
                <a:path w="295275" h="428625">
                  <a:moveTo>
                    <a:pt x="221360" y="0"/>
                  </a:moveTo>
                  <a:lnTo>
                    <a:pt x="73787" y="0"/>
                  </a:lnTo>
                  <a:lnTo>
                    <a:pt x="73787" y="280924"/>
                  </a:lnTo>
                  <a:lnTo>
                    <a:pt x="0" y="280924"/>
                  </a:lnTo>
                  <a:lnTo>
                    <a:pt x="147574" y="428625"/>
                  </a:lnTo>
                  <a:lnTo>
                    <a:pt x="295275" y="280924"/>
                  </a:lnTo>
                  <a:lnTo>
                    <a:pt x="221360" y="280924"/>
                  </a:lnTo>
                  <a:lnTo>
                    <a:pt x="2213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710676" y="3443351"/>
              <a:ext cx="295275" cy="428625"/>
            </a:xfrm>
            <a:custGeom>
              <a:avLst/>
              <a:gdLst/>
              <a:ahLst/>
              <a:cxnLst/>
              <a:rect l="l" t="t" r="r" b="b"/>
              <a:pathLst>
                <a:path w="295275" h="428625">
                  <a:moveTo>
                    <a:pt x="0" y="280924"/>
                  </a:moveTo>
                  <a:lnTo>
                    <a:pt x="73787" y="280924"/>
                  </a:lnTo>
                  <a:lnTo>
                    <a:pt x="73787" y="0"/>
                  </a:lnTo>
                  <a:lnTo>
                    <a:pt x="221360" y="0"/>
                  </a:lnTo>
                  <a:lnTo>
                    <a:pt x="221360" y="280924"/>
                  </a:lnTo>
                  <a:lnTo>
                    <a:pt x="295275" y="280924"/>
                  </a:lnTo>
                  <a:lnTo>
                    <a:pt x="147574" y="428625"/>
                  </a:lnTo>
                  <a:lnTo>
                    <a:pt x="0" y="28092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7732394" y="3810317"/>
            <a:ext cx="2325370" cy="8534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62585" marR="5080" indent="-350520">
              <a:lnSpc>
                <a:spcPct val="100800"/>
              </a:lnSpc>
              <a:spcBef>
                <a:spcPts val="85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mellores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cualificacións 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vinculadas</a:t>
            </a:r>
            <a:r>
              <a:rPr sz="1800" b="1" u="heavy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aos</a:t>
            </a:r>
            <a:r>
              <a:rPr sz="1800" b="1" spc="5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Graos</a:t>
            </a:r>
            <a:r>
              <a:rPr sz="18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solicitados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017766" y="5043233"/>
            <a:ext cx="153606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M1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libri"/>
                <a:cs typeface="Calibri"/>
              </a:rPr>
              <a:t>(pa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0.1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0.2)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281541" y="5035486"/>
            <a:ext cx="15481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M2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pb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libri"/>
                <a:cs typeface="Calibri"/>
              </a:rPr>
              <a:t>(pb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0.1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0.2)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90500" y="5857875"/>
            <a:ext cx="10725150" cy="752475"/>
          </a:xfrm>
          <a:custGeom>
            <a:avLst/>
            <a:gdLst/>
            <a:ahLst/>
            <a:cxnLst/>
            <a:rect l="l" t="t" r="r" b="b"/>
            <a:pathLst>
              <a:path w="10725150" h="752475">
                <a:moveTo>
                  <a:pt x="10725150" y="0"/>
                </a:moveTo>
                <a:lnTo>
                  <a:pt x="0" y="0"/>
                </a:lnTo>
                <a:lnTo>
                  <a:pt x="0" y="752475"/>
                </a:lnTo>
                <a:lnTo>
                  <a:pt x="10725150" y="752475"/>
                </a:lnTo>
                <a:lnTo>
                  <a:pt x="10725150" y="0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333692" y="6066790"/>
            <a:ext cx="1179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NAU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8.285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105025" y="5905500"/>
            <a:ext cx="2124075" cy="2476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93980">
              <a:lnSpc>
                <a:spcPts val="1939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M1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8.5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0.2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1.70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105025" y="6229350"/>
            <a:ext cx="2124075" cy="2476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ts val="195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M3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0.1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1.00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533900" y="5924550"/>
            <a:ext cx="2286000" cy="2476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939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M2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9.5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0.1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0.95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533900" y="6229350"/>
            <a:ext cx="2286000" cy="2476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49225">
              <a:lnSpc>
                <a:spcPts val="195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M4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7,75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0.2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=1.55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634477" y="6024816"/>
            <a:ext cx="2904490" cy="335915"/>
          </a:xfrm>
          <a:custGeom>
            <a:avLst/>
            <a:gdLst/>
            <a:ahLst/>
            <a:cxnLst/>
            <a:rect l="l" t="t" r="r" b="b"/>
            <a:pathLst>
              <a:path w="2904490" h="335914">
                <a:moveTo>
                  <a:pt x="468388" y="4508"/>
                </a:moveTo>
                <a:lnTo>
                  <a:pt x="383298" y="0"/>
                </a:lnTo>
                <a:lnTo>
                  <a:pt x="394728" y="26212"/>
                </a:lnTo>
                <a:lnTo>
                  <a:pt x="0" y="198069"/>
                </a:lnTo>
                <a:lnTo>
                  <a:pt x="7632" y="215544"/>
                </a:lnTo>
                <a:lnTo>
                  <a:pt x="402348" y="43688"/>
                </a:lnTo>
                <a:lnTo>
                  <a:pt x="413778" y="69862"/>
                </a:lnTo>
                <a:lnTo>
                  <a:pt x="454507" y="21120"/>
                </a:lnTo>
                <a:lnTo>
                  <a:pt x="468388" y="4508"/>
                </a:lnTo>
                <a:close/>
              </a:path>
              <a:path w="2904490" h="335914">
                <a:moveTo>
                  <a:pt x="2904375" y="335889"/>
                </a:moveTo>
                <a:lnTo>
                  <a:pt x="2891942" y="293814"/>
                </a:lnTo>
                <a:lnTo>
                  <a:pt x="2880245" y="254190"/>
                </a:lnTo>
                <a:lnTo>
                  <a:pt x="2856979" y="275894"/>
                </a:lnTo>
                <a:lnTo>
                  <a:pt x="2604020" y="4953"/>
                </a:lnTo>
                <a:lnTo>
                  <a:pt x="2594749" y="13601"/>
                </a:lnTo>
                <a:lnTo>
                  <a:pt x="2847708" y="284543"/>
                </a:lnTo>
                <a:lnTo>
                  <a:pt x="2824492" y="306197"/>
                </a:lnTo>
                <a:lnTo>
                  <a:pt x="2904375" y="33588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9434576" y="6205537"/>
            <a:ext cx="923925" cy="266700"/>
          </a:xfrm>
          <a:prstGeom prst="rect">
            <a:avLst/>
          </a:prstGeom>
          <a:solidFill>
            <a:srgbClr val="FFFFFF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8590">
              <a:lnSpc>
                <a:spcPts val="2025"/>
              </a:lnSpc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11.535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920480" y="5893117"/>
            <a:ext cx="18751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NOTA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ADMISIÓN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4" name="object 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grpSp>
        <p:nvGrpSpPr>
          <p:cNvPr id="76" name="object 76"/>
          <p:cNvGrpSpPr/>
          <p:nvPr/>
        </p:nvGrpSpPr>
        <p:grpSpPr>
          <a:xfrm>
            <a:off x="8371205" y="4750942"/>
            <a:ext cx="345440" cy="349250"/>
            <a:chOff x="8371205" y="4750942"/>
            <a:chExt cx="345440" cy="349250"/>
          </a:xfrm>
        </p:grpSpPr>
        <p:sp>
          <p:nvSpPr>
            <p:cNvPr id="77" name="object 77"/>
            <p:cNvSpPr/>
            <p:nvPr/>
          </p:nvSpPr>
          <p:spPr>
            <a:xfrm>
              <a:off x="8377555" y="4757292"/>
              <a:ext cx="332740" cy="336550"/>
            </a:xfrm>
            <a:custGeom>
              <a:avLst/>
              <a:gdLst/>
              <a:ahLst/>
              <a:cxnLst/>
              <a:rect l="l" t="t" r="r" b="b"/>
              <a:pathLst>
                <a:path w="332740" h="336550">
                  <a:moveTo>
                    <a:pt x="270001" y="0"/>
                  </a:moveTo>
                  <a:lnTo>
                    <a:pt x="31242" y="243204"/>
                  </a:lnTo>
                  <a:lnTo>
                    <a:pt x="0" y="212597"/>
                  </a:lnTo>
                  <a:lnTo>
                    <a:pt x="1143" y="336168"/>
                  </a:lnTo>
                  <a:lnTo>
                    <a:pt x="124714" y="335025"/>
                  </a:lnTo>
                  <a:lnTo>
                    <a:pt x="93599" y="304418"/>
                  </a:lnTo>
                  <a:lnTo>
                    <a:pt x="332359" y="61213"/>
                  </a:lnTo>
                  <a:lnTo>
                    <a:pt x="27000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377555" y="4757292"/>
              <a:ext cx="332740" cy="336550"/>
            </a:xfrm>
            <a:custGeom>
              <a:avLst/>
              <a:gdLst/>
              <a:ahLst/>
              <a:cxnLst/>
              <a:rect l="l" t="t" r="r" b="b"/>
              <a:pathLst>
                <a:path w="332740" h="336550">
                  <a:moveTo>
                    <a:pt x="0" y="212597"/>
                  </a:moveTo>
                  <a:lnTo>
                    <a:pt x="31242" y="243204"/>
                  </a:lnTo>
                  <a:lnTo>
                    <a:pt x="270001" y="0"/>
                  </a:lnTo>
                  <a:lnTo>
                    <a:pt x="332359" y="61213"/>
                  </a:lnTo>
                  <a:lnTo>
                    <a:pt x="93599" y="304418"/>
                  </a:lnTo>
                  <a:lnTo>
                    <a:pt x="124714" y="335025"/>
                  </a:lnTo>
                  <a:lnTo>
                    <a:pt x="1143" y="336168"/>
                  </a:lnTo>
                  <a:lnTo>
                    <a:pt x="0" y="212597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8978392" y="4753736"/>
            <a:ext cx="330835" cy="371475"/>
            <a:chOff x="8978392" y="4753736"/>
            <a:chExt cx="330835" cy="371475"/>
          </a:xfrm>
        </p:grpSpPr>
        <p:sp>
          <p:nvSpPr>
            <p:cNvPr id="80" name="object 80"/>
            <p:cNvSpPr/>
            <p:nvPr/>
          </p:nvSpPr>
          <p:spPr>
            <a:xfrm>
              <a:off x="8984742" y="4760086"/>
              <a:ext cx="318135" cy="358775"/>
            </a:xfrm>
            <a:custGeom>
              <a:avLst/>
              <a:gdLst/>
              <a:ahLst/>
              <a:cxnLst/>
              <a:rect l="l" t="t" r="r" b="b"/>
              <a:pathLst>
                <a:path w="318134" h="358775">
                  <a:moveTo>
                    <a:pt x="67436" y="0"/>
                  </a:moveTo>
                  <a:lnTo>
                    <a:pt x="0" y="55499"/>
                  </a:lnTo>
                  <a:lnTo>
                    <a:pt x="216534" y="318769"/>
                  </a:lnTo>
                  <a:lnTo>
                    <a:pt x="182752" y="346456"/>
                  </a:lnTo>
                  <a:lnTo>
                    <a:pt x="305688" y="358394"/>
                  </a:lnTo>
                  <a:lnTo>
                    <a:pt x="317753" y="235457"/>
                  </a:lnTo>
                  <a:lnTo>
                    <a:pt x="283972" y="263270"/>
                  </a:lnTo>
                  <a:lnTo>
                    <a:pt x="674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984742" y="4760086"/>
              <a:ext cx="318135" cy="358775"/>
            </a:xfrm>
            <a:custGeom>
              <a:avLst/>
              <a:gdLst/>
              <a:ahLst/>
              <a:cxnLst/>
              <a:rect l="l" t="t" r="r" b="b"/>
              <a:pathLst>
                <a:path w="318134" h="358775">
                  <a:moveTo>
                    <a:pt x="182752" y="346456"/>
                  </a:moveTo>
                  <a:lnTo>
                    <a:pt x="216534" y="318769"/>
                  </a:lnTo>
                  <a:lnTo>
                    <a:pt x="0" y="55499"/>
                  </a:lnTo>
                  <a:lnTo>
                    <a:pt x="67436" y="0"/>
                  </a:lnTo>
                  <a:lnTo>
                    <a:pt x="283972" y="263270"/>
                  </a:lnTo>
                  <a:lnTo>
                    <a:pt x="317753" y="235457"/>
                  </a:lnTo>
                  <a:lnTo>
                    <a:pt x="305688" y="358394"/>
                  </a:lnTo>
                  <a:lnTo>
                    <a:pt x="182752" y="346456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1166220" y="6254750"/>
            <a:ext cx="7258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4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0" y="1857375"/>
            <a:ext cx="3943350" cy="962025"/>
            <a:chOff x="762000" y="1857375"/>
            <a:chExt cx="3943350" cy="962025"/>
          </a:xfrm>
        </p:grpSpPr>
        <p:sp>
          <p:nvSpPr>
            <p:cNvPr id="3" name="object 3"/>
            <p:cNvSpPr/>
            <p:nvPr/>
          </p:nvSpPr>
          <p:spPr>
            <a:xfrm>
              <a:off x="781050" y="1876425"/>
              <a:ext cx="3905250" cy="923925"/>
            </a:xfrm>
            <a:custGeom>
              <a:avLst/>
              <a:gdLst/>
              <a:ahLst/>
              <a:cxnLst/>
              <a:rect l="l" t="t" r="r" b="b"/>
              <a:pathLst>
                <a:path w="3905250" h="923925">
                  <a:moveTo>
                    <a:pt x="3905250" y="0"/>
                  </a:moveTo>
                  <a:lnTo>
                    <a:pt x="0" y="0"/>
                  </a:lnTo>
                  <a:lnTo>
                    <a:pt x="0" y="923925"/>
                  </a:lnTo>
                  <a:lnTo>
                    <a:pt x="3905250" y="923925"/>
                  </a:lnTo>
                  <a:lnTo>
                    <a:pt x="3905250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1050" y="1876425"/>
              <a:ext cx="3905250" cy="923925"/>
            </a:xfrm>
            <a:custGeom>
              <a:avLst/>
              <a:gdLst/>
              <a:ahLst/>
              <a:cxnLst/>
              <a:rect l="l" t="t" r="r" b="b"/>
              <a:pathLst>
                <a:path w="3905250" h="923925">
                  <a:moveTo>
                    <a:pt x="0" y="923925"/>
                  </a:moveTo>
                  <a:lnTo>
                    <a:pt x="3905250" y="923925"/>
                  </a:lnTo>
                  <a:lnTo>
                    <a:pt x="3905250" y="0"/>
                  </a:lnTo>
                  <a:lnTo>
                    <a:pt x="0" y="0"/>
                  </a:lnTo>
                  <a:lnTo>
                    <a:pt x="0" y="92392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1050" y="1876425"/>
            <a:ext cx="3905250" cy="92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075">
              <a:lnSpc>
                <a:spcPts val="3650"/>
              </a:lnSpc>
            </a:pP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32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OBRIGATORIA</a:t>
            </a:r>
            <a:endParaRPr sz="3200">
              <a:latin typeface="Calibri"/>
              <a:cs typeface="Calibri"/>
            </a:endParaRPr>
          </a:p>
          <a:p>
            <a:pPr marL="319405">
              <a:lnSpc>
                <a:spcPct val="100000"/>
              </a:lnSpc>
              <a:spcBef>
                <a:spcPts val="65"/>
              </a:spcBef>
            </a:pP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(válida</a:t>
            </a:r>
            <a:r>
              <a:rPr sz="27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75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FFFF"/>
                </a:solidFill>
                <a:latin typeface="Calibri"/>
                <a:cs typeface="Calibri"/>
              </a:rPr>
              <a:t>“sempre”)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24475" y="1266825"/>
            <a:ext cx="5905500" cy="2171700"/>
            <a:chOff x="5324475" y="1266825"/>
            <a:chExt cx="5905500" cy="2171700"/>
          </a:xfrm>
        </p:grpSpPr>
        <p:sp>
          <p:nvSpPr>
            <p:cNvPr id="7" name="object 7"/>
            <p:cNvSpPr/>
            <p:nvPr/>
          </p:nvSpPr>
          <p:spPr>
            <a:xfrm>
              <a:off x="5343525" y="1285875"/>
              <a:ext cx="5867400" cy="2133600"/>
            </a:xfrm>
            <a:custGeom>
              <a:avLst/>
              <a:gdLst/>
              <a:ahLst/>
              <a:cxnLst/>
              <a:rect l="l" t="t" r="r" b="b"/>
              <a:pathLst>
                <a:path w="5867400" h="2133600">
                  <a:moveTo>
                    <a:pt x="5867400" y="0"/>
                  </a:moveTo>
                  <a:lnTo>
                    <a:pt x="0" y="0"/>
                  </a:lnTo>
                  <a:lnTo>
                    <a:pt x="0" y="2133600"/>
                  </a:lnTo>
                  <a:lnTo>
                    <a:pt x="5867400" y="2133600"/>
                  </a:lnTo>
                  <a:lnTo>
                    <a:pt x="5867400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43525" y="1285875"/>
              <a:ext cx="5867400" cy="2133600"/>
            </a:xfrm>
            <a:custGeom>
              <a:avLst/>
              <a:gdLst/>
              <a:ahLst/>
              <a:cxnLst/>
              <a:rect l="l" t="t" r="r" b="b"/>
              <a:pathLst>
                <a:path w="5867400" h="2133600">
                  <a:moveTo>
                    <a:pt x="0" y="2133600"/>
                  </a:moveTo>
                  <a:lnTo>
                    <a:pt x="5867400" y="2133600"/>
                  </a:lnTo>
                  <a:lnTo>
                    <a:pt x="5867400" y="0"/>
                  </a:lnTo>
                  <a:lnTo>
                    <a:pt x="0" y="0"/>
                  </a:lnTo>
                  <a:lnTo>
                    <a:pt x="0" y="2133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43525" y="1285875"/>
            <a:ext cx="5867400" cy="2133600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R="13335" algn="ctr">
              <a:lnSpc>
                <a:spcPct val="100000"/>
              </a:lnSpc>
              <a:spcBef>
                <a:spcPts val="1735"/>
              </a:spcBef>
            </a:pP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75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MATERIAS</a:t>
            </a:r>
            <a:r>
              <a:rPr sz="275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FFFF"/>
                </a:solidFill>
                <a:latin typeface="Calibri"/>
                <a:cs typeface="Calibri"/>
              </a:rPr>
              <a:t>XERAIS</a:t>
            </a:r>
            <a:endParaRPr sz="2750">
              <a:latin typeface="Calibri"/>
              <a:cs typeface="Calibri"/>
            </a:endParaRPr>
          </a:p>
          <a:p>
            <a:pPr marL="259715" marR="281940" algn="ctr">
              <a:lnSpc>
                <a:spcPts val="3379"/>
              </a:lnSpc>
              <a:spcBef>
                <a:spcPts val="125"/>
              </a:spcBef>
            </a:pP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Non</a:t>
            </a:r>
            <a:r>
              <a:rPr sz="27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7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poden</a:t>
            </a:r>
            <a:r>
              <a:rPr sz="275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examinar</a:t>
            </a:r>
            <a:r>
              <a:rPr sz="275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7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FFFF"/>
                </a:solidFill>
                <a:latin typeface="Calibri"/>
                <a:cs typeface="Calibri"/>
              </a:rPr>
              <a:t>materias soltas</a:t>
            </a:r>
            <a:endParaRPr sz="2750">
              <a:latin typeface="Calibri"/>
              <a:cs typeface="Calibri"/>
            </a:endParaRPr>
          </a:p>
          <a:p>
            <a:pPr marL="318770">
              <a:lnSpc>
                <a:spcPct val="100000"/>
              </a:lnSpc>
              <a:spcBef>
                <a:spcPts val="1770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BLOQUE</a:t>
            </a:r>
            <a:r>
              <a:rPr sz="155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55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MATERIAS</a:t>
            </a:r>
            <a:r>
              <a:rPr sz="15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COMÚNS</a:t>
            </a:r>
            <a:r>
              <a:rPr sz="15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55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MODALIDADE</a:t>
            </a:r>
            <a:r>
              <a:rPr sz="155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CURSADA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2000" y="4638675"/>
            <a:ext cx="3943350" cy="1514475"/>
            <a:chOff x="762000" y="4638675"/>
            <a:chExt cx="3943350" cy="1514475"/>
          </a:xfrm>
        </p:grpSpPr>
        <p:sp>
          <p:nvSpPr>
            <p:cNvPr id="11" name="object 11"/>
            <p:cNvSpPr/>
            <p:nvPr/>
          </p:nvSpPr>
          <p:spPr>
            <a:xfrm>
              <a:off x="781050" y="4657725"/>
              <a:ext cx="3905250" cy="1476375"/>
            </a:xfrm>
            <a:custGeom>
              <a:avLst/>
              <a:gdLst/>
              <a:ahLst/>
              <a:cxnLst/>
              <a:rect l="l" t="t" r="r" b="b"/>
              <a:pathLst>
                <a:path w="3905250" h="1476375">
                  <a:moveTo>
                    <a:pt x="3905250" y="0"/>
                  </a:moveTo>
                  <a:lnTo>
                    <a:pt x="0" y="0"/>
                  </a:lnTo>
                  <a:lnTo>
                    <a:pt x="0" y="1476375"/>
                  </a:lnTo>
                  <a:lnTo>
                    <a:pt x="3905250" y="1476375"/>
                  </a:lnTo>
                  <a:lnTo>
                    <a:pt x="3905250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1050" y="4657725"/>
              <a:ext cx="3905250" cy="1476375"/>
            </a:xfrm>
            <a:custGeom>
              <a:avLst/>
              <a:gdLst/>
              <a:ahLst/>
              <a:cxnLst/>
              <a:rect l="l" t="t" r="r" b="b"/>
              <a:pathLst>
                <a:path w="3905250" h="1476375">
                  <a:moveTo>
                    <a:pt x="0" y="1476375"/>
                  </a:moveTo>
                  <a:lnTo>
                    <a:pt x="3905250" y="1476375"/>
                  </a:lnTo>
                  <a:lnTo>
                    <a:pt x="3905250" y="0"/>
                  </a:lnTo>
                  <a:lnTo>
                    <a:pt x="0" y="0"/>
                  </a:lnTo>
                  <a:lnTo>
                    <a:pt x="0" y="147637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1050" y="4657725"/>
            <a:ext cx="3905250" cy="147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algn="ctr">
              <a:lnSpc>
                <a:spcPts val="3704"/>
              </a:lnSpc>
            </a:pP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32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VOLUNTARIA</a:t>
            </a:r>
            <a:endParaRPr sz="3200">
              <a:latin typeface="Calibri"/>
              <a:cs typeface="Calibri"/>
            </a:endParaRPr>
          </a:p>
          <a:p>
            <a:pPr marL="8890" algn="ctr">
              <a:lnSpc>
                <a:spcPct val="100000"/>
              </a:lnSpc>
              <a:spcBef>
                <a:spcPts val="65"/>
              </a:spcBef>
            </a:pP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(válida</a:t>
            </a:r>
            <a:r>
              <a:rPr sz="275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75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sz="2750" b="1" spc="-6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FF00"/>
                </a:solidFill>
                <a:latin typeface="Calibri"/>
                <a:cs typeface="Calibri"/>
              </a:rPr>
              <a:t>cursos</a:t>
            </a:r>
            <a:r>
              <a:rPr sz="2750" b="1" spc="-10" dirty="0">
                <a:solidFill>
                  <a:srgbClr val="FFFFFF"/>
                </a:solidFill>
                <a:latin typeface="Calibri"/>
                <a:cs typeface="Calibri"/>
              </a:rPr>
              <a:t>*)</a:t>
            </a:r>
            <a:endParaRPr sz="2750">
              <a:latin typeface="Calibri"/>
              <a:cs typeface="Calibri"/>
            </a:endParaRPr>
          </a:p>
          <a:p>
            <a:pPr marL="446405" marR="422275" algn="ctr">
              <a:lnSpc>
                <a:spcPct val="100800"/>
              </a:lnSpc>
              <a:spcBef>
                <a:spcPts val="3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*Só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conserva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ten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parte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obrigatoria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aprobada.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3525" y="5029200"/>
            <a:ext cx="5867400" cy="962025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30480" rIns="0" bIns="0" rtlCol="0">
            <a:spAutoFit/>
          </a:bodyPr>
          <a:lstStyle/>
          <a:p>
            <a:pPr marL="1791970" marR="77470" indent="-1691005">
              <a:lnSpc>
                <a:spcPct val="102400"/>
              </a:lnSpc>
              <a:spcBef>
                <a:spcPts val="240"/>
              </a:spcBef>
            </a:pP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Máximo:</a:t>
            </a:r>
            <a:r>
              <a:rPr sz="275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sz="2750" b="1" spc="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FF00"/>
                </a:solidFill>
                <a:latin typeface="Calibri"/>
                <a:cs typeface="Calibri"/>
              </a:rPr>
              <a:t>materias</a:t>
            </a:r>
            <a:r>
              <a:rPr sz="2750" b="1" spc="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FF00"/>
                </a:solidFill>
                <a:latin typeface="Calibri"/>
                <a:cs typeface="Calibri"/>
              </a:rPr>
              <a:t>+1</a:t>
            </a:r>
            <a:r>
              <a:rPr sz="2750" b="1" spc="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FF00"/>
                </a:solidFill>
                <a:latin typeface="Calibri"/>
                <a:cs typeface="Calibri"/>
              </a:rPr>
              <a:t>lingua</a:t>
            </a:r>
            <a:r>
              <a:rPr sz="2750" b="1" spc="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FFFF"/>
                </a:solidFill>
                <a:latin typeface="Calibri"/>
                <a:cs typeface="Calibri"/>
              </a:rPr>
              <a:t>(elixidas </a:t>
            </a: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polo</a:t>
            </a:r>
            <a:r>
              <a:rPr sz="27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FFFF"/>
                </a:solidFill>
                <a:latin typeface="Calibri"/>
                <a:cs typeface="Calibri"/>
              </a:rPr>
              <a:t>alumno/a)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955540" y="3789045"/>
            <a:ext cx="83439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-20" dirty="0">
                <a:latin typeface="Calibri"/>
                <a:cs typeface="Calibri"/>
              </a:rPr>
              <a:t>e/ou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4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415284" y="240665"/>
            <a:ext cx="449961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REPETICIÓN</a:t>
            </a:r>
            <a:r>
              <a:rPr sz="3200" spc="-80" dirty="0"/>
              <a:t> </a:t>
            </a:r>
            <a:r>
              <a:rPr sz="3200" dirty="0"/>
              <a:t>–</a:t>
            </a:r>
            <a:r>
              <a:rPr sz="3200" spc="-65" dirty="0"/>
              <a:t> </a:t>
            </a:r>
            <a:r>
              <a:rPr sz="3200" dirty="0"/>
              <a:t>SUBIR</a:t>
            </a:r>
            <a:r>
              <a:rPr sz="3200" spc="-50" dirty="0"/>
              <a:t> </a:t>
            </a:r>
            <a:r>
              <a:rPr sz="3200" spc="-20" dirty="0"/>
              <a:t>NOTA</a:t>
            </a: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31" y="1342944"/>
            <a:ext cx="1290711" cy="53388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60767" y="2775585"/>
            <a:ext cx="4882515" cy="12426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15620" indent="-502920">
              <a:lnSpc>
                <a:spcPct val="100000"/>
              </a:lnSpc>
              <a:spcBef>
                <a:spcPts val="130"/>
              </a:spcBef>
              <a:buFont typeface="Calibri"/>
              <a:buAutoNum type="arabicPeriod"/>
              <a:tabLst>
                <a:tab pos="515620" algn="l"/>
              </a:tabLst>
            </a:pPr>
            <a:r>
              <a:rPr sz="3950" dirty="0">
                <a:latin typeface="Calibri"/>
                <a:cs typeface="Calibri"/>
              </a:rPr>
              <a:t>Pasar</a:t>
            </a:r>
            <a:r>
              <a:rPr sz="3950" spc="-75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lista</a:t>
            </a:r>
            <a:endParaRPr sz="3950">
              <a:latin typeface="Calibri"/>
              <a:cs typeface="Calibri"/>
            </a:endParaRPr>
          </a:p>
          <a:p>
            <a:pPr marL="515620" indent="-502920">
              <a:lnSpc>
                <a:spcPct val="100000"/>
              </a:lnSpc>
              <a:spcBef>
                <a:spcPts val="65"/>
              </a:spcBef>
              <a:buAutoNum type="arabicPeriod"/>
              <a:tabLst>
                <a:tab pos="515620" algn="l"/>
              </a:tabLst>
            </a:pPr>
            <a:r>
              <a:rPr sz="3950" dirty="0">
                <a:latin typeface="Calibri"/>
                <a:cs typeface="Calibri"/>
              </a:rPr>
              <a:t>Entrega</a:t>
            </a:r>
            <a:r>
              <a:rPr sz="3950" spc="-3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de</a:t>
            </a:r>
            <a:r>
              <a:rPr sz="3950" spc="-10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adhesivos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286" rIns="0" bIns="0" rtlCol="0">
            <a:spAutoFit/>
          </a:bodyPr>
          <a:lstStyle/>
          <a:p>
            <a:pPr marL="1793875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Exame</a:t>
            </a:r>
            <a:r>
              <a:rPr sz="3950" spc="-70" dirty="0"/>
              <a:t> </a:t>
            </a:r>
            <a:r>
              <a:rPr sz="3950" dirty="0"/>
              <a:t>ABAU:</a:t>
            </a:r>
            <a:r>
              <a:rPr sz="3950" spc="-125" dirty="0"/>
              <a:t> </a:t>
            </a:r>
            <a:r>
              <a:rPr sz="3950" dirty="0"/>
              <a:t>1º</a:t>
            </a:r>
            <a:r>
              <a:rPr sz="3950" spc="-145" dirty="0"/>
              <a:t> </a:t>
            </a:r>
            <a:r>
              <a:rPr sz="3950" spc="-25" dirty="0"/>
              <a:t>día</a:t>
            </a:r>
            <a:endParaRPr sz="395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5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2250" y="447674"/>
            <a:ext cx="1323975" cy="64103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00450" y="257175"/>
            <a:ext cx="2124075" cy="144780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266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0"/>
              </a:spcBef>
            </a:pPr>
            <a:r>
              <a:rPr sz="1800" b="1" spc="-25" dirty="0">
                <a:latin typeface="Calibri"/>
                <a:cs typeface="Calibri"/>
              </a:rPr>
              <a:t>DNI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ts val="1855"/>
              </a:lnSpc>
              <a:spcBef>
                <a:spcPts val="114"/>
              </a:spcBef>
            </a:pPr>
            <a:r>
              <a:rPr sz="1550" b="1" dirty="0">
                <a:latin typeface="Calibri"/>
                <a:cs typeface="Calibri"/>
              </a:rPr>
              <a:t>Apelido</a:t>
            </a:r>
            <a:r>
              <a:rPr sz="1550" b="1" spc="110" dirty="0">
                <a:latin typeface="Calibri"/>
                <a:cs typeface="Calibri"/>
              </a:rPr>
              <a:t> </a:t>
            </a:r>
            <a:r>
              <a:rPr sz="1550" b="1" spc="-50" dirty="0">
                <a:latin typeface="Calibri"/>
                <a:cs typeface="Calibri"/>
              </a:rPr>
              <a:t>1</a:t>
            </a:r>
            <a:endParaRPr sz="1550">
              <a:latin typeface="Calibri"/>
              <a:cs typeface="Calibri"/>
            </a:endParaRPr>
          </a:p>
          <a:p>
            <a:pPr marL="92075" marR="777875">
              <a:lnSpc>
                <a:spcPct val="99100"/>
              </a:lnSpc>
              <a:spcBef>
                <a:spcPts val="15"/>
              </a:spcBef>
            </a:pPr>
            <a:r>
              <a:rPr sz="1800" b="1" dirty="0">
                <a:latin typeface="Calibri"/>
                <a:cs typeface="Calibri"/>
              </a:rPr>
              <a:t>Apelido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2 </a:t>
            </a:r>
            <a:r>
              <a:rPr sz="1800" b="1" spc="-20" dirty="0">
                <a:latin typeface="Calibri"/>
                <a:cs typeface="Calibri"/>
              </a:rPr>
              <a:t>Nome </a:t>
            </a:r>
            <a:r>
              <a:rPr sz="1800" b="1" spc="-10" dirty="0">
                <a:latin typeface="Calibri"/>
                <a:cs typeface="Calibri"/>
              </a:rPr>
              <a:t>Convocatoria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3200" y="628650"/>
            <a:ext cx="790575" cy="70485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746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295"/>
              </a:spcBef>
            </a:pPr>
            <a:r>
              <a:rPr sz="800" spc="-25" dirty="0">
                <a:latin typeface="Calibri"/>
                <a:cs typeface="Calibri"/>
              </a:rPr>
              <a:t>DNI</a:t>
            </a:r>
            <a:endParaRPr sz="800">
              <a:latin typeface="Calibri"/>
              <a:cs typeface="Calibri"/>
            </a:endParaRPr>
          </a:p>
          <a:p>
            <a:pPr marL="93345">
              <a:lnSpc>
                <a:spcPct val="100000"/>
              </a:lnSpc>
              <a:spcBef>
                <a:spcPts val="15"/>
              </a:spcBef>
            </a:pPr>
            <a:r>
              <a:rPr sz="800" dirty="0">
                <a:latin typeface="Calibri"/>
                <a:cs typeface="Calibri"/>
              </a:rPr>
              <a:t>Apelido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  <a:p>
            <a:pPr marL="93345" marR="134620">
              <a:lnSpc>
                <a:spcPct val="97800"/>
              </a:lnSpc>
              <a:spcBef>
                <a:spcPts val="40"/>
              </a:spcBef>
            </a:pPr>
            <a:r>
              <a:rPr sz="800" dirty="0">
                <a:latin typeface="Calibri"/>
                <a:cs typeface="Calibri"/>
              </a:rPr>
              <a:t>Apelido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Nome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Convocatoria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29223" y="919225"/>
            <a:ext cx="828040" cy="133350"/>
          </a:xfrm>
          <a:custGeom>
            <a:avLst/>
            <a:gdLst/>
            <a:ahLst/>
            <a:cxnLst/>
            <a:rect l="l" t="t" r="r" b="b"/>
            <a:pathLst>
              <a:path w="828040" h="133350">
                <a:moveTo>
                  <a:pt x="694436" y="0"/>
                </a:moveTo>
                <a:lnTo>
                  <a:pt x="694436" y="133350"/>
                </a:lnTo>
                <a:lnTo>
                  <a:pt x="783335" y="88900"/>
                </a:lnTo>
                <a:lnTo>
                  <a:pt x="716661" y="88900"/>
                </a:lnTo>
                <a:lnTo>
                  <a:pt x="716661" y="44450"/>
                </a:lnTo>
                <a:lnTo>
                  <a:pt x="783335" y="44450"/>
                </a:lnTo>
                <a:lnTo>
                  <a:pt x="694436" y="0"/>
                </a:lnTo>
                <a:close/>
              </a:path>
              <a:path w="828040" h="133350">
                <a:moveTo>
                  <a:pt x="391667" y="56007"/>
                </a:moveTo>
                <a:lnTo>
                  <a:pt x="0" y="56007"/>
                </a:lnTo>
                <a:lnTo>
                  <a:pt x="0" y="100457"/>
                </a:lnTo>
                <a:lnTo>
                  <a:pt x="436117" y="100457"/>
                </a:lnTo>
                <a:lnTo>
                  <a:pt x="436117" y="88900"/>
                </a:lnTo>
                <a:lnTo>
                  <a:pt x="413892" y="88900"/>
                </a:lnTo>
                <a:lnTo>
                  <a:pt x="424560" y="78232"/>
                </a:lnTo>
                <a:lnTo>
                  <a:pt x="391667" y="78232"/>
                </a:lnTo>
                <a:lnTo>
                  <a:pt x="391667" y="56007"/>
                </a:lnTo>
                <a:close/>
              </a:path>
              <a:path w="828040" h="133350">
                <a:moveTo>
                  <a:pt x="436117" y="66675"/>
                </a:moveTo>
                <a:lnTo>
                  <a:pt x="413892" y="88900"/>
                </a:lnTo>
                <a:lnTo>
                  <a:pt x="436117" y="88900"/>
                </a:lnTo>
                <a:lnTo>
                  <a:pt x="436117" y="66675"/>
                </a:lnTo>
                <a:close/>
              </a:path>
              <a:path w="828040" h="133350">
                <a:moveTo>
                  <a:pt x="694436" y="66675"/>
                </a:moveTo>
                <a:lnTo>
                  <a:pt x="436117" y="66675"/>
                </a:lnTo>
                <a:lnTo>
                  <a:pt x="436117" y="88900"/>
                </a:lnTo>
                <a:lnTo>
                  <a:pt x="694436" y="88900"/>
                </a:lnTo>
                <a:lnTo>
                  <a:pt x="694436" y="66675"/>
                </a:lnTo>
                <a:close/>
              </a:path>
              <a:path w="828040" h="133350">
                <a:moveTo>
                  <a:pt x="783335" y="44450"/>
                </a:moveTo>
                <a:lnTo>
                  <a:pt x="716661" y="44450"/>
                </a:lnTo>
                <a:lnTo>
                  <a:pt x="716661" y="88900"/>
                </a:lnTo>
                <a:lnTo>
                  <a:pt x="783335" y="88900"/>
                </a:lnTo>
                <a:lnTo>
                  <a:pt x="827785" y="66675"/>
                </a:lnTo>
                <a:lnTo>
                  <a:pt x="783335" y="44450"/>
                </a:lnTo>
                <a:close/>
              </a:path>
              <a:path w="828040" h="133350">
                <a:moveTo>
                  <a:pt x="694436" y="44450"/>
                </a:moveTo>
                <a:lnTo>
                  <a:pt x="391667" y="44450"/>
                </a:lnTo>
                <a:lnTo>
                  <a:pt x="391667" y="78232"/>
                </a:lnTo>
                <a:lnTo>
                  <a:pt x="413892" y="56007"/>
                </a:lnTo>
                <a:lnTo>
                  <a:pt x="694436" y="56007"/>
                </a:lnTo>
                <a:lnTo>
                  <a:pt x="694436" y="44450"/>
                </a:lnTo>
                <a:close/>
              </a:path>
              <a:path w="828040" h="133350">
                <a:moveTo>
                  <a:pt x="694436" y="56007"/>
                </a:moveTo>
                <a:lnTo>
                  <a:pt x="413892" y="56007"/>
                </a:lnTo>
                <a:lnTo>
                  <a:pt x="391667" y="78232"/>
                </a:lnTo>
                <a:lnTo>
                  <a:pt x="424560" y="78232"/>
                </a:lnTo>
                <a:lnTo>
                  <a:pt x="436117" y="66675"/>
                </a:lnTo>
                <a:lnTo>
                  <a:pt x="694436" y="66675"/>
                </a:lnTo>
                <a:lnTo>
                  <a:pt x="694436" y="5600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91400" y="628650"/>
            <a:ext cx="923925" cy="21907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4254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335"/>
              </a:spcBef>
            </a:pPr>
            <a:r>
              <a:rPr sz="800" dirty="0">
                <a:latin typeface="Calibri"/>
                <a:cs typeface="Calibri"/>
              </a:rPr>
              <a:t>Código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alumno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1400" y="1009650"/>
            <a:ext cx="685800" cy="33337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619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85"/>
              </a:spcBef>
            </a:pPr>
            <a:r>
              <a:rPr sz="800" spc="-10" dirty="0">
                <a:latin typeface="Calibri"/>
                <a:cs typeface="Calibri"/>
              </a:rPr>
              <a:t>Código</a:t>
            </a:r>
            <a:endParaRPr sz="800">
              <a:latin typeface="Calibri"/>
              <a:cs typeface="Calibri"/>
            </a:endParaRPr>
          </a:p>
          <a:p>
            <a:pPr marL="100965">
              <a:lnSpc>
                <a:spcPct val="100000"/>
              </a:lnSpc>
              <a:spcBef>
                <a:spcPts val="15"/>
              </a:spcBef>
            </a:pPr>
            <a:r>
              <a:rPr sz="800" spc="-10" dirty="0">
                <a:latin typeface="Calibri"/>
                <a:cs typeface="Calibri"/>
              </a:rPr>
              <a:t>materias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24975" y="1247775"/>
            <a:ext cx="1638300" cy="61912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2794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20"/>
              </a:spcBef>
            </a:pPr>
            <a:r>
              <a:rPr sz="1800" b="1" spc="-10" dirty="0">
                <a:latin typeface="Calibri"/>
                <a:cs typeface="Calibri"/>
              </a:rPr>
              <a:t>Código: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120"/>
              </a:spcBef>
            </a:pPr>
            <a:r>
              <a:rPr sz="1550" b="1" dirty="0">
                <a:latin typeface="Calibri"/>
                <a:cs typeface="Calibri"/>
              </a:rPr>
              <a:t>Centro-</a:t>
            </a:r>
            <a:r>
              <a:rPr sz="1550" b="1" spc="-10" dirty="0">
                <a:latin typeface="Calibri"/>
                <a:cs typeface="Calibri"/>
              </a:rPr>
              <a:t>Alumno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77200" y="685799"/>
            <a:ext cx="1242060" cy="2183765"/>
          </a:xfrm>
          <a:custGeom>
            <a:avLst/>
            <a:gdLst/>
            <a:ahLst/>
            <a:cxnLst/>
            <a:rect l="l" t="t" r="r" b="b"/>
            <a:pathLst>
              <a:path w="1242059" h="2183765">
                <a:moveTo>
                  <a:pt x="1241425" y="2145284"/>
                </a:moveTo>
                <a:lnTo>
                  <a:pt x="639699" y="2145284"/>
                </a:lnTo>
                <a:lnTo>
                  <a:pt x="639699" y="504825"/>
                </a:lnTo>
                <a:lnTo>
                  <a:pt x="639699" y="485775"/>
                </a:lnTo>
                <a:lnTo>
                  <a:pt x="639699" y="466725"/>
                </a:lnTo>
                <a:lnTo>
                  <a:pt x="114300" y="466725"/>
                </a:lnTo>
                <a:lnTo>
                  <a:pt x="114300" y="428625"/>
                </a:lnTo>
                <a:lnTo>
                  <a:pt x="0" y="485775"/>
                </a:lnTo>
                <a:lnTo>
                  <a:pt x="114300" y="542925"/>
                </a:lnTo>
                <a:lnTo>
                  <a:pt x="114300" y="504825"/>
                </a:lnTo>
                <a:lnTo>
                  <a:pt x="601599" y="504825"/>
                </a:lnTo>
                <a:lnTo>
                  <a:pt x="601599" y="2183384"/>
                </a:lnTo>
                <a:lnTo>
                  <a:pt x="1241425" y="2183384"/>
                </a:lnTo>
                <a:lnTo>
                  <a:pt x="1241425" y="2164334"/>
                </a:lnTo>
                <a:lnTo>
                  <a:pt x="1241425" y="2145284"/>
                </a:lnTo>
                <a:close/>
              </a:path>
              <a:path w="1242059" h="2183765">
                <a:moveTo>
                  <a:pt x="1241679" y="854456"/>
                </a:moveTo>
                <a:lnTo>
                  <a:pt x="758952" y="854456"/>
                </a:lnTo>
                <a:lnTo>
                  <a:pt x="758952" y="76200"/>
                </a:lnTo>
                <a:lnTo>
                  <a:pt x="758952" y="57150"/>
                </a:lnTo>
                <a:lnTo>
                  <a:pt x="758952" y="38100"/>
                </a:lnTo>
                <a:lnTo>
                  <a:pt x="352425" y="38100"/>
                </a:lnTo>
                <a:lnTo>
                  <a:pt x="352425" y="0"/>
                </a:lnTo>
                <a:lnTo>
                  <a:pt x="238125" y="57150"/>
                </a:lnTo>
                <a:lnTo>
                  <a:pt x="352425" y="114300"/>
                </a:lnTo>
                <a:lnTo>
                  <a:pt x="352425" y="76200"/>
                </a:lnTo>
                <a:lnTo>
                  <a:pt x="720852" y="76200"/>
                </a:lnTo>
                <a:lnTo>
                  <a:pt x="720852" y="892556"/>
                </a:lnTo>
                <a:lnTo>
                  <a:pt x="1241679" y="892556"/>
                </a:lnTo>
                <a:lnTo>
                  <a:pt x="1241679" y="873506"/>
                </a:lnTo>
                <a:lnTo>
                  <a:pt x="1241679" y="85445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24975" y="2419350"/>
            <a:ext cx="1638300" cy="86677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302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60"/>
              </a:spcBef>
            </a:pPr>
            <a:r>
              <a:rPr sz="1800" b="1" spc="-10" dirty="0">
                <a:latin typeface="Calibri"/>
                <a:cs typeface="Calibri"/>
              </a:rPr>
              <a:t>Materias: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114"/>
              </a:spcBef>
            </a:pPr>
            <a:r>
              <a:rPr sz="1550" b="1" dirty="0">
                <a:latin typeface="Calibri"/>
                <a:cs typeface="Calibri"/>
              </a:rPr>
              <a:t>01,</a:t>
            </a:r>
            <a:r>
              <a:rPr sz="1550" b="1" spc="4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02,</a:t>
            </a:r>
            <a:r>
              <a:rPr sz="1550" b="1" spc="5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03,</a:t>
            </a:r>
            <a:r>
              <a:rPr sz="1550" b="1" spc="50" dirty="0">
                <a:latin typeface="Calibri"/>
                <a:cs typeface="Calibri"/>
              </a:rPr>
              <a:t> </a:t>
            </a:r>
            <a:r>
              <a:rPr sz="1550" b="1" spc="-25" dirty="0">
                <a:latin typeface="Calibri"/>
                <a:cs typeface="Calibri"/>
              </a:rPr>
              <a:t>11,</a:t>
            </a:r>
            <a:endParaRPr sz="155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20"/>
              </a:spcBef>
            </a:pPr>
            <a:r>
              <a:rPr sz="1550" b="1" dirty="0">
                <a:latin typeface="Calibri"/>
                <a:cs typeface="Calibri"/>
              </a:rPr>
              <a:t>20,</a:t>
            </a:r>
            <a:r>
              <a:rPr sz="1550" b="1" spc="4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21,</a:t>
            </a:r>
            <a:r>
              <a:rPr sz="1550" b="1" spc="50" dirty="0">
                <a:latin typeface="Calibri"/>
                <a:cs typeface="Calibri"/>
              </a:rPr>
              <a:t> </a:t>
            </a:r>
            <a:r>
              <a:rPr sz="1550" b="1" spc="-35" dirty="0">
                <a:latin typeface="Calibri"/>
                <a:cs typeface="Calibri"/>
              </a:rPr>
              <a:t>24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3635" y="2429763"/>
            <a:ext cx="4891405" cy="2463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spc="-10" dirty="0">
                <a:latin typeface="Calibri"/>
                <a:cs typeface="Calibri"/>
              </a:rPr>
              <a:t>Revisar:</a:t>
            </a:r>
            <a:endParaRPr sz="395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65"/>
              </a:spcBef>
              <a:buChar char="-"/>
              <a:tabLst>
                <a:tab pos="281940" algn="l"/>
              </a:tabLst>
            </a:pPr>
            <a:r>
              <a:rPr sz="3950" spc="-20" dirty="0">
                <a:latin typeface="Calibri"/>
                <a:cs typeface="Calibri"/>
              </a:rPr>
              <a:t>DNI,</a:t>
            </a:r>
            <a:endParaRPr sz="395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65"/>
              </a:spcBef>
              <a:buChar char="-"/>
              <a:tabLst>
                <a:tab pos="281940" algn="l"/>
              </a:tabLst>
            </a:pPr>
            <a:r>
              <a:rPr sz="3950" dirty="0">
                <a:latin typeface="Calibri"/>
                <a:cs typeface="Calibri"/>
              </a:rPr>
              <a:t>Nome</a:t>
            </a:r>
            <a:r>
              <a:rPr sz="3950" spc="6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e</a:t>
            </a:r>
            <a:r>
              <a:rPr sz="3950" spc="-15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Apelidos</a:t>
            </a:r>
            <a:endParaRPr sz="395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70"/>
              </a:spcBef>
              <a:buChar char="-"/>
              <a:tabLst>
                <a:tab pos="281940" algn="l"/>
              </a:tabLst>
            </a:pPr>
            <a:r>
              <a:rPr sz="3950" dirty="0">
                <a:latin typeface="Calibri"/>
                <a:cs typeface="Calibri"/>
              </a:rPr>
              <a:t>Materias</a:t>
            </a:r>
            <a:r>
              <a:rPr sz="3950" spc="1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matriculadas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5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182" y="2129789"/>
            <a:ext cx="1143508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38175" algn="l"/>
              </a:tabLst>
            </a:pPr>
            <a:r>
              <a:rPr sz="3500" spc="-25" dirty="0">
                <a:latin typeface="Calibri"/>
                <a:cs typeface="Calibri"/>
              </a:rPr>
              <a:t>1.</a:t>
            </a:r>
            <a:r>
              <a:rPr sz="3500" dirty="0">
                <a:latin typeface="Calibri"/>
                <a:cs typeface="Calibri"/>
              </a:rPr>
              <a:t>	A</a:t>
            </a:r>
            <a:r>
              <a:rPr sz="3500" spc="-5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proba</a:t>
            </a:r>
            <a:r>
              <a:rPr sz="3500" spc="-7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de</a:t>
            </a:r>
            <a:r>
              <a:rPr sz="3500" spc="-5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acceso:</a:t>
            </a:r>
            <a:r>
              <a:rPr sz="3500" spc="-7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</a:t>
            </a:r>
            <a:r>
              <a:rPr sz="3500" spc="-140" dirty="0">
                <a:latin typeface="Calibri"/>
                <a:cs typeface="Calibri"/>
              </a:rPr>
              <a:t> </a:t>
            </a:r>
            <a:r>
              <a:rPr sz="3500" spc="-75" dirty="0">
                <a:latin typeface="Calibri"/>
                <a:cs typeface="Calibri"/>
              </a:rPr>
              <a:t>PAU</a:t>
            </a:r>
            <a:r>
              <a:rPr sz="3500" spc="-4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(Proba</a:t>
            </a:r>
            <a:r>
              <a:rPr sz="3500" spc="-7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de</a:t>
            </a:r>
            <a:r>
              <a:rPr sz="3500" spc="-5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Acceso</a:t>
            </a:r>
            <a:r>
              <a:rPr sz="3500" spc="-8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á</a:t>
            </a:r>
            <a:r>
              <a:rPr sz="3500" spc="-70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Universidade).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182" y="3217163"/>
            <a:ext cx="5721985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38175" algn="l"/>
              </a:tabLst>
            </a:pPr>
            <a:r>
              <a:rPr sz="3500" spc="-25" dirty="0">
                <a:latin typeface="Calibri"/>
                <a:cs typeface="Calibri"/>
              </a:rPr>
              <a:t>2.</a:t>
            </a:r>
            <a:r>
              <a:rPr sz="3500" dirty="0">
                <a:latin typeface="Calibri"/>
                <a:cs typeface="Calibri"/>
              </a:rPr>
              <a:t>	A</a:t>
            </a:r>
            <a:r>
              <a:rPr sz="3500" spc="-4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admisión</a:t>
            </a:r>
            <a:r>
              <a:rPr sz="3500" spc="-7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na</a:t>
            </a:r>
            <a:r>
              <a:rPr sz="3500" spc="-130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universidade.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4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2775" y="1066800"/>
            <a:ext cx="3705225" cy="5591175"/>
            <a:chOff x="6962775" y="1066800"/>
            <a:chExt cx="3705225" cy="5591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2775" y="1066800"/>
              <a:ext cx="3705225" cy="55911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19925" y="4600575"/>
              <a:ext cx="485775" cy="723900"/>
            </a:xfrm>
            <a:custGeom>
              <a:avLst/>
              <a:gdLst/>
              <a:ahLst/>
              <a:cxnLst/>
              <a:rect l="l" t="t" r="r" b="b"/>
              <a:pathLst>
                <a:path w="485775" h="723900">
                  <a:moveTo>
                    <a:pt x="485775" y="0"/>
                  </a:moveTo>
                  <a:lnTo>
                    <a:pt x="0" y="0"/>
                  </a:lnTo>
                  <a:lnTo>
                    <a:pt x="0" y="723900"/>
                  </a:lnTo>
                  <a:lnTo>
                    <a:pt x="485775" y="723900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10476" y="1624076"/>
              <a:ext cx="0" cy="4845050"/>
            </a:xfrm>
            <a:custGeom>
              <a:avLst/>
              <a:gdLst/>
              <a:ahLst/>
              <a:cxnLst/>
              <a:rect l="l" t="t" r="r" b="b"/>
              <a:pathLst>
                <a:path h="4845050">
                  <a:moveTo>
                    <a:pt x="0" y="0"/>
                  </a:moveTo>
                  <a:lnTo>
                    <a:pt x="0" y="4844427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5150" y="2257425"/>
            <a:ext cx="2295525" cy="23431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7002" rIns="0" bIns="0" rtlCol="0">
            <a:spAutoFit/>
          </a:bodyPr>
          <a:lstStyle/>
          <a:p>
            <a:pPr marL="582295">
              <a:lnSpc>
                <a:spcPct val="100000"/>
              </a:lnSpc>
              <a:spcBef>
                <a:spcPts val="130"/>
              </a:spcBef>
            </a:pPr>
            <a:r>
              <a:rPr sz="3800" dirty="0"/>
              <a:t>EXAME</a:t>
            </a:r>
            <a:r>
              <a:rPr sz="3800" spc="-155" dirty="0"/>
              <a:t> </a:t>
            </a:r>
            <a:r>
              <a:rPr sz="3800" dirty="0"/>
              <a:t>ABAU:</a:t>
            </a:r>
            <a:r>
              <a:rPr sz="3800" spc="-155" dirty="0"/>
              <a:t> </a:t>
            </a:r>
            <a:r>
              <a:rPr sz="3800" spc="-35" dirty="0"/>
              <a:t>PARA</a:t>
            </a:r>
            <a:r>
              <a:rPr sz="3800" spc="-145" dirty="0"/>
              <a:t> </a:t>
            </a:r>
            <a:r>
              <a:rPr sz="3800" dirty="0"/>
              <a:t>CADA</a:t>
            </a:r>
            <a:r>
              <a:rPr sz="3800" spc="-150" dirty="0"/>
              <a:t> </a:t>
            </a:r>
            <a:r>
              <a:rPr sz="3800" spc="-10" dirty="0"/>
              <a:t>EXAME</a:t>
            </a:r>
            <a:endParaRPr sz="380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6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75" y="1514475"/>
            <a:ext cx="4629150" cy="475297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924675" y="1512887"/>
            <a:ext cx="4640580" cy="4765675"/>
            <a:chOff x="6924675" y="1512887"/>
            <a:chExt cx="4640580" cy="47656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4675" y="1514475"/>
              <a:ext cx="4629150" cy="47529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187176" y="1519237"/>
              <a:ext cx="371475" cy="4752975"/>
            </a:xfrm>
            <a:custGeom>
              <a:avLst/>
              <a:gdLst/>
              <a:ahLst/>
              <a:cxnLst/>
              <a:rect l="l" t="t" r="r" b="b"/>
              <a:pathLst>
                <a:path w="371475" h="4752975">
                  <a:moveTo>
                    <a:pt x="371475" y="0"/>
                  </a:moveTo>
                  <a:lnTo>
                    <a:pt x="0" y="0"/>
                  </a:lnTo>
                  <a:lnTo>
                    <a:pt x="0" y="4752975"/>
                  </a:lnTo>
                  <a:lnTo>
                    <a:pt x="371475" y="4752975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87176" y="1519237"/>
              <a:ext cx="371475" cy="4752975"/>
            </a:xfrm>
            <a:custGeom>
              <a:avLst/>
              <a:gdLst/>
              <a:ahLst/>
              <a:cxnLst/>
              <a:rect l="l" t="t" r="r" b="b"/>
              <a:pathLst>
                <a:path w="371475" h="4752975">
                  <a:moveTo>
                    <a:pt x="0" y="4752975"/>
                  </a:moveTo>
                  <a:lnTo>
                    <a:pt x="371475" y="4752975"/>
                  </a:lnTo>
                  <a:lnTo>
                    <a:pt x="371475" y="0"/>
                  </a:lnTo>
                  <a:lnTo>
                    <a:pt x="0" y="0"/>
                  </a:lnTo>
                  <a:lnTo>
                    <a:pt x="0" y="475297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286" rIns="0" bIns="0" rtlCol="0">
            <a:spAutoFit/>
          </a:bodyPr>
          <a:lstStyle/>
          <a:p>
            <a:pPr marL="2696210">
              <a:lnSpc>
                <a:spcPct val="100000"/>
              </a:lnSpc>
              <a:spcBef>
                <a:spcPts val="130"/>
              </a:spcBef>
            </a:pPr>
            <a:r>
              <a:rPr sz="3950" spc="-10" dirty="0"/>
              <a:t>CABECEIRA</a:t>
            </a:r>
            <a:endParaRPr sz="395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6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05175" y="1143000"/>
            <a:ext cx="5210175" cy="5343525"/>
            <a:chOff x="3305175" y="1143000"/>
            <a:chExt cx="5210175" cy="5343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3325" y="6122987"/>
              <a:ext cx="69850" cy="1079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5175" y="1143000"/>
              <a:ext cx="5210175" cy="534352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919851" y="1104820"/>
            <a:ext cx="4095750" cy="5396230"/>
            <a:chOff x="5919851" y="1104820"/>
            <a:chExt cx="4095750" cy="53962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5306" y="1104820"/>
              <a:ext cx="1300235" cy="53960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19851" y="4919598"/>
              <a:ext cx="3054985" cy="1282065"/>
            </a:xfrm>
            <a:custGeom>
              <a:avLst/>
              <a:gdLst/>
              <a:ahLst/>
              <a:cxnLst/>
              <a:rect l="l" t="t" r="r" b="b"/>
              <a:pathLst>
                <a:path w="3054984" h="1282064">
                  <a:moveTo>
                    <a:pt x="1482978" y="133350"/>
                  </a:moveTo>
                  <a:lnTo>
                    <a:pt x="1482978" y="1281963"/>
                  </a:lnTo>
                  <a:lnTo>
                    <a:pt x="3054857" y="1281963"/>
                  </a:lnTo>
                  <a:lnTo>
                    <a:pt x="3054857" y="1237513"/>
                  </a:lnTo>
                  <a:lnTo>
                    <a:pt x="1571878" y="1237513"/>
                  </a:lnTo>
                  <a:lnTo>
                    <a:pt x="1527428" y="1193063"/>
                  </a:lnTo>
                  <a:lnTo>
                    <a:pt x="1571878" y="1193063"/>
                  </a:lnTo>
                  <a:lnTo>
                    <a:pt x="1571878" y="177800"/>
                  </a:lnTo>
                  <a:lnTo>
                    <a:pt x="1527428" y="177800"/>
                  </a:lnTo>
                  <a:lnTo>
                    <a:pt x="1482978" y="133350"/>
                  </a:lnTo>
                  <a:close/>
                </a:path>
                <a:path w="3054984" h="1282064">
                  <a:moveTo>
                    <a:pt x="1571878" y="1193063"/>
                  </a:moveTo>
                  <a:lnTo>
                    <a:pt x="1527428" y="1193063"/>
                  </a:lnTo>
                  <a:lnTo>
                    <a:pt x="1571878" y="1237513"/>
                  </a:lnTo>
                  <a:lnTo>
                    <a:pt x="1571878" y="1193063"/>
                  </a:lnTo>
                  <a:close/>
                </a:path>
                <a:path w="3054984" h="1282064">
                  <a:moveTo>
                    <a:pt x="3054857" y="1193063"/>
                  </a:moveTo>
                  <a:lnTo>
                    <a:pt x="1571878" y="1193063"/>
                  </a:lnTo>
                  <a:lnTo>
                    <a:pt x="1571878" y="1237513"/>
                  </a:lnTo>
                  <a:lnTo>
                    <a:pt x="3054857" y="1237513"/>
                  </a:lnTo>
                  <a:lnTo>
                    <a:pt x="3054857" y="1193063"/>
                  </a:lnTo>
                  <a:close/>
                </a:path>
                <a:path w="3054984" h="1282064">
                  <a:moveTo>
                    <a:pt x="266700" y="0"/>
                  </a:moveTo>
                  <a:lnTo>
                    <a:pt x="0" y="133350"/>
                  </a:lnTo>
                  <a:lnTo>
                    <a:pt x="266700" y="266700"/>
                  </a:lnTo>
                  <a:lnTo>
                    <a:pt x="266700" y="177800"/>
                  </a:lnTo>
                  <a:lnTo>
                    <a:pt x="222250" y="177800"/>
                  </a:lnTo>
                  <a:lnTo>
                    <a:pt x="222250" y="88900"/>
                  </a:lnTo>
                  <a:lnTo>
                    <a:pt x="266700" y="88900"/>
                  </a:lnTo>
                  <a:lnTo>
                    <a:pt x="266700" y="0"/>
                  </a:lnTo>
                  <a:close/>
                </a:path>
                <a:path w="3054984" h="1282064">
                  <a:moveTo>
                    <a:pt x="266700" y="88900"/>
                  </a:moveTo>
                  <a:lnTo>
                    <a:pt x="222250" y="88900"/>
                  </a:lnTo>
                  <a:lnTo>
                    <a:pt x="222250" y="177800"/>
                  </a:lnTo>
                  <a:lnTo>
                    <a:pt x="266700" y="177800"/>
                  </a:lnTo>
                  <a:lnTo>
                    <a:pt x="266700" y="88900"/>
                  </a:lnTo>
                  <a:close/>
                </a:path>
                <a:path w="3054984" h="1282064">
                  <a:moveTo>
                    <a:pt x="1571878" y="88900"/>
                  </a:moveTo>
                  <a:lnTo>
                    <a:pt x="266700" y="88900"/>
                  </a:lnTo>
                  <a:lnTo>
                    <a:pt x="266700" y="177800"/>
                  </a:lnTo>
                  <a:lnTo>
                    <a:pt x="1482978" y="177800"/>
                  </a:lnTo>
                  <a:lnTo>
                    <a:pt x="1482978" y="133350"/>
                  </a:lnTo>
                  <a:lnTo>
                    <a:pt x="1571878" y="133350"/>
                  </a:lnTo>
                  <a:lnTo>
                    <a:pt x="1571878" y="88900"/>
                  </a:lnTo>
                  <a:close/>
                </a:path>
                <a:path w="3054984" h="1282064">
                  <a:moveTo>
                    <a:pt x="1571878" y="133350"/>
                  </a:moveTo>
                  <a:lnTo>
                    <a:pt x="1482978" y="133350"/>
                  </a:lnTo>
                  <a:lnTo>
                    <a:pt x="1527428" y="177800"/>
                  </a:lnTo>
                  <a:lnTo>
                    <a:pt x="1571878" y="177800"/>
                  </a:lnTo>
                  <a:lnTo>
                    <a:pt x="1571878" y="13335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281676" y="4471987"/>
            <a:ext cx="466725" cy="1152525"/>
          </a:xfrm>
          <a:custGeom>
            <a:avLst/>
            <a:gdLst/>
            <a:ahLst/>
            <a:cxnLst/>
            <a:rect l="l" t="t" r="r" b="b"/>
            <a:pathLst>
              <a:path w="466725" h="1152525">
                <a:moveTo>
                  <a:pt x="0" y="1152525"/>
                </a:moveTo>
                <a:lnTo>
                  <a:pt x="466725" y="1152525"/>
                </a:lnTo>
                <a:lnTo>
                  <a:pt x="466725" y="0"/>
                </a:lnTo>
                <a:lnTo>
                  <a:pt x="0" y="0"/>
                </a:lnTo>
                <a:lnTo>
                  <a:pt x="0" y="1152525"/>
                </a:lnTo>
                <a:close/>
              </a:path>
            </a:pathLst>
          </a:custGeom>
          <a:ln w="889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1997" y="5645784"/>
            <a:ext cx="16529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Nome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43251" y="5291201"/>
            <a:ext cx="1487170" cy="551815"/>
          </a:xfrm>
          <a:custGeom>
            <a:avLst/>
            <a:gdLst/>
            <a:ahLst/>
            <a:cxnLst/>
            <a:rect l="l" t="t" r="r" b="b"/>
            <a:pathLst>
              <a:path w="1487170" h="551814">
                <a:moveTo>
                  <a:pt x="718185" y="500761"/>
                </a:moveTo>
                <a:lnTo>
                  <a:pt x="0" y="500761"/>
                </a:lnTo>
                <a:lnTo>
                  <a:pt x="0" y="551561"/>
                </a:lnTo>
                <a:lnTo>
                  <a:pt x="768985" y="551561"/>
                </a:lnTo>
                <a:lnTo>
                  <a:pt x="768985" y="526161"/>
                </a:lnTo>
                <a:lnTo>
                  <a:pt x="718185" y="526161"/>
                </a:lnTo>
                <a:lnTo>
                  <a:pt x="718185" y="500761"/>
                </a:lnTo>
                <a:close/>
              </a:path>
              <a:path w="1487170" h="551814">
                <a:moveTo>
                  <a:pt x="1334770" y="50800"/>
                </a:moveTo>
                <a:lnTo>
                  <a:pt x="718185" y="50800"/>
                </a:lnTo>
                <a:lnTo>
                  <a:pt x="718185" y="526161"/>
                </a:lnTo>
                <a:lnTo>
                  <a:pt x="743585" y="500761"/>
                </a:lnTo>
                <a:lnTo>
                  <a:pt x="768985" y="500761"/>
                </a:lnTo>
                <a:lnTo>
                  <a:pt x="768985" y="101600"/>
                </a:lnTo>
                <a:lnTo>
                  <a:pt x="743585" y="101600"/>
                </a:lnTo>
                <a:lnTo>
                  <a:pt x="768985" y="76200"/>
                </a:lnTo>
                <a:lnTo>
                  <a:pt x="1334770" y="76200"/>
                </a:lnTo>
                <a:lnTo>
                  <a:pt x="1334770" y="50800"/>
                </a:lnTo>
                <a:close/>
              </a:path>
              <a:path w="1487170" h="551814">
                <a:moveTo>
                  <a:pt x="768985" y="500761"/>
                </a:moveTo>
                <a:lnTo>
                  <a:pt x="743585" y="500761"/>
                </a:lnTo>
                <a:lnTo>
                  <a:pt x="718185" y="526161"/>
                </a:lnTo>
                <a:lnTo>
                  <a:pt x="768985" y="526161"/>
                </a:lnTo>
                <a:lnTo>
                  <a:pt x="768985" y="500761"/>
                </a:lnTo>
                <a:close/>
              </a:path>
              <a:path w="1487170" h="551814">
                <a:moveTo>
                  <a:pt x="1334770" y="0"/>
                </a:moveTo>
                <a:lnTo>
                  <a:pt x="1334770" y="152400"/>
                </a:lnTo>
                <a:lnTo>
                  <a:pt x="1436370" y="101600"/>
                </a:lnTo>
                <a:lnTo>
                  <a:pt x="1360170" y="101600"/>
                </a:lnTo>
                <a:lnTo>
                  <a:pt x="1360170" y="50800"/>
                </a:lnTo>
                <a:lnTo>
                  <a:pt x="1436370" y="50800"/>
                </a:lnTo>
                <a:lnTo>
                  <a:pt x="1334770" y="0"/>
                </a:lnTo>
                <a:close/>
              </a:path>
              <a:path w="1487170" h="551814">
                <a:moveTo>
                  <a:pt x="768985" y="76200"/>
                </a:moveTo>
                <a:lnTo>
                  <a:pt x="743585" y="101600"/>
                </a:lnTo>
                <a:lnTo>
                  <a:pt x="768985" y="101600"/>
                </a:lnTo>
                <a:lnTo>
                  <a:pt x="768985" y="76200"/>
                </a:lnTo>
                <a:close/>
              </a:path>
              <a:path w="1487170" h="551814">
                <a:moveTo>
                  <a:pt x="1334770" y="76200"/>
                </a:moveTo>
                <a:lnTo>
                  <a:pt x="768985" y="76200"/>
                </a:lnTo>
                <a:lnTo>
                  <a:pt x="768985" y="101600"/>
                </a:lnTo>
                <a:lnTo>
                  <a:pt x="1334770" y="101600"/>
                </a:lnTo>
                <a:lnTo>
                  <a:pt x="1334770" y="76200"/>
                </a:lnTo>
                <a:close/>
              </a:path>
              <a:path w="1487170" h="551814">
                <a:moveTo>
                  <a:pt x="1436370" y="50800"/>
                </a:moveTo>
                <a:lnTo>
                  <a:pt x="1360170" y="50800"/>
                </a:lnTo>
                <a:lnTo>
                  <a:pt x="1360170" y="101600"/>
                </a:lnTo>
                <a:lnTo>
                  <a:pt x="1436370" y="101600"/>
                </a:lnTo>
                <a:lnTo>
                  <a:pt x="1487170" y="76200"/>
                </a:lnTo>
                <a:lnTo>
                  <a:pt x="1436370" y="50800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2776" y="4160773"/>
            <a:ext cx="1487170" cy="664845"/>
          </a:xfrm>
          <a:custGeom>
            <a:avLst/>
            <a:gdLst/>
            <a:ahLst/>
            <a:cxnLst/>
            <a:rect l="l" t="t" r="r" b="b"/>
            <a:pathLst>
              <a:path w="1487170" h="664845">
                <a:moveTo>
                  <a:pt x="1334770" y="512318"/>
                </a:moveTo>
                <a:lnTo>
                  <a:pt x="1334770" y="664718"/>
                </a:lnTo>
                <a:lnTo>
                  <a:pt x="1436370" y="613918"/>
                </a:lnTo>
                <a:lnTo>
                  <a:pt x="1360170" y="613918"/>
                </a:lnTo>
                <a:lnTo>
                  <a:pt x="1360170" y="563118"/>
                </a:lnTo>
                <a:lnTo>
                  <a:pt x="1436370" y="563118"/>
                </a:lnTo>
                <a:lnTo>
                  <a:pt x="1334770" y="512318"/>
                </a:lnTo>
                <a:close/>
              </a:path>
              <a:path w="1487170" h="664845">
                <a:moveTo>
                  <a:pt x="718185" y="25400"/>
                </a:moveTo>
                <a:lnTo>
                  <a:pt x="718185" y="613918"/>
                </a:lnTo>
                <a:lnTo>
                  <a:pt x="1334770" y="613918"/>
                </a:lnTo>
                <a:lnTo>
                  <a:pt x="1334770" y="588518"/>
                </a:lnTo>
                <a:lnTo>
                  <a:pt x="768985" y="588518"/>
                </a:lnTo>
                <a:lnTo>
                  <a:pt x="743585" y="563118"/>
                </a:lnTo>
                <a:lnTo>
                  <a:pt x="768985" y="563118"/>
                </a:lnTo>
                <a:lnTo>
                  <a:pt x="768985" y="50800"/>
                </a:lnTo>
                <a:lnTo>
                  <a:pt x="743585" y="50800"/>
                </a:lnTo>
                <a:lnTo>
                  <a:pt x="718185" y="25400"/>
                </a:lnTo>
                <a:close/>
              </a:path>
              <a:path w="1487170" h="664845">
                <a:moveTo>
                  <a:pt x="1436370" y="563118"/>
                </a:moveTo>
                <a:lnTo>
                  <a:pt x="1360170" y="563118"/>
                </a:lnTo>
                <a:lnTo>
                  <a:pt x="1360170" y="613918"/>
                </a:lnTo>
                <a:lnTo>
                  <a:pt x="1436370" y="613918"/>
                </a:lnTo>
                <a:lnTo>
                  <a:pt x="1487170" y="588518"/>
                </a:lnTo>
                <a:lnTo>
                  <a:pt x="1436370" y="563118"/>
                </a:lnTo>
                <a:close/>
              </a:path>
              <a:path w="1487170" h="664845">
                <a:moveTo>
                  <a:pt x="768985" y="563118"/>
                </a:moveTo>
                <a:lnTo>
                  <a:pt x="743585" y="563118"/>
                </a:lnTo>
                <a:lnTo>
                  <a:pt x="768985" y="588518"/>
                </a:lnTo>
                <a:lnTo>
                  <a:pt x="768985" y="563118"/>
                </a:lnTo>
                <a:close/>
              </a:path>
              <a:path w="1487170" h="664845">
                <a:moveTo>
                  <a:pt x="1334770" y="563118"/>
                </a:moveTo>
                <a:lnTo>
                  <a:pt x="768985" y="563118"/>
                </a:lnTo>
                <a:lnTo>
                  <a:pt x="768985" y="588518"/>
                </a:lnTo>
                <a:lnTo>
                  <a:pt x="1334770" y="588518"/>
                </a:lnTo>
                <a:lnTo>
                  <a:pt x="1334770" y="563118"/>
                </a:lnTo>
                <a:close/>
              </a:path>
              <a:path w="1487170" h="664845">
                <a:moveTo>
                  <a:pt x="768985" y="0"/>
                </a:moveTo>
                <a:lnTo>
                  <a:pt x="0" y="0"/>
                </a:lnTo>
                <a:lnTo>
                  <a:pt x="0" y="50800"/>
                </a:lnTo>
                <a:lnTo>
                  <a:pt x="718185" y="50800"/>
                </a:lnTo>
                <a:lnTo>
                  <a:pt x="718185" y="25400"/>
                </a:lnTo>
                <a:lnTo>
                  <a:pt x="768985" y="25400"/>
                </a:lnTo>
                <a:lnTo>
                  <a:pt x="768985" y="0"/>
                </a:lnTo>
                <a:close/>
              </a:path>
              <a:path w="1487170" h="664845">
                <a:moveTo>
                  <a:pt x="768985" y="25400"/>
                </a:moveTo>
                <a:lnTo>
                  <a:pt x="718185" y="25400"/>
                </a:lnTo>
                <a:lnTo>
                  <a:pt x="743585" y="50800"/>
                </a:lnTo>
                <a:lnTo>
                  <a:pt x="768985" y="50800"/>
                </a:lnTo>
                <a:lnTo>
                  <a:pt x="768985" y="25400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1997" y="4017073"/>
            <a:ext cx="1729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Código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05426" y="1147825"/>
            <a:ext cx="20955" cy="5366385"/>
          </a:xfrm>
          <a:custGeom>
            <a:avLst/>
            <a:gdLst/>
            <a:ahLst/>
            <a:cxnLst/>
            <a:rect l="l" t="t" r="r" b="b"/>
            <a:pathLst>
              <a:path w="20954" h="5366384">
                <a:moveTo>
                  <a:pt x="20827" y="0"/>
                </a:moveTo>
                <a:lnTo>
                  <a:pt x="0" y="5366016"/>
                </a:lnTo>
              </a:path>
            </a:pathLst>
          </a:custGeom>
          <a:ln w="63499">
            <a:solidFill>
              <a:srgbClr val="009EE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607" rIns="0" bIns="0" rtlCol="0">
            <a:spAutoFit/>
          </a:bodyPr>
          <a:lstStyle/>
          <a:p>
            <a:pPr marL="915035">
              <a:lnSpc>
                <a:spcPct val="100000"/>
              </a:lnSpc>
              <a:spcBef>
                <a:spcPts val="105"/>
              </a:spcBef>
            </a:pPr>
            <a:r>
              <a:rPr sz="3900" spc="-45" dirty="0"/>
              <a:t>PREPARACIÓN</a:t>
            </a:r>
            <a:r>
              <a:rPr sz="3900" spc="-145" dirty="0"/>
              <a:t> </a:t>
            </a:r>
            <a:r>
              <a:rPr sz="3900" dirty="0"/>
              <a:t>DA</a:t>
            </a:r>
            <a:r>
              <a:rPr sz="3900" spc="-155" dirty="0"/>
              <a:t> </a:t>
            </a:r>
            <a:r>
              <a:rPr sz="3900" spc="-10" dirty="0"/>
              <a:t>CABECEIRA</a:t>
            </a:r>
            <a:endParaRPr sz="3900"/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8967851" y="5957887"/>
            <a:ext cx="914400" cy="400050"/>
          </a:xfrm>
          <a:custGeom>
            <a:avLst/>
            <a:gdLst/>
            <a:ahLst/>
            <a:cxnLst/>
            <a:rect l="l" t="t" r="r" b="b"/>
            <a:pathLst>
              <a:path w="914400" h="400050">
                <a:moveTo>
                  <a:pt x="0" y="400050"/>
                </a:moveTo>
                <a:lnTo>
                  <a:pt x="914400" y="400050"/>
                </a:lnTo>
                <a:lnTo>
                  <a:pt x="914400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ln w="889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7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24475" y="1257230"/>
            <a:ext cx="3408045" cy="5257165"/>
            <a:chOff x="5324475" y="1257230"/>
            <a:chExt cx="3408045" cy="5257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4475" y="1257230"/>
              <a:ext cx="3407940" cy="52568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91150" y="4524375"/>
              <a:ext cx="438150" cy="676275"/>
            </a:xfrm>
            <a:custGeom>
              <a:avLst/>
              <a:gdLst/>
              <a:ahLst/>
              <a:cxnLst/>
              <a:rect l="l" t="t" r="r" b="b"/>
              <a:pathLst>
                <a:path w="438150" h="676275">
                  <a:moveTo>
                    <a:pt x="438150" y="0"/>
                  </a:moveTo>
                  <a:lnTo>
                    <a:pt x="0" y="0"/>
                  </a:lnTo>
                  <a:lnTo>
                    <a:pt x="0" y="676275"/>
                  </a:lnTo>
                  <a:lnTo>
                    <a:pt x="438150" y="676275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81701" y="1776476"/>
              <a:ext cx="0" cy="4491990"/>
            </a:xfrm>
            <a:custGeom>
              <a:avLst/>
              <a:gdLst/>
              <a:ahLst/>
              <a:cxnLst/>
              <a:rect l="l" t="t" r="r" b="b"/>
              <a:pathLst>
                <a:path h="4491990">
                  <a:moveTo>
                    <a:pt x="0" y="0"/>
                  </a:moveTo>
                  <a:lnTo>
                    <a:pt x="0" y="449187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8650" y="2886075"/>
            <a:ext cx="3209925" cy="1019175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36830" rIns="0" bIns="0" rtlCol="0">
            <a:spAutoFit/>
          </a:bodyPr>
          <a:lstStyle/>
          <a:p>
            <a:pPr marL="171450" marR="160020" indent="635" algn="ctr">
              <a:lnSpc>
                <a:spcPct val="100000"/>
              </a:lnSpc>
              <a:spcBef>
                <a:spcPts val="290"/>
              </a:spcBef>
            </a:pPr>
            <a:r>
              <a:rPr sz="2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Pódese</a:t>
            </a:r>
            <a:r>
              <a:rPr sz="2000" b="1" u="sng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escribir</a:t>
            </a:r>
            <a:r>
              <a:rPr sz="20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en</a:t>
            </a:r>
            <a:r>
              <a:rPr sz="20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todas</a:t>
            </a:r>
            <a:r>
              <a:rPr sz="200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as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páxinas</a:t>
            </a:r>
            <a:r>
              <a:rPr sz="2000" b="1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agás</a:t>
            </a:r>
            <a:r>
              <a:rPr sz="2000" b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na</a:t>
            </a:r>
            <a:r>
              <a:rPr sz="20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primeira</a:t>
            </a:r>
            <a:r>
              <a:rPr sz="20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(7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páxinas)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607" rIns="0" bIns="0" rtlCol="0">
            <a:spAutoFit/>
          </a:bodyPr>
          <a:lstStyle/>
          <a:p>
            <a:pPr marL="915035">
              <a:lnSpc>
                <a:spcPct val="100000"/>
              </a:lnSpc>
              <a:spcBef>
                <a:spcPts val="105"/>
              </a:spcBef>
            </a:pPr>
            <a:r>
              <a:rPr sz="3900" spc="-45" dirty="0"/>
              <a:t>PREPARACIÓN</a:t>
            </a:r>
            <a:r>
              <a:rPr sz="3900" spc="-145" dirty="0"/>
              <a:t> </a:t>
            </a:r>
            <a:r>
              <a:rPr sz="3900" dirty="0"/>
              <a:t>DA</a:t>
            </a:r>
            <a:r>
              <a:rPr sz="3900" spc="-155" dirty="0"/>
              <a:t> </a:t>
            </a:r>
            <a:r>
              <a:rPr sz="3900" spc="-10" dirty="0"/>
              <a:t>CABECEIRA</a:t>
            </a:r>
            <a:endParaRPr sz="3900"/>
          </a:p>
        </p:txBody>
      </p:sp>
      <p:sp>
        <p:nvSpPr>
          <p:cNvPr id="10" name="object 10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5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250" y="3314700"/>
            <a:ext cx="1943100" cy="371475"/>
          </a:xfrm>
          <a:custGeom>
            <a:avLst/>
            <a:gdLst/>
            <a:ahLst/>
            <a:cxnLst/>
            <a:rect l="l" t="t" r="r" b="b"/>
            <a:pathLst>
              <a:path w="1943100" h="371475">
                <a:moveTo>
                  <a:pt x="1943100" y="0"/>
                </a:moveTo>
                <a:lnTo>
                  <a:pt x="0" y="0"/>
                </a:lnTo>
                <a:lnTo>
                  <a:pt x="0" y="371475"/>
                </a:lnTo>
                <a:lnTo>
                  <a:pt x="1943100" y="371475"/>
                </a:lnTo>
                <a:lnTo>
                  <a:pt x="1943100" y="0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96720" y="3334702"/>
            <a:ext cx="16700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Pegar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cabeceira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9075" y="171450"/>
            <a:ext cx="8884285" cy="6376035"/>
            <a:chOff x="219075" y="171450"/>
            <a:chExt cx="8884285" cy="63760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0" y="742950"/>
              <a:ext cx="3769155" cy="58041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91150" y="4362450"/>
              <a:ext cx="485775" cy="742950"/>
            </a:xfrm>
            <a:custGeom>
              <a:avLst/>
              <a:gdLst/>
              <a:ahLst/>
              <a:cxnLst/>
              <a:rect l="l" t="t" r="r" b="b"/>
              <a:pathLst>
                <a:path w="485775" h="742950">
                  <a:moveTo>
                    <a:pt x="485775" y="0"/>
                  </a:moveTo>
                  <a:lnTo>
                    <a:pt x="0" y="0"/>
                  </a:lnTo>
                  <a:lnTo>
                    <a:pt x="0" y="742950"/>
                  </a:lnTo>
                  <a:lnTo>
                    <a:pt x="485775" y="742950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5576" y="1328800"/>
              <a:ext cx="0" cy="4961255"/>
            </a:xfrm>
            <a:custGeom>
              <a:avLst/>
              <a:gdLst/>
              <a:ahLst/>
              <a:cxnLst/>
              <a:rect l="l" t="t" r="r" b="b"/>
              <a:pathLst>
                <a:path h="4961255">
                  <a:moveTo>
                    <a:pt x="0" y="0"/>
                  </a:moveTo>
                  <a:lnTo>
                    <a:pt x="0" y="496067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91226" y="1909698"/>
              <a:ext cx="247650" cy="2447925"/>
            </a:xfrm>
            <a:custGeom>
              <a:avLst/>
              <a:gdLst/>
              <a:ahLst/>
              <a:cxnLst/>
              <a:rect l="l" t="t" r="r" b="b"/>
              <a:pathLst>
                <a:path w="247650" h="2447925">
                  <a:moveTo>
                    <a:pt x="0" y="2447925"/>
                  </a:moveTo>
                  <a:lnTo>
                    <a:pt x="247650" y="2447925"/>
                  </a:lnTo>
                  <a:lnTo>
                    <a:pt x="247650" y="0"/>
                  </a:lnTo>
                  <a:lnTo>
                    <a:pt x="0" y="0"/>
                  </a:lnTo>
                  <a:lnTo>
                    <a:pt x="0" y="2447925"/>
                  </a:lnTo>
                  <a:close/>
                </a:path>
              </a:pathLst>
            </a:custGeom>
            <a:ln w="50800">
              <a:solidFill>
                <a:srgbClr val="00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71798" y="3052826"/>
              <a:ext cx="2019300" cy="471170"/>
            </a:xfrm>
            <a:custGeom>
              <a:avLst/>
              <a:gdLst/>
              <a:ahLst/>
              <a:cxnLst/>
              <a:rect l="l" t="t" r="r" b="b"/>
              <a:pathLst>
                <a:path w="2019300" h="471170">
                  <a:moveTo>
                    <a:pt x="984123" y="420115"/>
                  </a:moveTo>
                  <a:lnTo>
                    <a:pt x="0" y="420115"/>
                  </a:lnTo>
                  <a:lnTo>
                    <a:pt x="0" y="470915"/>
                  </a:lnTo>
                  <a:lnTo>
                    <a:pt x="1034923" y="470915"/>
                  </a:lnTo>
                  <a:lnTo>
                    <a:pt x="1034923" y="445515"/>
                  </a:lnTo>
                  <a:lnTo>
                    <a:pt x="984123" y="445515"/>
                  </a:lnTo>
                  <a:lnTo>
                    <a:pt x="984123" y="420115"/>
                  </a:lnTo>
                  <a:close/>
                </a:path>
                <a:path w="2019300" h="471170">
                  <a:moveTo>
                    <a:pt x="1866646" y="50800"/>
                  </a:moveTo>
                  <a:lnTo>
                    <a:pt x="984123" y="50800"/>
                  </a:lnTo>
                  <a:lnTo>
                    <a:pt x="984123" y="445515"/>
                  </a:lnTo>
                  <a:lnTo>
                    <a:pt x="1009523" y="420115"/>
                  </a:lnTo>
                  <a:lnTo>
                    <a:pt x="1034923" y="420115"/>
                  </a:lnTo>
                  <a:lnTo>
                    <a:pt x="1034923" y="101473"/>
                  </a:lnTo>
                  <a:lnTo>
                    <a:pt x="1009523" y="101473"/>
                  </a:lnTo>
                  <a:lnTo>
                    <a:pt x="1034923" y="76200"/>
                  </a:lnTo>
                  <a:lnTo>
                    <a:pt x="1866646" y="76200"/>
                  </a:lnTo>
                  <a:lnTo>
                    <a:pt x="1866646" y="50800"/>
                  </a:lnTo>
                  <a:close/>
                </a:path>
                <a:path w="2019300" h="471170">
                  <a:moveTo>
                    <a:pt x="1034923" y="420115"/>
                  </a:moveTo>
                  <a:lnTo>
                    <a:pt x="1009523" y="420115"/>
                  </a:lnTo>
                  <a:lnTo>
                    <a:pt x="984123" y="445515"/>
                  </a:lnTo>
                  <a:lnTo>
                    <a:pt x="1034923" y="445515"/>
                  </a:lnTo>
                  <a:lnTo>
                    <a:pt x="1034923" y="420115"/>
                  </a:lnTo>
                  <a:close/>
                </a:path>
                <a:path w="2019300" h="471170">
                  <a:moveTo>
                    <a:pt x="1866646" y="0"/>
                  </a:moveTo>
                  <a:lnTo>
                    <a:pt x="1866646" y="152400"/>
                  </a:lnTo>
                  <a:lnTo>
                    <a:pt x="1968500" y="101473"/>
                  </a:lnTo>
                  <a:lnTo>
                    <a:pt x="1892046" y="101473"/>
                  </a:lnTo>
                  <a:lnTo>
                    <a:pt x="1892046" y="50800"/>
                  </a:lnTo>
                  <a:lnTo>
                    <a:pt x="1968246" y="50800"/>
                  </a:lnTo>
                  <a:lnTo>
                    <a:pt x="1866646" y="0"/>
                  </a:lnTo>
                  <a:close/>
                </a:path>
                <a:path w="2019300" h="471170">
                  <a:moveTo>
                    <a:pt x="1034923" y="76200"/>
                  </a:moveTo>
                  <a:lnTo>
                    <a:pt x="1009523" y="101473"/>
                  </a:lnTo>
                  <a:lnTo>
                    <a:pt x="1034923" y="101473"/>
                  </a:lnTo>
                  <a:lnTo>
                    <a:pt x="1034923" y="76200"/>
                  </a:lnTo>
                  <a:close/>
                </a:path>
                <a:path w="2019300" h="471170">
                  <a:moveTo>
                    <a:pt x="1866646" y="76200"/>
                  </a:moveTo>
                  <a:lnTo>
                    <a:pt x="1034923" y="76200"/>
                  </a:lnTo>
                  <a:lnTo>
                    <a:pt x="1034923" y="101473"/>
                  </a:lnTo>
                  <a:lnTo>
                    <a:pt x="1866646" y="101473"/>
                  </a:lnTo>
                  <a:lnTo>
                    <a:pt x="1866646" y="76200"/>
                  </a:lnTo>
                  <a:close/>
                </a:path>
                <a:path w="2019300" h="471170">
                  <a:moveTo>
                    <a:pt x="1968246" y="50800"/>
                  </a:moveTo>
                  <a:lnTo>
                    <a:pt x="1892046" y="50800"/>
                  </a:lnTo>
                  <a:lnTo>
                    <a:pt x="1892046" y="101473"/>
                  </a:lnTo>
                  <a:lnTo>
                    <a:pt x="1968500" y="101473"/>
                  </a:lnTo>
                  <a:lnTo>
                    <a:pt x="2019046" y="76200"/>
                  </a:lnTo>
                  <a:lnTo>
                    <a:pt x="1968246" y="5080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75" y="171450"/>
              <a:ext cx="1524000" cy="76200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19576" y="279018"/>
            <a:ext cx="433705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00" dirty="0"/>
              <a:t>ANTES</a:t>
            </a:r>
            <a:r>
              <a:rPr sz="3900" spc="-125" dirty="0"/>
              <a:t> </a:t>
            </a:r>
            <a:r>
              <a:rPr sz="3900" dirty="0"/>
              <a:t>DE</a:t>
            </a:r>
            <a:r>
              <a:rPr sz="3900" spc="-114" dirty="0"/>
              <a:t> </a:t>
            </a:r>
            <a:r>
              <a:rPr sz="3900" spc="-10" dirty="0"/>
              <a:t>ENTREGAR</a:t>
            </a:r>
            <a:endParaRPr sz="3900"/>
          </a:p>
        </p:txBody>
      </p:sp>
      <p:sp>
        <p:nvSpPr>
          <p:cNvPr id="13" name="object 13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5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43450" y="809625"/>
            <a:ext cx="4180204" cy="5795010"/>
            <a:chOff x="4743450" y="809625"/>
            <a:chExt cx="4180204" cy="5795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3450" y="809625"/>
              <a:ext cx="3759909" cy="57946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00600" y="4419600"/>
              <a:ext cx="485775" cy="742950"/>
            </a:xfrm>
            <a:custGeom>
              <a:avLst/>
              <a:gdLst/>
              <a:ahLst/>
              <a:cxnLst/>
              <a:rect l="l" t="t" r="r" b="b"/>
              <a:pathLst>
                <a:path w="485775" h="742950">
                  <a:moveTo>
                    <a:pt x="485775" y="0"/>
                  </a:moveTo>
                  <a:lnTo>
                    <a:pt x="0" y="0"/>
                  </a:lnTo>
                  <a:lnTo>
                    <a:pt x="0" y="742950"/>
                  </a:lnTo>
                  <a:lnTo>
                    <a:pt x="485775" y="742950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00676" y="1395476"/>
              <a:ext cx="0" cy="4946015"/>
            </a:xfrm>
            <a:custGeom>
              <a:avLst/>
              <a:gdLst/>
              <a:ahLst/>
              <a:cxnLst/>
              <a:rect l="l" t="t" r="r" b="b"/>
              <a:pathLst>
                <a:path h="4946015">
                  <a:moveTo>
                    <a:pt x="0" y="0"/>
                  </a:moveTo>
                  <a:lnTo>
                    <a:pt x="0" y="4945786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5375" y="1762125"/>
              <a:ext cx="2657475" cy="27241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81650" y="3490976"/>
              <a:ext cx="1095375" cy="666750"/>
            </a:xfrm>
            <a:custGeom>
              <a:avLst/>
              <a:gdLst/>
              <a:ahLst/>
              <a:cxnLst/>
              <a:rect l="l" t="t" r="r" b="b"/>
              <a:pathLst>
                <a:path w="1095375" h="666750">
                  <a:moveTo>
                    <a:pt x="857250" y="495300"/>
                  </a:moveTo>
                  <a:lnTo>
                    <a:pt x="1095375" y="495300"/>
                  </a:lnTo>
                  <a:lnTo>
                    <a:pt x="1095375" y="0"/>
                  </a:lnTo>
                  <a:lnTo>
                    <a:pt x="857250" y="0"/>
                  </a:lnTo>
                  <a:lnTo>
                    <a:pt x="857250" y="495300"/>
                  </a:lnTo>
                  <a:close/>
                </a:path>
                <a:path w="1095375" h="666750">
                  <a:moveTo>
                    <a:pt x="238125" y="209550"/>
                  </a:moveTo>
                  <a:lnTo>
                    <a:pt x="542925" y="209550"/>
                  </a:lnTo>
                  <a:lnTo>
                    <a:pt x="542925" y="57150"/>
                  </a:lnTo>
                  <a:lnTo>
                    <a:pt x="238125" y="57150"/>
                  </a:lnTo>
                  <a:lnTo>
                    <a:pt x="238125" y="209550"/>
                  </a:lnTo>
                  <a:close/>
                </a:path>
                <a:path w="1095375" h="666750">
                  <a:moveTo>
                    <a:pt x="0" y="666750"/>
                  </a:moveTo>
                  <a:lnTo>
                    <a:pt x="571500" y="666750"/>
                  </a:lnTo>
                  <a:lnTo>
                    <a:pt x="571500" y="390525"/>
                  </a:lnTo>
                  <a:lnTo>
                    <a:pt x="0" y="390525"/>
                  </a:lnTo>
                  <a:lnTo>
                    <a:pt x="0" y="666750"/>
                  </a:lnTo>
                  <a:close/>
                </a:path>
              </a:pathLst>
            </a:custGeom>
            <a:ln w="889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77025" y="3662298"/>
              <a:ext cx="2746375" cy="1266825"/>
            </a:xfrm>
            <a:custGeom>
              <a:avLst/>
              <a:gdLst/>
              <a:ahLst/>
              <a:cxnLst/>
              <a:rect l="l" t="t" r="r" b="b"/>
              <a:pathLst>
                <a:path w="2746375" h="1266825">
                  <a:moveTo>
                    <a:pt x="1347597" y="76200"/>
                  </a:moveTo>
                  <a:lnTo>
                    <a:pt x="1347597" y="1266317"/>
                  </a:lnTo>
                  <a:lnTo>
                    <a:pt x="2746121" y="1266317"/>
                  </a:lnTo>
                  <a:lnTo>
                    <a:pt x="2746121" y="1240917"/>
                  </a:lnTo>
                  <a:lnTo>
                    <a:pt x="1398397" y="1240917"/>
                  </a:lnTo>
                  <a:lnTo>
                    <a:pt x="1372997" y="1215517"/>
                  </a:lnTo>
                  <a:lnTo>
                    <a:pt x="1398397" y="1215517"/>
                  </a:lnTo>
                  <a:lnTo>
                    <a:pt x="1398397" y="101600"/>
                  </a:lnTo>
                  <a:lnTo>
                    <a:pt x="1372997" y="101600"/>
                  </a:lnTo>
                  <a:lnTo>
                    <a:pt x="1347597" y="76200"/>
                  </a:lnTo>
                  <a:close/>
                </a:path>
                <a:path w="2746375" h="1266825">
                  <a:moveTo>
                    <a:pt x="1398397" y="1215517"/>
                  </a:moveTo>
                  <a:lnTo>
                    <a:pt x="1372997" y="1215517"/>
                  </a:lnTo>
                  <a:lnTo>
                    <a:pt x="1398397" y="1240917"/>
                  </a:lnTo>
                  <a:lnTo>
                    <a:pt x="1398397" y="1215517"/>
                  </a:lnTo>
                  <a:close/>
                </a:path>
                <a:path w="2746375" h="1266825">
                  <a:moveTo>
                    <a:pt x="2746121" y="1215517"/>
                  </a:moveTo>
                  <a:lnTo>
                    <a:pt x="1398397" y="1215517"/>
                  </a:lnTo>
                  <a:lnTo>
                    <a:pt x="1398397" y="1240917"/>
                  </a:lnTo>
                  <a:lnTo>
                    <a:pt x="2746121" y="1240917"/>
                  </a:lnTo>
                  <a:lnTo>
                    <a:pt x="2746121" y="1215517"/>
                  </a:lnTo>
                  <a:close/>
                </a:path>
                <a:path w="2746375" h="1266825">
                  <a:moveTo>
                    <a:pt x="152400" y="0"/>
                  </a:moveTo>
                  <a:lnTo>
                    <a:pt x="0" y="76200"/>
                  </a:lnTo>
                  <a:lnTo>
                    <a:pt x="152400" y="152400"/>
                  </a:lnTo>
                  <a:lnTo>
                    <a:pt x="152400" y="101600"/>
                  </a:lnTo>
                  <a:lnTo>
                    <a:pt x="126873" y="101600"/>
                  </a:lnTo>
                  <a:lnTo>
                    <a:pt x="126873" y="50800"/>
                  </a:lnTo>
                  <a:lnTo>
                    <a:pt x="152400" y="50800"/>
                  </a:lnTo>
                  <a:lnTo>
                    <a:pt x="152400" y="0"/>
                  </a:lnTo>
                  <a:close/>
                </a:path>
                <a:path w="2746375" h="1266825">
                  <a:moveTo>
                    <a:pt x="152400" y="50800"/>
                  </a:moveTo>
                  <a:lnTo>
                    <a:pt x="126873" y="50800"/>
                  </a:lnTo>
                  <a:lnTo>
                    <a:pt x="126873" y="101600"/>
                  </a:lnTo>
                  <a:lnTo>
                    <a:pt x="152400" y="101600"/>
                  </a:lnTo>
                  <a:lnTo>
                    <a:pt x="152400" y="50800"/>
                  </a:lnTo>
                  <a:close/>
                </a:path>
                <a:path w="2746375" h="1266825">
                  <a:moveTo>
                    <a:pt x="1398397" y="50800"/>
                  </a:moveTo>
                  <a:lnTo>
                    <a:pt x="152400" y="50800"/>
                  </a:lnTo>
                  <a:lnTo>
                    <a:pt x="152400" y="101600"/>
                  </a:lnTo>
                  <a:lnTo>
                    <a:pt x="1347597" y="101600"/>
                  </a:lnTo>
                  <a:lnTo>
                    <a:pt x="1347597" y="76200"/>
                  </a:lnTo>
                  <a:lnTo>
                    <a:pt x="1398397" y="76200"/>
                  </a:lnTo>
                  <a:lnTo>
                    <a:pt x="1398397" y="50800"/>
                  </a:lnTo>
                  <a:close/>
                </a:path>
                <a:path w="2746375" h="1266825">
                  <a:moveTo>
                    <a:pt x="1398397" y="76200"/>
                  </a:moveTo>
                  <a:lnTo>
                    <a:pt x="1347597" y="76200"/>
                  </a:lnTo>
                  <a:lnTo>
                    <a:pt x="1372997" y="101600"/>
                  </a:lnTo>
                  <a:lnTo>
                    <a:pt x="1398397" y="101600"/>
                  </a:lnTo>
                  <a:lnTo>
                    <a:pt x="1398397" y="7620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15400" y="4572000"/>
            <a:ext cx="1800225" cy="647700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34290" rIns="0" bIns="0" rtlCol="0">
            <a:spAutoFit/>
          </a:bodyPr>
          <a:lstStyle/>
          <a:p>
            <a:pPr marL="97790" marR="109220">
              <a:lnSpc>
                <a:spcPct val="100800"/>
              </a:lnSpc>
              <a:spcBef>
                <a:spcPts val="27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Código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barras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(Contén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nome)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7825" y="4219575"/>
            <a:ext cx="1971675" cy="361950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279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2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Código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materia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24198" y="3567176"/>
            <a:ext cx="1615440" cy="859790"/>
          </a:xfrm>
          <a:custGeom>
            <a:avLst/>
            <a:gdLst/>
            <a:ahLst/>
            <a:cxnLst/>
            <a:rect l="l" t="t" r="r" b="b"/>
            <a:pathLst>
              <a:path w="1615439" h="859789">
                <a:moveTo>
                  <a:pt x="439420" y="808863"/>
                </a:moveTo>
                <a:lnTo>
                  <a:pt x="0" y="808863"/>
                </a:lnTo>
                <a:lnTo>
                  <a:pt x="0" y="859663"/>
                </a:lnTo>
                <a:lnTo>
                  <a:pt x="490220" y="859663"/>
                </a:lnTo>
                <a:lnTo>
                  <a:pt x="490220" y="834263"/>
                </a:lnTo>
                <a:lnTo>
                  <a:pt x="439420" y="834263"/>
                </a:lnTo>
                <a:lnTo>
                  <a:pt x="439420" y="808863"/>
                </a:lnTo>
                <a:close/>
              </a:path>
              <a:path w="1615439" h="859789">
                <a:moveTo>
                  <a:pt x="1463039" y="50800"/>
                </a:moveTo>
                <a:lnTo>
                  <a:pt x="439420" y="50800"/>
                </a:lnTo>
                <a:lnTo>
                  <a:pt x="439420" y="834263"/>
                </a:lnTo>
                <a:lnTo>
                  <a:pt x="464820" y="808863"/>
                </a:lnTo>
                <a:lnTo>
                  <a:pt x="490220" y="808863"/>
                </a:lnTo>
                <a:lnTo>
                  <a:pt x="490220" y="101600"/>
                </a:lnTo>
                <a:lnTo>
                  <a:pt x="464820" y="101600"/>
                </a:lnTo>
                <a:lnTo>
                  <a:pt x="490220" y="76200"/>
                </a:lnTo>
                <a:lnTo>
                  <a:pt x="1463039" y="76200"/>
                </a:lnTo>
                <a:lnTo>
                  <a:pt x="1463039" y="50800"/>
                </a:lnTo>
                <a:close/>
              </a:path>
              <a:path w="1615439" h="859789">
                <a:moveTo>
                  <a:pt x="490220" y="808863"/>
                </a:moveTo>
                <a:lnTo>
                  <a:pt x="464820" y="808863"/>
                </a:lnTo>
                <a:lnTo>
                  <a:pt x="439420" y="834263"/>
                </a:lnTo>
                <a:lnTo>
                  <a:pt x="490220" y="834263"/>
                </a:lnTo>
                <a:lnTo>
                  <a:pt x="490220" y="808863"/>
                </a:lnTo>
                <a:close/>
              </a:path>
              <a:path w="1615439" h="859789">
                <a:moveTo>
                  <a:pt x="1463039" y="0"/>
                </a:moveTo>
                <a:lnTo>
                  <a:pt x="1463039" y="152400"/>
                </a:lnTo>
                <a:lnTo>
                  <a:pt x="1564639" y="101600"/>
                </a:lnTo>
                <a:lnTo>
                  <a:pt x="1488439" y="101600"/>
                </a:lnTo>
                <a:lnTo>
                  <a:pt x="1488439" y="50800"/>
                </a:lnTo>
                <a:lnTo>
                  <a:pt x="1564639" y="50800"/>
                </a:lnTo>
                <a:lnTo>
                  <a:pt x="1463039" y="0"/>
                </a:lnTo>
                <a:close/>
              </a:path>
              <a:path w="1615439" h="859789">
                <a:moveTo>
                  <a:pt x="490220" y="76200"/>
                </a:moveTo>
                <a:lnTo>
                  <a:pt x="464820" y="101600"/>
                </a:lnTo>
                <a:lnTo>
                  <a:pt x="490220" y="101600"/>
                </a:lnTo>
                <a:lnTo>
                  <a:pt x="490220" y="76200"/>
                </a:lnTo>
                <a:close/>
              </a:path>
              <a:path w="1615439" h="859789">
                <a:moveTo>
                  <a:pt x="1463039" y="76200"/>
                </a:moveTo>
                <a:lnTo>
                  <a:pt x="490220" y="76200"/>
                </a:lnTo>
                <a:lnTo>
                  <a:pt x="490220" y="101600"/>
                </a:lnTo>
                <a:lnTo>
                  <a:pt x="1463039" y="101600"/>
                </a:lnTo>
                <a:lnTo>
                  <a:pt x="1463039" y="76200"/>
                </a:lnTo>
                <a:close/>
              </a:path>
              <a:path w="1615439" h="859789">
                <a:moveTo>
                  <a:pt x="1564639" y="50800"/>
                </a:moveTo>
                <a:lnTo>
                  <a:pt x="1488439" y="50800"/>
                </a:lnTo>
                <a:lnTo>
                  <a:pt x="1488439" y="101600"/>
                </a:lnTo>
                <a:lnTo>
                  <a:pt x="1564639" y="101600"/>
                </a:lnTo>
                <a:lnTo>
                  <a:pt x="1615439" y="76200"/>
                </a:lnTo>
                <a:lnTo>
                  <a:pt x="1564639" y="50800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90675" y="4791075"/>
            <a:ext cx="2038350" cy="371475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32384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54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Nome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materia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33723" y="1805051"/>
            <a:ext cx="2213610" cy="3203575"/>
            <a:chOff x="3633723" y="1805051"/>
            <a:chExt cx="2213610" cy="3203575"/>
          </a:xfrm>
        </p:grpSpPr>
        <p:sp>
          <p:nvSpPr>
            <p:cNvPr id="14" name="object 14"/>
            <p:cNvSpPr/>
            <p:nvPr/>
          </p:nvSpPr>
          <p:spPr>
            <a:xfrm>
              <a:off x="3633723" y="3948176"/>
              <a:ext cx="1445260" cy="1060450"/>
            </a:xfrm>
            <a:custGeom>
              <a:avLst/>
              <a:gdLst/>
              <a:ahLst/>
              <a:cxnLst/>
              <a:rect l="l" t="t" r="r" b="b"/>
              <a:pathLst>
                <a:path w="1445260" h="1060450">
                  <a:moveTo>
                    <a:pt x="696976" y="1009142"/>
                  </a:moveTo>
                  <a:lnTo>
                    <a:pt x="0" y="1009142"/>
                  </a:lnTo>
                  <a:lnTo>
                    <a:pt x="0" y="1059942"/>
                  </a:lnTo>
                  <a:lnTo>
                    <a:pt x="747776" y="1059942"/>
                  </a:lnTo>
                  <a:lnTo>
                    <a:pt x="747776" y="1034542"/>
                  </a:lnTo>
                  <a:lnTo>
                    <a:pt x="696976" y="1034542"/>
                  </a:lnTo>
                  <a:lnTo>
                    <a:pt x="696976" y="1009142"/>
                  </a:lnTo>
                  <a:close/>
                </a:path>
                <a:path w="1445260" h="1060450">
                  <a:moveTo>
                    <a:pt x="1292352" y="50800"/>
                  </a:moveTo>
                  <a:lnTo>
                    <a:pt x="696976" y="50800"/>
                  </a:lnTo>
                  <a:lnTo>
                    <a:pt x="696976" y="1034542"/>
                  </a:lnTo>
                  <a:lnTo>
                    <a:pt x="722376" y="1009142"/>
                  </a:lnTo>
                  <a:lnTo>
                    <a:pt x="747776" y="1009142"/>
                  </a:lnTo>
                  <a:lnTo>
                    <a:pt x="747776" y="101600"/>
                  </a:lnTo>
                  <a:lnTo>
                    <a:pt x="722376" y="101600"/>
                  </a:lnTo>
                  <a:lnTo>
                    <a:pt x="747776" y="76200"/>
                  </a:lnTo>
                  <a:lnTo>
                    <a:pt x="1292352" y="76200"/>
                  </a:lnTo>
                  <a:lnTo>
                    <a:pt x="1292352" y="50800"/>
                  </a:lnTo>
                  <a:close/>
                </a:path>
                <a:path w="1445260" h="1060450">
                  <a:moveTo>
                    <a:pt x="747776" y="1009142"/>
                  </a:moveTo>
                  <a:lnTo>
                    <a:pt x="722376" y="1009142"/>
                  </a:lnTo>
                  <a:lnTo>
                    <a:pt x="696976" y="1034542"/>
                  </a:lnTo>
                  <a:lnTo>
                    <a:pt x="747776" y="1034542"/>
                  </a:lnTo>
                  <a:lnTo>
                    <a:pt x="747776" y="1009142"/>
                  </a:lnTo>
                  <a:close/>
                </a:path>
                <a:path w="1445260" h="1060450">
                  <a:moveTo>
                    <a:pt x="1292352" y="0"/>
                  </a:moveTo>
                  <a:lnTo>
                    <a:pt x="1292352" y="152400"/>
                  </a:lnTo>
                  <a:lnTo>
                    <a:pt x="1393952" y="101600"/>
                  </a:lnTo>
                  <a:lnTo>
                    <a:pt x="1317752" y="101600"/>
                  </a:lnTo>
                  <a:lnTo>
                    <a:pt x="1317752" y="50800"/>
                  </a:lnTo>
                  <a:lnTo>
                    <a:pt x="1393952" y="50800"/>
                  </a:lnTo>
                  <a:lnTo>
                    <a:pt x="1292352" y="0"/>
                  </a:lnTo>
                  <a:close/>
                </a:path>
                <a:path w="1445260" h="1060450">
                  <a:moveTo>
                    <a:pt x="747776" y="76200"/>
                  </a:moveTo>
                  <a:lnTo>
                    <a:pt x="722376" y="101600"/>
                  </a:lnTo>
                  <a:lnTo>
                    <a:pt x="747776" y="101600"/>
                  </a:lnTo>
                  <a:lnTo>
                    <a:pt x="747776" y="76200"/>
                  </a:lnTo>
                  <a:close/>
                </a:path>
                <a:path w="1445260" h="1060450">
                  <a:moveTo>
                    <a:pt x="1292352" y="76200"/>
                  </a:moveTo>
                  <a:lnTo>
                    <a:pt x="747776" y="76200"/>
                  </a:lnTo>
                  <a:lnTo>
                    <a:pt x="747776" y="101600"/>
                  </a:lnTo>
                  <a:lnTo>
                    <a:pt x="1292352" y="101600"/>
                  </a:lnTo>
                  <a:lnTo>
                    <a:pt x="1292352" y="76200"/>
                  </a:lnTo>
                  <a:close/>
                </a:path>
                <a:path w="1445260" h="1060450">
                  <a:moveTo>
                    <a:pt x="1393952" y="50800"/>
                  </a:moveTo>
                  <a:lnTo>
                    <a:pt x="1317752" y="50800"/>
                  </a:lnTo>
                  <a:lnTo>
                    <a:pt x="1317752" y="101600"/>
                  </a:lnTo>
                  <a:lnTo>
                    <a:pt x="1393952" y="101600"/>
                  </a:lnTo>
                  <a:lnTo>
                    <a:pt x="1444752" y="76200"/>
                  </a:lnTo>
                  <a:lnTo>
                    <a:pt x="1393952" y="5080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5075" y="1805051"/>
              <a:ext cx="0" cy="2683510"/>
            </a:xfrm>
            <a:custGeom>
              <a:avLst/>
              <a:gdLst/>
              <a:ahLst/>
              <a:cxnLst/>
              <a:rect l="l" t="t" r="r" b="b"/>
              <a:pathLst>
                <a:path h="2683510">
                  <a:moveTo>
                    <a:pt x="0" y="0"/>
                  </a:moveTo>
                  <a:lnTo>
                    <a:pt x="0" y="2683256"/>
                  </a:lnTo>
                </a:path>
              </a:pathLst>
            </a:custGeom>
            <a:ln w="63500">
              <a:solidFill>
                <a:srgbClr val="009EE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761" rIns="0" bIns="0" rtlCol="0">
            <a:spAutoFit/>
          </a:bodyPr>
          <a:lstStyle/>
          <a:p>
            <a:pPr marL="1849120">
              <a:lnSpc>
                <a:spcPct val="100000"/>
              </a:lnSpc>
              <a:spcBef>
                <a:spcPts val="105"/>
              </a:spcBef>
            </a:pPr>
            <a:r>
              <a:rPr sz="3900" spc="-10" dirty="0"/>
              <a:t>ENTREGA</a:t>
            </a:r>
            <a:r>
              <a:rPr sz="3900" spc="-210" dirty="0"/>
              <a:t> </a:t>
            </a:r>
            <a:r>
              <a:rPr sz="3900" spc="-10" dirty="0"/>
              <a:t>EXAME</a:t>
            </a:r>
            <a:endParaRPr sz="3900"/>
          </a:p>
        </p:txBody>
      </p:sp>
      <p:sp>
        <p:nvSpPr>
          <p:cNvPr id="19" name="object 19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6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43450" y="809625"/>
            <a:ext cx="4180204" cy="5795010"/>
            <a:chOff x="4743450" y="809625"/>
            <a:chExt cx="4180204" cy="5795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3450" y="809625"/>
              <a:ext cx="3759909" cy="57946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00600" y="4419600"/>
              <a:ext cx="485775" cy="742950"/>
            </a:xfrm>
            <a:custGeom>
              <a:avLst/>
              <a:gdLst/>
              <a:ahLst/>
              <a:cxnLst/>
              <a:rect l="l" t="t" r="r" b="b"/>
              <a:pathLst>
                <a:path w="485775" h="742950">
                  <a:moveTo>
                    <a:pt x="485775" y="0"/>
                  </a:moveTo>
                  <a:lnTo>
                    <a:pt x="0" y="0"/>
                  </a:lnTo>
                  <a:lnTo>
                    <a:pt x="0" y="742950"/>
                  </a:lnTo>
                  <a:lnTo>
                    <a:pt x="485775" y="742950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00676" y="1395476"/>
              <a:ext cx="0" cy="4946015"/>
            </a:xfrm>
            <a:custGeom>
              <a:avLst/>
              <a:gdLst/>
              <a:ahLst/>
              <a:cxnLst/>
              <a:rect l="l" t="t" r="r" b="b"/>
              <a:pathLst>
                <a:path h="4946015">
                  <a:moveTo>
                    <a:pt x="0" y="0"/>
                  </a:moveTo>
                  <a:lnTo>
                    <a:pt x="0" y="4945786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5375" y="1762125"/>
              <a:ext cx="2657475" cy="27241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81650" y="3490976"/>
              <a:ext cx="1095375" cy="666750"/>
            </a:xfrm>
            <a:custGeom>
              <a:avLst/>
              <a:gdLst/>
              <a:ahLst/>
              <a:cxnLst/>
              <a:rect l="l" t="t" r="r" b="b"/>
              <a:pathLst>
                <a:path w="1095375" h="666750">
                  <a:moveTo>
                    <a:pt x="857250" y="495300"/>
                  </a:moveTo>
                  <a:lnTo>
                    <a:pt x="1095375" y="495300"/>
                  </a:lnTo>
                  <a:lnTo>
                    <a:pt x="1095375" y="0"/>
                  </a:lnTo>
                  <a:lnTo>
                    <a:pt x="857250" y="0"/>
                  </a:lnTo>
                  <a:lnTo>
                    <a:pt x="857250" y="495300"/>
                  </a:lnTo>
                  <a:close/>
                </a:path>
                <a:path w="1095375" h="666750">
                  <a:moveTo>
                    <a:pt x="238125" y="209550"/>
                  </a:moveTo>
                  <a:lnTo>
                    <a:pt x="542925" y="209550"/>
                  </a:lnTo>
                  <a:lnTo>
                    <a:pt x="542925" y="57150"/>
                  </a:lnTo>
                  <a:lnTo>
                    <a:pt x="238125" y="57150"/>
                  </a:lnTo>
                  <a:lnTo>
                    <a:pt x="238125" y="209550"/>
                  </a:lnTo>
                  <a:close/>
                </a:path>
                <a:path w="1095375" h="666750">
                  <a:moveTo>
                    <a:pt x="0" y="666750"/>
                  </a:moveTo>
                  <a:lnTo>
                    <a:pt x="571500" y="666750"/>
                  </a:lnTo>
                  <a:lnTo>
                    <a:pt x="571500" y="390525"/>
                  </a:lnTo>
                  <a:lnTo>
                    <a:pt x="0" y="390525"/>
                  </a:lnTo>
                  <a:lnTo>
                    <a:pt x="0" y="666750"/>
                  </a:lnTo>
                  <a:close/>
                </a:path>
              </a:pathLst>
            </a:custGeom>
            <a:ln w="889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77025" y="3662298"/>
              <a:ext cx="2746375" cy="1266825"/>
            </a:xfrm>
            <a:custGeom>
              <a:avLst/>
              <a:gdLst/>
              <a:ahLst/>
              <a:cxnLst/>
              <a:rect l="l" t="t" r="r" b="b"/>
              <a:pathLst>
                <a:path w="2746375" h="1266825">
                  <a:moveTo>
                    <a:pt x="1347597" y="76200"/>
                  </a:moveTo>
                  <a:lnTo>
                    <a:pt x="1347597" y="1266317"/>
                  </a:lnTo>
                  <a:lnTo>
                    <a:pt x="2746121" y="1266317"/>
                  </a:lnTo>
                  <a:lnTo>
                    <a:pt x="2746121" y="1240917"/>
                  </a:lnTo>
                  <a:lnTo>
                    <a:pt x="1398397" y="1240917"/>
                  </a:lnTo>
                  <a:lnTo>
                    <a:pt x="1372997" y="1215517"/>
                  </a:lnTo>
                  <a:lnTo>
                    <a:pt x="1398397" y="1215517"/>
                  </a:lnTo>
                  <a:lnTo>
                    <a:pt x="1398397" y="101600"/>
                  </a:lnTo>
                  <a:lnTo>
                    <a:pt x="1372997" y="101600"/>
                  </a:lnTo>
                  <a:lnTo>
                    <a:pt x="1347597" y="76200"/>
                  </a:lnTo>
                  <a:close/>
                </a:path>
                <a:path w="2746375" h="1266825">
                  <a:moveTo>
                    <a:pt x="1398397" y="1215517"/>
                  </a:moveTo>
                  <a:lnTo>
                    <a:pt x="1372997" y="1215517"/>
                  </a:lnTo>
                  <a:lnTo>
                    <a:pt x="1398397" y="1240917"/>
                  </a:lnTo>
                  <a:lnTo>
                    <a:pt x="1398397" y="1215517"/>
                  </a:lnTo>
                  <a:close/>
                </a:path>
                <a:path w="2746375" h="1266825">
                  <a:moveTo>
                    <a:pt x="2746121" y="1215517"/>
                  </a:moveTo>
                  <a:lnTo>
                    <a:pt x="1398397" y="1215517"/>
                  </a:lnTo>
                  <a:lnTo>
                    <a:pt x="1398397" y="1240917"/>
                  </a:lnTo>
                  <a:lnTo>
                    <a:pt x="2746121" y="1240917"/>
                  </a:lnTo>
                  <a:lnTo>
                    <a:pt x="2746121" y="1215517"/>
                  </a:lnTo>
                  <a:close/>
                </a:path>
                <a:path w="2746375" h="1266825">
                  <a:moveTo>
                    <a:pt x="152400" y="0"/>
                  </a:moveTo>
                  <a:lnTo>
                    <a:pt x="0" y="76200"/>
                  </a:lnTo>
                  <a:lnTo>
                    <a:pt x="152400" y="152400"/>
                  </a:lnTo>
                  <a:lnTo>
                    <a:pt x="152400" y="101600"/>
                  </a:lnTo>
                  <a:lnTo>
                    <a:pt x="126873" y="101600"/>
                  </a:lnTo>
                  <a:lnTo>
                    <a:pt x="126873" y="50800"/>
                  </a:lnTo>
                  <a:lnTo>
                    <a:pt x="152400" y="50800"/>
                  </a:lnTo>
                  <a:lnTo>
                    <a:pt x="152400" y="0"/>
                  </a:lnTo>
                  <a:close/>
                </a:path>
                <a:path w="2746375" h="1266825">
                  <a:moveTo>
                    <a:pt x="152400" y="50800"/>
                  </a:moveTo>
                  <a:lnTo>
                    <a:pt x="126873" y="50800"/>
                  </a:lnTo>
                  <a:lnTo>
                    <a:pt x="126873" y="101600"/>
                  </a:lnTo>
                  <a:lnTo>
                    <a:pt x="152400" y="101600"/>
                  </a:lnTo>
                  <a:lnTo>
                    <a:pt x="152400" y="50800"/>
                  </a:lnTo>
                  <a:close/>
                </a:path>
                <a:path w="2746375" h="1266825">
                  <a:moveTo>
                    <a:pt x="1398397" y="50800"/>
                  </a:moveTo>
                  <a:lnTo>
                    <a:pt x="152400" y="50800"/>
                  </a:lnTo>
                  <a:lnTo>
                    <a:pt x="152400" y="101600"/>
                  </a:lnTo>
                  <a:lnTo>
                    <a:pt x="1347597" y="101600"/>
                  </a:lnTo>
                  <a:lnTo>
                    <a:pt x="1347597" y="76200"/>
                  </a:lnTo>
                  <a:lnTo>
                    <a:pt x="1398397" y="76200"/>
                  </a:lnTo>
                  <a:lnTo>
                    <a:pt x="1398397" y="50800"/>
                  </a:lnTo>
                  <a:close/>
                </a:path>
                <a:path w="2746375" h="1266825">
                  <a:moveTo>
                    <a:pt x="1398397" y="76200"/>
                  </a:moveTo>
                  <a:lnTo>
                    <a:pt x="1347597" y="76200"/>
                  </a:lnTo>
                  <a:lnTo>
                    <a:pt x="1372997" y="101600"/>
                  </a:lnTo>
                  <a:lnTo>
                    <a:pt x="1398397" y="101600"/>
                  </a:lnTo>
                  <a:lnTo>
                    <a:pt x="1398397" y="7620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15400" y="4572000"/>
            <a:ext cx="1800225" cy="647700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34290" rIns="0" bIns="0" rtlCol="0">
            <a:spAutoFit/>
          </a:bodyPr>
          <a:lstStyle/>
          <a:p>
            <a:pPr marL="97790" marR="109220">
              <a:lnSpc>
                <a:spcPct val="100800"/>
              </a:lnSpc>
              <a:spcBef>
                <a:spcPts val="27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Código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barras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(Contén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nome)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7825" y="4219575"/>
            <a:ext cx="1971675" cy="361950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279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2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Código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materia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24198" y="3567176"/>
            <a:ext cx="1615440" cy="859790"/>
          </a:xfrm>
          <a:custGeom>
            <a:avLst/>
            <a:gdLst/>
            <a:ahLst/>
            <a:cxnLst/>
            <a:rect l="l" t="t" r="r" b="b"/>
            <a:pathLst>
              <a:path w="1615439" h="859789">
                <a:moveTo>
                  <a:pt x="439420" y="808863"/>
                </a:moveTo>
                <a:lnTo>
                  <a:pt x="0" y="808863"/>
                </a:lnTo>
                <a:lnTo>
                  <a:pt x="0" y="859663"/>
                </a:lnTo>
                <a:lnTo>
                  <a:pt x="490220" y="859663"/>
                </a:lnTo>
                <a:lnTo>
                  <a:pt x="490220" y="834263"/>
                </a:lnTo>
                <a:lnTo>
                  <a:pt x="439420" y="834263"/>
                </a:lnTo>
                <a:lnTo>
                  <a:pt x="439420" y="808863"/>
                </a:lnTo>
                <a:close/>
              </a:path>
              <a:path w="1615439" h="859789">
                <a:moveTo>
                  <a:pt x="1463039" y="50800"/>
                </a:moveTo>
                <a:lnTo>
                  <a:pt x="439420" y="50800"/>
                </a:lnTo>
                <a:lnTo>
                  <a:pt x="439420" y="834263"/>
                </a:lnTo>
                <a:lnTo>
                  <a:pt x="464820" y="808863"/>
                </a:lnTo>
                <a:lnTo>
                  <a:pt x="490220" y="808863"/>
                </a:lnTo>
                <a:lnTo>
                  <a:pt x="490220" y="101600"/>
                </a:lnTo>
                <a:lnTo>
                  <a:pt x="464820" y="101600"/>
                </a:lnTo>
                <a:lnTo>
                  <a:pt x="490220" y="76200"/>
                </a:lnTo>
                <a:lnTo>
                  <a:pt x="1463039" y="76200"/>
                </a:lnTo>
                <a:lnTo>
                  <a:pt x="1463039" y="50800"/>
                </a:lnTo>
                <a:close/>
              </a:path>
              <a:path w="1615439" h="859789">
                <a:moveTo>
                  <a:pt x="490220" y="808863"/>
                </a:moveTo>
                <a:lnTo>
                  <a:pt x="464820" y="808863"/>
                </a:lnTo>
                <a:lnTo>
                  <a:pt x="439420" y="834263"/>
                </a:lnTo>
                <a:lnTo>
                  <a:pt x="490220" y="834263"/>
                </a:lnTo>
                <a:lnTo>
                  <a:pt x="490220" y="808863"/>
                </a:lnTo>
                <a:close/>
              </a:path>
              <a:path w="1615439" h="859789">
                <a:moveTo>
                  <a:pt x="1463039" y="0"/>
                </a:moveTo>
                <a:lnTo>
                  <a:pt x="1463039" y="152400"/>
                </a:lnTo>
                <a:lnTo>
                  <a:pt x="1564639" y="101600"/>
                </a:lnTo>
                <a:lnTo>
                  <a:pt x="1488439" y="101600"/>
                </a:lnTo>
                <a:lnTo>
                  <a:pt x="1488439" y="50800"/>
                </a:lnTo>
                <a:lnTo>
                  <a:pt x="1564639" y="50800"/>
                </a:lnTo>
                <a:lnTo>
                  <a:pt x="1463039" y="0"/>
                </a:lnTo>
                <a:close/>
              </a:path>
              <a:path w="1615439" h="859789">
                <a:moveTo>
                  <a:pt x="490220" y="76200"/>
                </a:moveTo>
                <a:lnTo>
                  <a:pt x="464820" y="101600"/>
                </a:lnTo>
                <a:lnTo>
                  <a:pt x="490220" y="101600"/>
                </a:lnTo>
                <a:lnTo>
                  <a:pt x="490220" y="76200"/>
                </a:lnTo>
                <a:close/>
              </a:path>
              <a:path w="1615439" h="859789">
                <a:moveTo>
                  <a:pt x="1463039" y="76200"/>
                </a:moveTo>
                <a:lnTo>
                  <a:pt x="490220" y="76200"/>
                </a:lnTo>
                <a:lnTo>
                  <a:pt x="490220" y="101600"/>
                </a:lnTo>
                <a:lnTo>
                  <a:pt x="1463039" y="101600"/>
                </a:lnTo>
                <a:lnTo>
                  <a:pt x="1463039" y="76200"/>
                </a:lnTo>
                <a:close/>
              </a:path>
              <a:path w="1615439" h="859789">
                <a:moveTo>
                  <a:pt x="1564639" y="50800"/>
                </a:moveTo>
                <a:lnTo>
                  <a:pt x="1488439" y="50800"/>
                </a:lnTo>
                <a:lnTo>
                  <a:pt x="1488439" y="101600"/>
                </a:lnTo>
                <a:lnTo>
                  <a:pt x="1564639" y="101600"/>
                </a:lnTo>
                <a:lnTo>
                  <a:pt x="1615439" y="76200"/>
                </a:lnTo>
                <a:lnTo>
                  <a:pt x="1564639" y="50800"/>
                </a:lnTo>
                <a:close/>
              </a:path>
            </a:pathLst>
          </a:custGeom>
          <a:solidFill>
            <a:srgbClr val="00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90675" y="4791075"/>
            <a:ext cx="2038350" cy="371475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32384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54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Nome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materia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47998" y="1805051"/>
            <a:ext cx="3664585" cy="3203575"/>
            <a:chOff x="3547998" y="1805051"/>
            <a:chExt cx="3664585" cy="3203575"/>
          </a:xfrm>
        </p:grpSpPr>
        <p:sp>
          <p:nvSpPr>
            <p:cNvPr id="14" name="object 14"/>
            <p:cNvSpPr/>
            <p:nvPr/>
          </p:nvSpPr>
          <p:spPr>
            <a:xfrm>
              <a:off x="3633723" y="3948176"/>
              <a:ext cx="1445260" cy="1060450"/>
            </a:xfrm>
            <a:custGeom>
              <a:avLst/>
              <a:gdLst/>
              <a:ahLst/>
              <a:cxnLst/>
              <a:rect l="l" t="t" r="r" b="b"/>
              <a:pathLst>
                <a:path w="1445260" h="1060450">
                  <a:moveTo>
                    <a:pt x="696976" y="1009142"/>
                  </a:moveTo>
                  <a:lnTo>
                    <a:pt x="0" y="1009142"/>
                  </a:lnTo>
                  <a:lnTo>
                    <a:pt x="0" y="1059942"/>
                  </a:lnTo>
                  <a:lnTo>
                    <a:pt x="747776" y="1059942"/>
                  </a:lnTo>
                  <a:lnTo>
                    <a:pt x="747776" y="1034542"/>
                  </a:lnTo>
                  <a:lnTo>
                    <a:pt x="696976" y="1034542"/>
                  </a:lnTo>
                  <a:lnTo>
                    <a:pt x="696976" y="1009142"/>
                  </a:lnTo>
                  <a:close/>
                </a:path>
                <a:path w="1445260" h="1060450">
                  <a:moveTo>
                    <a:pt x="1292352" y="50800"/>
                  </a:moveTo>
                  <a:lnTo>
                    <a:pt x="696976" y="50800"/>
                  </a:lnTo>
                  <a:lnTo>
                    <a:pt x="696976" y="1034542"/>
                  </a:lnTo>
                  <a:lnTo>
                    <a:pt x="722376" y="1009142"/>
                  </a:lnTo>
                  <a:lnTo>
                    <a:pt x="747776" y="1009142"/>
                  </a:lnTo>
                  <a:lnTo>
                    <a:pt x="747776" y="101600"/>
                  </a:lnTo>
                  <a:lnTo>
                    <a:pt x="722376" y="101600"/>
                  </a:lnTo>
                  <a:lnTo>
                    <a:pt x="747776" y="76200"/>
                  </a:lnTo>
                  <a:lnTo>
                    <a:pt x="1292352" y="76200"/>
                  </a:lnTo>
                  <a:lnTo>
                    <a:pt x="1292352" y="50800"/>
                  </a:lnTo>
                  <a:close/>
                </a:path>
                <a:path w="1445260" h="1060450">
                  <a:moveTo>
                    <a:pt x="747776" y="1009142"/>
                  </a:moveTo>
                  <a:lnTo>
                    <a:pt x="722376" y="1009142"/>
                  </a:lnTo>
                  <a:lnTo>
                    <a:pt x="696976" y="1034542"/>
                  </a:lnTo>
                  <a:lnTo>
                    <a:pt x="747776" y="1034542"/>
                  </a:lnTo>
                  <a:lnTo>
                    <a:pt x="747776" y="1009142"/>
                  </a:lnTo>
                  <a:close/>
                </a:path>
                <a:path w="1445260" h="1060450">
                  <a:moveTo>
                    <a:pt x="1292352" y="0"/>
                  </a:moveTo>
                  <a:lnTo>
                    <a:pt x="1292352" y="152400"/>
                  </a:lnTo>
                  <a:lnTo>
                    <a:pt x="1393952" y="101600"/>
                  </a:lnTo>
                  <a:lnTo>
                    <a:pt x="1317752" y="101600"/>
                  </a:lnTo>
                  <a:lnTo>
                    <a:pt x="1317752" y="50800"/>
                  </a:lnTo>
                  <a:lnTo>
                    <a:pt x="1393952" y="50800"/>
                  </a:lnTo>
                  <a:lnTo>
                    <a:pt x="1292352" y="0"/>
                  </a:lnTo>
                  <a:close/>
                </a:path>
                <a:path w="1445260" h="1060450">
                  <a:moveTo>
                    <a:pt x="747776" y="76200"/>
                  </a:moveTo>
                  <a:lnTo>
                    <a:pt x="722376" y="101600"/>
                  </a:lnTo>
                  <a:lnTo>
                    <a:pt x="747776" y="101600"/>
                  </a:lnTo>
                  <a:lnTo>
                    <a:pt x="747776" y="76200"/>
                  </a:lnTo>
                  <a:close/>
                </a:path>
                <a:path w="1445260" h="1060450">
                  <a:moveTo>
                    <a:pt x="1292352" y="76200"/>
                  </a:moveTo>
                  <a:lnTo>
                    <a:pt x="747776" y="76200"/>
                  </a:lnTo>
                  <a:lnTo>
                    <a:pt x="747776" y="101600"/>
                  </a:lnTo>
                  <a:lnTo>
                    <a:pt x="1292352" y="101600"/>
                  </a:lnTo>
                  <a:lnTo>
                    <a:pt x="1292352" y="76200"/>
                  </a:lnTo>
                  <a:close/>
                </a:path>
                <a:path w="1445260" h="1060450">
                  <a:moveTo>
                    <a:pt x="1393952" y="50800"/>
                  </a:moveTo>
                  <a:lnTo>
                    <a:pt x="1317752" y="50800"/>
                  </a:lnTo>
                  <a:lnTo>
                    <a:pt x="1317752" y="101600"/>
                  </a:lnTo>
                  <a:lnTo>
                    <a:pt x="1393952" y="101600"/>
                  </a:lnTo>
                  <a:lnTo>
                    <a:pt x="1444752" y="76200"/>
                  </a:lnTo>
                  <a:lnTo>
                    <a:pt x="1393952" y="5080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5075" y="1805051"/>
              <a:ext cx="0" cy="2683510"/>
            </a:xfrm>
            <a:custGeom>
              <a:avLst/>
              <a:gdLst/>
              <a:ahLst/>
              <a:cxnLst/>
              <a:rect l="l" t="t" r="r" b="b"/>
              <a:pathLst>
                <a:path h="2683510">
                  <a:moveTo>
                    <a:pt x="0" y="0"/>
                  </a:moveTo>
                  <a:lnTo>
                    <a:pt x="0" y="2683256"/>
                  </a:lnTo>
                </a:path>
              </a:pathLst>
            </a:custGeom>
            <a:ln w="63500">
              <a:solidFill>
                <a:srgbClr val="009EE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47998" y="2611882"/>
              <a:ext cx="1656080" cy="152400"/>
            </a:xfrm>
            <a:custGeom>
              <a:avLst/>
              <a:gdLst/>
              <a:ahLst/>
              <a:cxnLst/>
              <a:rect l="l" t="t" r="r" b="b"/>
              <a:pathLst>
                <a:path w="1656079" h="152400">
                  <a:moveTo>
                    <a:pt x="1503679" y="0"/>
                  </a:moveTo>
                  <a:lnTo>
                    <a:pt x="1503679" y="152400"/>
                  </a:lnTo>
                  <a:lnTo>
                    <a:pt x="1605279" y="101600"/>
                  </a:lnTo>
                  <a:lnTo>
                    <a:pt x="1529079" y="101600"/>
                  </a:lnTo>
                  <a:lnTo>
                    <a:pt x="1529079" y="50800"/>
                  </a:lnTo>
                  <a:lnTo>
                    <a:pt x="1605279" y="50800"/>
                  </a:lnTo>
                  <a:lnTo>
                    <a:pt x="1503679" y="0"/>
                  </a:lnTo>
                  <a:close/>
                </a:path>
                <a:path w="1656079" h="152400">
                  <a:moveTo>
                    <a:pt x="802639" y="69341"/>
                  </a:moveTo>
                  <a:lnTo>
                    <a:pt x="802639" y="101600"/>
                  </a:lnTo>
                  <a:lnTo>
                    <a:pt x="1503679" y="101600"/>
                  </a:lnTo>
                  <a:lnTo>
                    <a:pt x="1503679" y="94741"/>
                  </a:lnTo>
                  <a:lnTo>
                    <a:pt x="828039" y="94741"/>
                  </a:lnTo>
                  <a:lnTo>
                    <a:pt x="802639" y="69341"/>
                  </a:lnTo>
                  <a:close/>
                </a:path>
                <a:path w="1656079" h="152400">
                  <a:moveTo>
                    <a:pt x="1605279" y="50800"/>
                  </a:moveTo>
                  <a:lnTo>
                    <a:pt x="1529079" y="50800"/>
                  </a:lnTo>
                  <a:lnTo>
                    <a:pt x="1529079" y="101600"/>
                  </a:lnTo>
                  <a:lnTo>
                    <a:pt x="1605279" y="101600"/>
                  </a:lnTo>
                  <a:lnTo>
                    <a:pt x="1656079" y="76200"/>
                  </a:lnTo>
                  <a:lnTo>
                    <a:pt x="1605279" y="50800"/>
                  </a:lnTo>
                  <a:close/>
                </a:path>
                <a:path w="1656079" h="152400">
                  <a:moveTo>
                    <a:pt x="853439" y="43941"/>
                  </a:moveTo>
                  <a:lnTo>
                    <a:pt x="0" y="43941"/>
                  </a:lnTo>
                  <a:lnTo>
                    <a:pt x="0" y="94741"/>
                  </a:lnTo>
                  <a:lnTo>
                    <a:pt x="802639" y="94741"/>
                  </a:lnTo>
                  <a:lnTo>
                    <a:pt x="802639" y="69341"/>
                  </a:lnTo>
                  <a:lnTo>
                    <a:pt x="846581" y="69341"/>
                  </a:lnTo>
                  <a:lnTo>
                    <a:pt x="828039" y="50800"/>
                  </a:lnTo>
                  <a:lnTo>
                    <a:pt x="853439" y="50800"/>
                  </a:lnTo>
                  <a:lnTo>
                    <a:pt x="853439" y="43941"/>
                  </a:lnTo>
                  <a:close/>
                </a:path>
                <a:path w="1656079" h="152400">
                  <a:moveTo>
                    <a:pt x="846581" y="69341"/>
                  </a:moveTo>
                  <a:lnTo>
                    <a:pt x="802639" y="69341"/>
                  </a:lnTo>
                  <a:lnTo>
                    <a:pt x="828039" y="94741"/>
                  </a:lnTo>
                  <a:lnTo>
                    <a:pt x="1503679" y="94741"/>
                  </a:lnTo>
                  <a:lnTo>
                    <a:pt x="1503679" y="76200"/>
                  </a:lnTo>
                  <a:lnTo>
                    <a:pt x="853439" y="76200"/>
                  </a:lnTo>
                  <a:lnTo>
                    <a:pt x="846581" y="69341"/>
                  </a:lnTo>
                  <a:close/>
                </a:path>
                <a:path w="1656079" h="152400">
                  <a:moveTo>
                    <a:pt x="853439" y="50800"/>
                  </a:moveTo>
                  <a:lnTo>
                    <a:pt x="828039" y="50800"/>
                  </a:lnTo>
                  <a:lnTo>
                    <a:pt x="853439" y="76200"/>
                  </a:lnTo>
                  <a:lnTo>
                    <a:pt x="853439" y="50800"/>
                  </a:lnTo>
                  <a:close/>
                </a:path>
                <a:path w="1656079" h="152400">
                  <a:moveTo>
                    <a:pt x="1503679" y="50800"/>
                  </a:moveTo>
                  <a:lnTo>
                    <a:pt x="853439" y="50800"/>
                  </a:lnTo>
                  <a:lnTo>
                    <a:pt x="853439" y="76200"/>
                  </a:lnTo>
                  <a:lnTo>
                    <a:pt x="1503679" y="76200"/>
                  </a:lnTo>
                  <a:lnTo>
                    <a:pt x="1503679" y="5080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05475" y="2395601"/>
              <a:ext cx="971550" cy="590550"/>
            </a:xfrm>
            <a:custGeom>
              <a:avLst/>
              <a:gdLst/>
              <a:ahLst/>
              <a:cxnLst/>
              <a:rect l="l" t="t" r="r" b="b"/>
              <a:pathLst>
                <a:path w="971550" h="590550">
                  <a:moveTo>
                    <a:pt x="0" y="590550"/>
                  </a:moveTo>
                  <a:lnTo>
                    <a:pt x="295275" y="590550"/>
                  </a:lnTo>
                  <a:lnTo>
                    <a:pt x="295275" y="0"/>
                  </a:lnTo>
                  <a:lnTo>
                    <a:pt x="0" y="0"/>
                  </a:lnTo>
                  <a:lnTo>
                    <a:pt x="0" y="590550"/>
                  </a:lnTo>
                  <a:close/>
                </a:path>
                <a:path w="971550" h="590550">
                  <a:moveTo>
                    <a:pt x="666750" y="590550"/>
                  </a:moveTo>
                  <a:lnTo>
                    <a:pt x="971550" y="590550"/>
                  </a:lnTo>
                  <a:lnTo>
                    <a:pt x="971550" y="0"/>
                  </a:lnTo>
                  <a:lnTo>
                    <a:pt x="666750" y="0"/>
                  </a:lnTo>
                  <a:lnTo>
                    <a:pt x="666750" y="590550"/>
                  </a:lnTo>
                  <a:close/>
                </a:path>
              </a:pathLst>
            </a:custGeom>
            <a:ln w="889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19925" y="2186051"/>
              <a:ext cx="647700" cy="962025"/>
            </a:xfrm>
            <a:custGeom>
              <a:avLst/>
              <a:gdLst/>
              <a:ahLst/>
              <a:cxnLst/>
              <a:rect l="l" t="t" r="r" b="b"/>
              <a:pathLst>
                <a:path w="647700" h="962025">
                  <a:moveTo>
                    <a:pt x="0" y="962025"/>
                  </a:moveTo>
                  <a:lnTo>
                    <a:pt x="647700" y="962025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962025"/>
                  </a:lnTo>
                  <a:close/>
                </a:path>
              </a:pathLst>
            </a:custGeom>
            <a:ln w="889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67048" y="2105533"/>
              <a:ext cx="2556510" cy="605790"/>
            </a:xfrm>
            <a:custGeom>
              <a:avLst/>
              <a:gdLst/>
              <a:ahLst/>
              <a:cxnLst/>
              <a:rect l="l" t="t" r="r" b="b"/>
              <a:pathLst>
                <a:path w="2556510" h="605789">
                  <a:moveTo>
                    <a:pt x="443484" y="554863"/>
                  </a:moveTo>
                  <a:lnTo>
                    <a:pt x="0" y="554863"/>
                  </a:lnTo>
                  <a:lnTo>
                    <a:pt x="0" y="605663"/>
                  </a:lnTo>
                  <a:lnTo>
                    <a:pt x="494284" y="605663"/>
                  </a:lnTo>
                  <a:lnTo>
                    <a:pt x="494284" y="580263"/>
                  </a:lnTo>
                  <a:lnTo>
                    <a:pt x="443484" y="580263"/>
                  </a:lnTo>
                  <a:lnTo>
                    <a:pt x="443484" y="554863"/>
                  </a:lnTo>
                  <a:close/>
                </a:path>
                <a:path w="2556510" h="605789">
                  <a:moveTo>
                    <a:pt x="2505710" y="0"/>
                  </a:moveTo>
                  <a:lnTo>
                    <a:pt x="443484" y="0"/>
                  </a:lnTo>
                  <a:lnTo>
                    <a:pt x="443484" y="580263"/>
                  </a:lnTo>
                  <a:lnTo>
                    <a:pt x="468884" y="554863"/>
                  </a:lnTo>
                  <a:lnTo>
                    <a:pt x="494284" y="554863"/>
                  </a:lnTo>
                  <a:lnTo>
                    <a:pt x="494284" y="50800"/>
                  </a:lnTo>
                  <a:lnTo>
                    <a:pt x="468884" y="50800"/>
                  </a:lnTo>
                  <a:lnTo>
                    <a:pt x="494284" y="25400"/>
                  </a:lnTo>
                  <a:lnTo>
                    <a:pt x="2505710" y="25400"/>
                  </a:lnTo>
                  <a:lnTo>
                    <a:pt x="2505710" y="0"/>
                  </a:lnTo>
                  <a:close/>
                </a:path>
                <a:path w="2556510" h="605789">
                  <a:moveTo>
                    <a:pt x="494284" y="554863"/>
                  </a:moveTo>
                  <a:lnTo>
                    <a:pt x="468884" y="554863"/>
                  </a:lnTo>
                  <a:lnTo>
                    <a:pt x="443484" y="580263"/>
                  </a:lnTo>
                  <a:lnTo>
                    <a:pt x="494284" y="580263"/>
                  </a:lnTo>
                  <a:lnTo>
                    <a:pt x="494284" y="554863"/>
                  </a:lnTo>
                  <a:close/>
                </a:path>
                <a:path w="2556510" h="605789">
                  <a:moveTo>
                    <a:pt x="2454910" y="118617"/>
                  </a:moveTo>
                  <a:lnTo>
                    <a:pt x="2404110" y="118617"/>
                  </a:lnTo>
                  <a:lnTo>
                    <a:pt x="2480310" y="271017"/>
                  </a:lnTo>
                  <a:lnTo>
                    <a:pt x="2543810" y="144017"/>
                  </a:lnTo>
                  <a:lnTo>
                    <a:pt x="2454910" y="144017"/>
                  </a:lnTo>
                  <a:lnTo>
                    <a:pt x="2454910" y="118617"/>
                  </a:lnTo>
                  <a:close/>
                </a:path>
                <a:path w="2556510" h="605789">
                  <a:moveTo>
                    <a:pt x="2454910" y="25400"/>
                  </a:moveTo>
                  <a:lnTo>
                    <a:pt x="2454910" y="144017"/>
                  </a:lnTo>
                  <a:lnTo>
                    <a:pt x="2505710" y="144017"/>
                  </a:lnTo>
                  <a:lnTo>
                    <a:pt x="2505710" y="50800"/>
                  </a:lnTo>
                  <a:lnTo>
                    <a:pt x="2480310" y="50800"/>
                  </a:lnTo>
                  <a:lnTo>
                    <a:pt x="2454910" y="25400"/>
                  </a:lnTo>
                  <a:close/>
                </a:path>
                <a:path w="2556510" h="605789">
                  <a:moveTo>
                    <a:pt x="2556510" y="118617"/>
                  </a:moveTo>
                  <a:lnTo>
                    <a:pt x="2505710" y="118617"/>
                  </a:lnTo>
                  <a:lnTo>
                    <a:pt x="2505710" y="144017"/>
                  </a:lnTo>
                  <a:lnTo>
                    <a:pt x="2543810" y="144017"/>
                  </a:lnTo>
                  <a:lnTo>
                    <a:pt x="2556510" y="118617"/>
                  </a:lnTo>
                  <a:close/>
                </a:path>
                <a:path w="2556510" h="605789">
                  <a:moveTo>
                    <a:pt x="494284" y="25400"/>
                  </a:moveTo>
                  <a:lnTo>
                    <a:pt x="468884" y="50800"/>
                  </a:lnTo>
                  <a:lnTo>
                    <a:pt x="494284" y="50800"/>
                  </a:lnTo>
                  <a:lnTo>
                    <a:pt x="494284" y="25400"/>
                  </a:lnTo>
                  <a:close/>
                </a:path>
                <a:path w="2556510" h="605789">
                  <a:moveTo>
                    <a:pt x="2454910" y="25400"/>
                  </a:moveTo>
                  <a:lnTo>
                    <a:pt x="494284" y="25400"/>
                  </a:lnTo>
                  <a:lnTo>
                    <a:pt x="494284" y="50800"/>
                  </a:lnTo>
                  <a:lnTo>
                    <a:pt x="2454910" y="50800"/>
                  </a:lnTo>
                  <a:lnTo>
                    <a:pt x="2454910" y="25400"/>
                  </a:lnTo>
                  <a:close/>
                </a:path>
                <a:path w="2556510" h="605789">
                  <a:moveTo>
                    <a:pt x="2505710" y="25400"/>
                  </a:moveTo>
                  <a:lnTo>
                    <a:pt x="2454910" y="25400"/>
                  </a:lnTo>
                  <a:lnTo>
                    <a:pt x="2480310" y="50800"/>
                  </a:lnTo>
                  <a:lnTo>
                    <a:pt x="2505710" y="50800"/>
                  </a:lnTo>
                  <a:lnTo>
                    <a:pt x="2505710" y="2540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761" rIns="0" bIns="0" rtlCol="0">
            <a:spAutoFit/>
          </a:bodyPr>
          <a:lstStyle/>
          <a:p>
            <a:pPr marL="1368425">
              <a:lnSpc>
                <a:spcPct val="100000"/>
              </a:lnSpc>
              <a:spcBef>
                <a:spcPts val="105"/>
              </a:spcBef>
            </a:pPr>
            <a:r>
              <a:rPr sz="3900" spc="-10" dirty="0"/>
              <a:t>DESPOIS</a:t>
            </a:r>
            <a:r>
              <a:rPr sz="3900" spc="-160" dirty="0"/>
              <a:t> </a:t>
            </a:r>
            <a:r>
              <a:rPr sz="3900" dirty="0"/>
              <a:t>DA</a:t>
            </a:r>
            <a:r>
              <a:rPr sz="3900" spc="-210" dirty="0"/>
              <a:t> </a:t>
            </a:r>
            <a:r>
              <a:rPr sz="3900" spc="-10" dirty="0"/>
              <a:t>ENTREGA</a:t>
            </a:r>
            <a:endParaRPr sz="3900"/>
          </a:p>
        </p:txBody>
      </p:sp>
      <p:sp>
        <p:nvSpPr>
          <p:cNvPr id="24" name="object 24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6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2100" y="1447800"/>
            <a:ext cx="1981200" cy="245745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9845" rIns="0" bIns="0" rtlCol="0">
            <a:spAutoFit/>
          </a:bodyPr>
          <a:lstStyle/>
          <a:p>
            <a:pPr marL="96520" marR="83185">
              <a:lnSpc>
                <a:spcPct val="100099"/>
              </a:lnSpc>
              <a:spcBef>
                <a:spcPts val="235"/>
              </a:spcBef>
            </a:pPr>
            <a:r>
              <a:rPr sz="1400" b="1" spc="-10" dirty="0">
                <a:latin typeface="Calibri"/>
                <a:cs typeface="Calibri"/>
              </a:rPr>
              <a:t>Adhesivos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que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colocan</a:t>
            </a:r>
            <a:r>
              <a:rPr sz="1400" b="1" spc="5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 </a:t>
            </a:r>
            <a:r>
              <a:rPr sz="1400" b="1" spc="-10" dirty="0">
                <a:latin typeface="Calibri"/>
                <a:cs typeface="Calibri"/>
              </a:rPr>
              <a:t>persoal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administrativo </a:t>
            </a:r>
            <a:r>
              <a:rPr sz="1400" b="1" dirty="0">
                <a:latin typeface="Calibri"/>
                <a:cs typeface="Calibri"/>
              </a:rPr>
              <a:t>despois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recoller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os </a:t>
            </a:r>
            <a:r>
              <a:rPr sz="1400" b="1" dirty="0">
                <a:latin typeface="Calibri"/>
                <a:cs typeface="Calibri"/>
              </a:rPr>
              <a:t>exames: É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número</a:t>
            </a:r>
            <a:r>
              <a:rPr sz="1400" b="1" spc="5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que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se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lle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asigna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cada </a:t>
            </a:r>
            <a:r>
              <a:rPr sz="1400" b="1" spc="-10" dirty="0">
                <a:latin typeface="Calibri"/>
                <a:cs typeface="Calibri"/>
              </a:rPr>
              <a:t>exame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pero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dereita </a:t>
            </a:r>
            <a:r>
              <a:rPr sz="1400" b="1" dirty="0">
                <a:latin typeface="Calibri"/>
                <a:cs typeface="Calibri"/>
              </a:rPr>
              <a:t>é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código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barras </a:t>
            </a:r>
            <a:r>
              <a:rPr sz="1400" b="1" dirty="0">
                <a:latin typeface="Calibri"/>
                <a:cs typeface="Calibri"/>
              </a:rPr>
              <a:t>para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lector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óptico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50" dirty="0">
                <a:latin typeface="Calibri"/>
                <a:cs typeface="Calibri"/>
              </a:rPr>
              <a:t>e</a:t>
            </a:r>
            <a:r>
              <a:rPr sz="1400" b="1" spc="5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esquerda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é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50" dirty="0">
                <a:latin typeface="Calibri"/>
                <a:cs typeface="Calibri"/>
              </a:rPr>
              <a:t>o </a:t>
            </a:r>
            <a:r>
              <a:rPr sz="1400" b="1" dirty="0">
                <a:latin typeface="Calibri"/>
                <a:cs typeface="Calibri"/>
              </a:rPr>
              <a:t>mesmo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número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en </a:t>
            </a:r>
            <a:r>
              <a:rPr sz="1400" b="1" spc="-10" dirty="0">
                <a:latin typeface="Calibri"/>
                <a:cs typeface="Calibri"/>
              </a:rPr>
              <a:t>arábigo.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665" y="987678"/>
          <a:ext cx="11428728" cy="2752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1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2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XUÑO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>
                        <a:alpha val="98823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>
                        <a:alpha val="9882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169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Presentados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>
                        <a:alpha val="9882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438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Aptos</a:t>
                      </a:r>
                      <a:r>
                        <a:rPr sz="20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(P.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Xeral)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>
                        <a:alpha val="9882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9EEB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9EEB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Matrícula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9EEB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Presentados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9EEB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125" dirty="0">
                          <a:latin typeface="Calibri"/>
                          <a:cs typeface="Calibri"/>
                        </a:rPr>
                        <a:t>P.</a:t>
                      </a:r>
                      <a:r>
                        <a:rPr sz="2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Obrig.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9EEB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125" dirty="0">
                          <a:latin typeface="Calibri"/>
                          <a:cs typeface="Calibri"/>
                        </a:rPr>
                        <a:t>P.</a:t>
                      </a:r>
                      <a:r>
                        <a:rPr sz="2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Volunt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9EEB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125" dirty="0">
                          <a:latin typeface="Calibri"/>
                          <a:cs typeface="Calibri"/>
                        </a:rPr>
                        <a:t>P.</a:t>
                      </a:r>
                      <a:r>
                        <a:rPr sz="2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Obrig.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9EEB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50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9EEB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2021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13.261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13.130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11.113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2.067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10.469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94%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2022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12.667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12.531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10.643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12.080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9.946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93%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12.791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12.684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10.946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12.229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10.415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95%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2024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13.027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12.913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11.013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11.900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10.433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97%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2025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12.995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12.830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11.078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12.402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10.660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96%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178920" y="6324679"/>
            <a:ext cx="54673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10" dirty="0">
                <a:solidFill>
                  <a:srgbClr val="049FEB"/>
                </a:solidFill>
                <a:latin typeface="Calibri"/>
                <a:cs typeface="Calibri"/>
                <a:hlinkClick r:id="rId4"/>
              </a:rPr>
              <a:t>ciug.g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21665" y="3904615"/>
          <a:ext cx="11557634" cy="3089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1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Extraord.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>
                        <a:alpha val="98823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>
                        <a:alpha val="9882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417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Presentados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>
                        <a:alpha val="9882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Aptos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>
                        <a:alpha val="9882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199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930"/>
                        </a:lnSpc>
                      </a:pPr>
                      <a:r>
                        <a:rPr sz="1800" spc="-25" dirty="0">
                          <a:solidFill>
                            <a:srgbClr val="049FEB"/>
                          </a:solidFill>
                          <a:latin typeface="Calibri"/>
                          <a:cs typeface="Calibri"/>
                          <a:hlinkClick r:id="rId4"/>
                        </a:rPr>
                        <a:t>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049F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Matricula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Presentados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000" b="1" spc="-125" dirty="0">
                          <a:latin typeface="Calibri"/>
                          <a:cs typeface="Calibri"/>
                        </a:rPr>
                        <a:t>P.</a:t>
                      </a:r>
                      <a:r>
                        <a:rPr sz="2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Obrig.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000" b="1" spc="-125" dirty="0">
                          <a:latin typeface="Calibri"/>
                          <a:cs typeface="Calibri"/>
                        </a:rPr>
                        <a:t>P.</a:t>
                      </a:r>
                      <a:r>
                        <a:rPr sz="2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Volunt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000" b="1" spc="-125" dirty="0">
                          <a:latin typeface="Calibri"/>
                          <a:cs typeface="Calibri"/>
                        </a:rPr>
                        <a:t>P.</a:t>
                      </a:r>
                      <a:r>
                        <a:rPr sz="2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Obrig.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000" b="1" spc="-50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1C5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049F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2021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2.637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2.424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1.699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725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1.251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74%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049F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2022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2.749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2.614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1.910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2.276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1.193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62%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049F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2.755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2.621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1.921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2.283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1.305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68%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049F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2024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2.827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2668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1.934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734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1186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73%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049F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854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2025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918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2.908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2.751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1498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1941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321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2.444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1.416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73%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049F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7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DAF7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049FE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291" rIns="0" bIns="0" rtlCol="0">
            <a:spAutoFit/>
          </a:bodyPr>
          <a:lstStyle/>
          <a:p>
            <a:pPr marL="1862455">
              <a:lnSpc>
                <a:spcPct val="100000"/>
              </a:lnSpc>
              <a:spcBef>
                <a:spcPts val="105"/>
              </a:spcBef>
            </a:pPr>
            <a:r>
              <a:rPr sz="3900" dirty="0"/>
              <a:t>EXAMES:</a:t>
            </a:r>
            <a:r>
              <a:rPr sz="3900" spc="-145" dirty="0"/>
              <a:t> </a:t>
            </a:r>
            <a:r>
              <a:rPr sz="3900" dirty="0"/>
              <a:t>EN</a:t>
            </a:r>
            <a:r>
              <a:rPr sz="3900" spc="-200" dirty="0"/>
              <a:t> </a:t>
            </a:r>
            <a:r>
              <a:rPr sz="3900" spc="-10" dirty="0"/>
              <a:t>CIFRAS</a:t>
            </a:r>
            <a:endParaRPr sz="3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315" y="1295717"/>
            <a:ext cx="11276330" cy="52597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781685" algn="just">
              <a:lnSpc>
                <a:spcPts val="2410"/>
              </a:lnSpc>
              <a:spcBef>
                <a:spcPts val="350"/>
              </a:spcBef>
            </a:pPr>
            <a:r>
              <a:rPr sz="2150" dirty="0">
                <a:latin typeface="Calibri"/>
                <a:cs typeface="Calibri"/>
              </a:rPr>
              <a:t>No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prazo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tres</a:t>
            </a:r>
            <a:r>
              <a:rPr sz="2150" spc="1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días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(contados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partires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da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data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</a:t>
            </a:r>
            <a:r>
              <a:rPr sz="2150" spc="1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publicación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das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cualificacións)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pódese </a:t>
            </a:r>
            <a:r>
              <a:rPr sz="2150" dirty="0">
                <a:latin typeface="Calibri"/>
                <a:cs typeface="Calibri"/>
              </a:rPr>
              <a:t>solicitar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revisión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da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cualificación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obtida:</a:t>
            </a:r>
            <a:endParaRPr sz="2150">
              <a:latin typeface="Calibri"/>
              <a:cs typeface="Calibri"/>
            </a:endParaRPr>
          </a:p>
          <a:p>
            <a:pPr marL="330200" marR="774700" indent="-318135" algn="just">
              <a:lnSpc>
                <a:spcPct val="92200"/>
              </a:lnSpc>
              <a:spcBef>
                <a:spcPts val="940"/>
              </a:spcBef>
              <a:buAutoNum type="arabicPeriod"/>
              <a:tabLst>
                <a:tab pos="330200" algn="l"/>
              </a:tabLst>
            </a:pPr>
            <a:r>
              <a:rPr sz="2150" dirty="0">
                <a:latin typeface="Calibri"/>
                <a:cs typeface="Calibri"/>
              </a:rPr>
              <a:t>Corrección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por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un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profesor/a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especialista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diferente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ao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que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realizou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primeira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corrección. </a:t>
            </a:r>
            <a:r>
              <a:rPr sz="2150" dirty="0">
                <a:latin typeface="Calibri"/>
                <a:cs typeface="Calibri"/>
              </a:rPr>
              <a:t>Revisión</a:t>
            </a:r>
            <a:r>
              <a:rPr sz="2150" spc="3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inicial</a:t>
            </a:r>
            <a:r>
              <a:rPr sz="2150" spc="3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para</a:t>
            </a:r>
            <a:r>
              <a:rPr sz="2150" spc="3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verificar</a:t>
            </a:r>
            <a:r>
              <a:rPr sz="2150" spc="3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que</a:t>
            </a:r>
            <a:r>
              <a:rPr sz="2150" spc="3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todas</a:t>
            </a:r>
            <a:r>
              <a:rPr sz="2150" spc="3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as</a:t>
            </a:r>
            <a:r>
              <a:rPr sz="2150" spc="3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cuestións</a:t>
            </a:r>
            <a:r>
              <a:rPr sz="2150" spc="3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foron</a:t>
            </a:r>
            <a:r>
              <a:rPr sz="2150" spc="3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avaliadas</a:t>
            </a:r>
            <a:r>
              <a:rPr sz="2150" spc="3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</a:t>
            </a:r>
            <a:r>
              <a:rPr sz="2150" spc="3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que</a:t>
            </a:r>
            <a:r>
              <a:rPr sz="2150" spc="3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non</a:t>
            </a:r>
            <a:r>
              <a:rPr sz="2150" spc="3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existen </a:t>
            </a:r>
            <a:r>
              <a:rPr sz="2150" dirty="0">
                <a:latin typeface="Calibri"/>
                <a:cs typeface="Calibri"/>
              </a:rPr>
              <a:t>erros</a:t>
            </a:r>
            <a:r>
              <a:rPr sz="2150" spc="2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materiais</a:t>
            </a:r>
            <a:r>
              <a:rPr sz="2150" spc="2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ou</a:t>
            </a:r>
            <a:r>
              <a:rPr sz="2150" spc="2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aritméticos</a:t>
            </a:r>
            <a:r>
              <a:rPr sz="2150" spc="2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</a:t>
            </a:r>
            <a:r>
              <a:rPr sz="2150" spc="3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cálculo</a:t>
            </a:r>
            <a:r>
              <a:rPr sz="2150" spc="3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da</a:t>
            </a:r>
            <a:r>
              <a:rPr sz="2150" spc="2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cualificación</a:t>
            </a:r>
            <a:r>
              <a:rPr sz="2150" spc="3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final.</a:t>
            </a:r>
            <a:r>
              <a:rPr sz="2150" spc="2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</a:t>
            </a:r>
            <a:r>
              <a:rPr sz="2150" spc="2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procede,</a:t>
            </a:r>
            <a:r>
              <a:rPr sz="2150" spc="2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rectificación </a:t>
            </a:r>
            <a:r>
              <a:rPr sz="2150" dirty="0">
                <a:latin typeface="Calibri"/>
                <a:cs typeface="Calibri"/>
              </a:rPr>
              <a:t>que</a:t>
            </a:r>
            <a:r>
              <a:rPr sz="2150" spc="475" dirty="0">
                <a:latin typeface="Calibri"/>
                <a:cs typeface="Calibri"/>
              </a:rPr>
              <a:t>   </a:t>
            </a:r>
            <a:r>
              <a:rPr sz="2150" dirty="0">
                <a:latin typeface="Calibri"/>
                <a:cs typeface="Calibri"/>
              </a:rPr>
              <a:t>non</a:t>
            </a:r>
            <a:r>
              <a:rPr sz="2150" spc="484" dirty="0">
                <a:latin typeface="Calibri"/>
                <a:cs typeface="Calibri"/>
              </a:rPr>
              <a:t>   </a:t>
            </a:r>
            <a:r>
              <a:rPr sz="2150" dirty="0">
                <a:latin typeface="Calibri"/>
                <a:cs typeface="Calibri"/>
              </a:rPr>
              <a:t>poderá</a:t>
            </a:r>
            <a:r>
              <a:rPr sz="2150" spc="500" dirty="0">
                <a:latin typeface="Calibri"/>
                <a:cs typeface="Calibri"/>
              </a:rPr>
              <a:t>   </a:t>
            </a:r>
            <a:r>
              <a:rPr sz="2150" dirty="0">
                <a:latin typeface="Calibri"/>
                <a:cs typeface="Calibri"/>
              </a:rPr>
              <a:t>ser</a:t>
            </a:r>
            <a:r>
              <a:rPr sz="2150" spc="495" dirty="0">
                <a:latin typeface="Calibri"/>
                <a:cs typeface="Calibri"/>
              </a:rPr>
              <a:t>   </a:t>
            </a:r>
            <a:r>
              <a:rPr sz="2150" dirty="0">
                <a:latin typeface="Calibri"/>
                <a:cs typeface="Calibri"/>
              </a:rPr>
              <a:t>inferior</a:t>
            </a:r>
            <a:r>
              <a:rPr sz="2150" spc="495" dirty="0">
                <a:latin typeface="Calibri"/>
                <a:cs typeface="Calibri"/>
              </a:rPr>
              <a:t>   </a:t>
            </a:r>
            <a:r>
              <a:rPr sz="2150" dirty="0">
                <a:latin typeface="Calibri"/>
                <a:cs typeface="Calibri"/>
              </a:rPr>
              <a:t>á</a:t>
            </a:r>
            <a:r>
              <a:rPr sz="2150" spc="490" dirty="0">
                <a:latin typeface="Calibri"/>
                <a:cs typeface="Calibri"/>
              </a:rPr>
              <a:t>   </a:t>
            </a:r>
            <a:r>
              <a:rPr sz="2150" dirty="0">
                <a:latin typeface="Calibri"/>
                <a:cs typeface="Calibri"/>
              </a:rPr>
              <a:t>outorgada</a:t>
            </a:r>
            <a:r>
              <a:rPr sz="2150" spc="500" dirty="0">
                <a:latin typeface="Calibri"/>
                <a:cs typeface="Calibri"/>
              </a:rPr>
              <a:t>   </a:t>
            </a:r>
            <a:r>
              <a:rPr sz="2150" dirty="0">
                <a:latin typeface="Calibri"/>
                <a:cs typeface="Calibri"/>
              </a:rPr>
              <a:t>na</a:t>
            </a:r>
            <a:r>
              <a:rPr sz="2150" spc="500" dirty="0">
                <a:latin typeface="Calibri"/>
                <a:cs typeface="Calibri"/>
              </a:rPr>
              <a:t>   </a:t>
            </a:r>
            <a:r>
              <a:rPr sz="2150" dirty="0">
                <a:latin typeface="Calibri"/>
                <a:cs typeface="Calibri"/>
              </a:rPr>
              <a:t>primeira</a:t>
            </a:r>
            <a:r>
              <a:rPr sz="2150" spc="480" dirty="0">
                <a:latin typeface="Calibri"/>
                <a:cs typeface="Calibri"/>
              </a:rPr>
              <a:t>   </a:t>
            </a:r>
            <a:r>
              <a:rPr sz="2150" spc="-10" dirty="0">
                <a:latin typeface="Calibri"/>
                <a:cs typeface="Calibri"/>
              </a:rPr>
              <a:t>cualificación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5"/>
              </a:spcBef>
              <a:buFont typeface="Calibri"/>
              <a:buAutoNum type="arabicPeriod"/>
            </a:pPr>
            <a:endParaRPr sz="2150">
              <a:latin typeface="Calibri"/>
              <a:cs typeface="Calibri"/>
            </a:endParaRPr>
          </a:p>
          <a:p>
            <a:pPr marL="241300" marR="775970" indent="-228600" algn="just">
              <a:lnSpc>
                <a:spcPct val="92600"/>
              </a:lnSpc>
              <a:spcBef>
                <a:spcPts val="5"/>
              </a:spcBef>
              <a:buAutoNum type="arabicPeriod"/>
              <a:tabLst>
                <a:tab pos="241300" algn="l"/>
                <a:tab pos="304165" algn="l"/>
              </a:tabLst>
            </a:pPr>
            <a:r>
              <a:rPr sz="2150" dirty="0">
                <a:latin typeface="Calibri"/>
                <a:cs typeface="Calibri"/>
              </a:rPr>
              <a:t>	Seguidamente,</a:t>
            </a:r>
            <a:r>
              <a:rPr sz="2150" spc="229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realízase</a:t>
            </a:r>
            <a:r>
              <a:rPr sz="2150" spc="2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unha</a:t>
            </a:r>
            <a:r>
              <a:rPr sz="2150" spc="250" dirty="0">
                <a:latin typeface="Calibri"/>
                <a:cs typeface="Calibri"/>
              </a:rPr>
              <a:t> </a:t>
            </a:r>
            <a:r>
              <a:rPr sz="21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segunda</a:t>
            </a:r>
            <a:r>
              <a:rPr sz="2150" b="1" u="sng" spc="2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corrección</a:t>
            </a:r>
            <a:r>
              <a:rPr sz="2150" b="1" spc="2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completa</a:t>
            </a:r>
            <a:r>
              <a:rPr sz="2150" spc="2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do</a:t>
            </a:r>
            <a:r>
              <a:rPr sz="2150" spc="2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exercicio.</a:t>
            </a:r>
            <a:r>
              <a:rPr sz="2150" spc="2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254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cualificación </a:t>
            </a:r>
            <a:r>
              <a:rPr sz="2150" dirty="0">
                <a:latin typeface="Calibri"/>
                <a:cs typeface="Calibri"/>
              </a:rPr>
              <a:t>final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será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1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media</a:t>
            </a:r>
            <a:r>
              <a:rPr sz="2150" spc="2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aritmética</a:t>
            </a:r>
            <a:r>
              <a:rPr sz="2150" spc="2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entre</a:t>
            </a:r>
            <a:r>
              <a:rPr sz="2150" spc="2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outorgada</a:t>
            </a:r>
            <a:r>
              <a:rPr sz="2150" spc="1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na</a:t>
            </a:r>
            <a:r>
              <a:rPr sz="2150" spc="2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primeira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corrección</a:t>
            </a:r>
            <a:r>
              <a:rPr sz="2150" spc="1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ou,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</a:t>
            </a:r>
            <a:r>
              <a:rPr sz="2150" spc="2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seu</a:t>
            </a:r>
            <a:r>
              <a:rPr sz="2150" spc="1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caso,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spc="-50" dirty="0">
                <a:latin typeface="Calibri"/>
                <a:cs typeface="Calibri"/>
              </a:rPr>
              <a:t>a </a:t>
            </a:r>
            <a:r>
              <a:rPr sz="2150" dirty="0">
                <a:latin typeface="Calibri"/>
                <a:cs typeface="Calibri"/>
              </a:rPr>
              <a:t>rectificada,</a:t>
            </a:r>
            <a:r>
              <a:rPr sz="2150" spc="4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</a:t>
            </a:r>
            <a:r>
              <a:rPr sz="2150" spc="4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4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cualificación</a:t>
            </a:r>
            <a:r>
              <a:rPr sz="2150" spc="4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outorgada</a:t>
            </a:r>
            <a:r>
              <a:rPr sz="2150" spc="4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na</a:t>
            </a:r>
            <a:r>
              <a:rPr sz="2150" spc="4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segunda</a:t>
            </a:r>
            <a:r>
              <a:rPr sz="2150" spc="409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corrección.</a:t>
            </a:r>
            <a:r>
              <a:rPr sz="2150" spc="3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</a:t>
            </a:r>
            <a:r>
              <a:rPr sz="2150" spc="409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caso</a:t>
            </a:r>
            <a:r>
              <a:rPr sz="2150" spc="3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</a:t>
            </a:r>
            <a:r>
              <a:rPr sz="2150" spc="43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que</a:t>
            </a:r>
            <a:r>
              <a:rPr sz="2150" spc="38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existise </a:t>
            </a:r>
            <a:r>
              <a:rPr sz="2150" dirty="0">
                <a:latin typeface="Calibri"/>
                <a:cs typeface="Calibri"/>
              </a:rPr>
              <a:t>unha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diferenza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dous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ou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máis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puntos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entre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as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dúas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cualificacións,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dúas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persoas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distintas </a:t>
            </a:r>
            <a:r>
              <a:rPr sz="2150" dirty="0">
                <a:latin typeface="Calibri"/>
                <a:cs typeface="Calibri"/>
              </a:rPr>
              <a:t>ás</a:t>
            </a:r>
            <a:r>
              <a:rPr sz="2150" spc="4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anteriores</a:t>
            </a:r>
            <a:r>
              <a:rPr sz="2150" spc="4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efectuarán</a:t>
            </a:r>
            <a:r>
              <a:rPr sz="2150" spc="4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</a:t>
            </a:r>
            <a:r>
              <a:rPr sz="2150" spc="4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oficio</a:t>
            </a:r>
            <a:r>
              <a:rPr sz="2150" spc="459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unha</a:t>
            </a:r>
            <a:r>
              <a:rPr sz="2150" spc="43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terceira</a:t>
            </a:r>
            <a:r>
              <a:rPr sz="2150" spc="459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corrección.</a:t>
            </a:r>
            <a:r>
              <a:rPr sz="2150" spc="4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4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cualificación</a:t>
            </a:r>
            <a:r>
              <a:rPr sz="2150" spc="4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final</a:t>
            </a:r>
            <a:r>
              <a:rPr sz="2150" spc="43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será</a:t>
            </a:r>
            <a:r>
              <a:rPr sz="2150" spc="420" dirty="0">
                <a:latin typeface="Calibri"/>
                <a:cs typeface="Calibri"/>
              </a:rPr>
              <a:t> </a:t>
            </a:r>
            <a:r>
              <a:rPr sz="2150" spc="-50" dirty="0">
                <a:latin typeface="Calibri"/>
                <a:cs typeface="Calibri"/>
              </a:rPr>
              <a:t>a </a:t>
            </a:r>
            <a:r>
              <a:rPr sz="2150" dirty="0">
                <a:latin typeface="Calibri"/>
                <a:cs typeface="Calibri"/>
              </a:rPr>
              <a:t>consensuada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por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estas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dúas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persoas.</a:t>
            </a:r>
            <a:endParaRPr sz="2150">
              <a:latin typeface="Calibri"/>
              <a:cs typeface="Calibri"/>
            </a:endParaRPr>
          </a:p>
          <a:p>
            <a:pPr marL="240665" indent="-227965" algn="just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Convén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ter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presente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que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cualificación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final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si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pode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ser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inferior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á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inicialmente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outorgada.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1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2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132" rIns="0" bIns="0" rtlCol="0">
            <a:spAutoFit/>
          </a:bodyPr>
          <a:lstStyle/>
          <a:p>
            <a:pPr marL="734695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REVISIÓN</a:t>
            </a:r>
            <a:r>
              <a:rPr sz="3950" spc="-65" dirty="0"/>
              <a:t> </a:t>
            </a:r>
            <a:r>
              <a:rPr sz="3950" dirty="0"/>
              <a:t>DAS</a:t>
            </a:r>
            <a:r>
              <a:rPr sz="3950" spc="-75" dirty="0"/>
              <a:t> </a:t>
            </a:r>
            <a:r>
              <a:rPr sz="3950" spc="-10" dirty="0"/>
              <a:t>CUALIFICACIÓNS</a:t>
            </a:r>
            <a:endParaRPr sz="39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790700"/>
            <a:ext cx="5114925" cy="304800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0" rIns="0" bIns="0" rtlCol="0">
            <a:spAutoFit/>
          </a:bodyPr>
          <a:lstStyle/>
          <a:p>
            <a:pPr marL="203200">
              <a:lnSpc>
                <a:spcPts val="23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PUBLICACIÓN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CUALIFICACIÓNS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0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XUÑO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2275" y="1790700"/>
            <a:ext cx="4981575" cy="304800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0" rIns="0" bIns="0" rtlCol="0">
            <a:spAutoFit/>
          </a:bodyPr>
          <a:lstStyle/>
          <a:p>
            <a:pPr marL="212725">
              <a:lnSpc>
                <a:spcPts val="23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SOLICITUDES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REVISIÓN=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19-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XUÑO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4601" y="2260726"/>
          <a:ext cx="10766423" cy="2943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5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9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XUÑO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REVISIÓNS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MODIFICACIÓNS</a:t>
                      </a:r>
                      <a:r>
                        <a:rPr sz="17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Á</a:t>
                      </a:r>
                      <a:r>
                        <a:rPr sz="17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ALZA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MODIFICACIÓNS</a:t>
                      </a:r>
                      <a:r>
                        <a:rPr sz="17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Á</a:t>
                      </a:r>
                      <a:r>
                        <a:rPr sz="17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BAIXA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APROBADOS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20" dirty="0">
                          <a:latin typeface="Calibri"/>
                          <a:cs typeface="Calibri"/>
                        </a:rPr>
                        <a:t>2019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4.433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899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20%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257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6%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1.146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26%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44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1%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20" dirty="0">
                          <a:latin typeface="Calibri"/>
                          <a:cs typeface="Calibri"/>
                        </a:rPr>
                        <a:t>2020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4.064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1.316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32%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416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10%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1.732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43%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82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2%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20" dirty="0">
                          <a:latin typeface="Calibri"/>
                          <a:cs typeface="Calibri"/>
                        </a:rPr>
                        <a:t>2021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3.707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1.108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30%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337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9%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1.445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39%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47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1%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20" dirty="0">
                          <a:latin typeface="Calibri"/>
                          <a:cs typeface="Calibri"/>
                        </a:rPr>
                        <a:t>2022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3.963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1.191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30,05%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485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12,24%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1.676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42,29%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42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1%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spc="-20" dirty="0">
                          <a:latin typeface="Calibri"/>
                          <a:cs typeface="Calibri"/>
                        </a:rPr>
                        <a:t>2023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3.445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981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28%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294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9%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1.275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37%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31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1%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20" dirty="0">
                          <a:latin typeface="Calibri"/>
                          <a:cs typeface="Calibri"/>
                        </a:rPr>
                        <a:t>2024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2.456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1.109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32%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369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11%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1.478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43%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41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1%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20" dirty="0">
                          <a:latin typeface="Calibri"/>
                          <a:cs typeface="Calibri"/>
                        </a:rPr>
                        <a:t>2025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4.189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1.749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42%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284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7%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2.033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49%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64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2%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166220" y="3145853"/>
            <a:ext cx="7258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4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132" rIns="0" bIns="0" rtlCol="0">
            <a:spAutoFit/>
          </a:bodyPr>
          <a:lstStyle/>
          <a:p>
            <a:pPr marL="1343025">
              <a:lnSpc>
                <a:spcPct val="100000"/>
              </a:lnSpc>
              <a:spcBef>
                <a:spcPts val="130"/>
              </a:spcBef>
            </a:pPr>
            <a:r>
              <a:rPr sz="3950" spc="-60" dirty="0"/>
              <a:t>NOTAS</a:t>
            </a:r>
            <a:r>
              <a:rPr sz="3950" spc="-100" dirty="0"/>
              <a:t> </a:t>
            </a:r>
            <a:r>
              <a:rPr sz="3950" dirty="0"/>
              <a:t>E</a:t>
            </a:r>
            <a:r>
              <a:rPr sz="3950" spc="-20" dirty="0"/>
              <a:t> </a:t>
            </a:r>
            <a:r>
              <a:rPr sz="3950" spc="-10" dirty="0"/>
              <a:t>RECLAMACIÓNS</a:t>
            </a:r>
            <a:endParaRPr sz="39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920" y="696849"/>
            <a:ext cx="611060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95" dirty="0"/>
              <a:t>DATAS</a:t>
            </a:r>
            <a:r>
              <a:rPr sz="3950" spc="-55" dirty="0"/>
              <a:t> </a:t>
            </a:r>
            <a:r>
              <a:rPr sz="3950" dirty="0"/>
              <a:t>DAS</a:t>
            </a:r>
            <a:r>
              <a:rPr sz="3950" spc="-55" dirty="0"/>
              <a:t> </a:t>
            </a:r>
            <a:r>
              <a:rPr sz="3950" spc="-10" dirty="0"/>
              <a:t>CONVOCATORIAS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1143000" y="2571750"/>
            <a:ext cx="3686175" cy="1076325"/>
          </a:xfrm>
          <a:prstGeom prst="rect">
            <a:avLst/>
          </a:prstGeom>
          <a:solidFill>
            <a:srgbClr val="009EEB">
              <a:alpha val="93331"/>
            </a:srgbClr>
          </a:solidFill>
        </p:spPr>
        <p:txBody>
          <a:bodyPr vert="horz" wrap="square" lIns="0" tIns="205740" rIns="0" bIns="0" rtlCol="0">
            <a:spAutoFit/>
          </a:bodyPr>
          <a:lstStyle/>
          <a:p>
            <a:pPr marL="742315">
              <a:lnSpc>
                <a:spcPct val="100000"/>
              </a:lnSpc>
              <a:spcBef>
                <a:spcPts val="1620"/>
              </a:spcBef>
            </a:pP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ORDINARIA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427341" y="4221098"/>
          <a:ext cx="3192145" cy="949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 gridSpan="3">
                  <a:txBody>
                    <a:bodyPr/>
                    <a:lstStyle/>
                    <a:p>
                      <a:pPr marL="848360">
                        <a:lnSpc>
                          <a:spcPts val="2505"/>
                        </a:lnSpc>
                      </a:pPr>
                      <a:r>
                        <a:rPr sz="2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XUÑO-</a:t>
                      </a:r>
                      <a:r>
                        <a:rPr sz="21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XULLO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MARTES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MÉRCORES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/>
                    </a:solidFill>
                  </a:tcPr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XOVES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331470">
                        <a:lnSpc>
                          <a:spcPts val="2565"/>
                        </a:lnSpc>
                      </a:pPr>
                      <a:r>
                        <a:rPr sz="21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9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65"/>
                        </a:lnSpc>
                      </a:pPr>
                      <a:r>
                        <a:rPr sz="21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9EEB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565"/>
                        </a:lnSpc>
                      </a:pPr>
                      <a:r>
                        <a:rPr sz="21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200900" y="2571750"/>
            <a:ext cx="3695700" cy="1076325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23812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875"/>
              </a:spcBef>
            </a:pP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EXTRAORDINARIA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373377" y="4221098"/>
          <a:ext cx="3192145" cy="949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 gridSpan="3">
                  <a:txBody>
                    <a:bodyPr/>
                    <a:lstStyle/>
                    <a:p>
                      <a:pPr marL="46990" algn="ctr">
                        <a:lnSpc>
                          <a:spcPts val="2505"/>
                        </a:lnSpc>
                      </a:pPr>
                      <a:r>
                        <a:rPr sz="21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XUÑO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MARTES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/>
                    </a:solidFill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MÉRCORES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/>
                    </a:solidFill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XOVES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R="97155" algn="ctr">
                        <a:lnSpc>
                          <a:spcPts val="2565"/>
                        </a:lnSpc>
                      </a:pPr>
                      <a:r>
                        <a:rPr sz="21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9EEB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2565"/>
                        </a:lnSpc>
                      </a:pPr>
                      <a:r>
                        <a:rPr sz="21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9EEB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2565"/>
                        </a:lnSpc>
                      </a:pPr>
                      <a:r>
                        <a:rPr sz="21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4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1565910"/>
            <a:ext cx="10374630" cy="415607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12700" algn="just">
              <a:lnSpc>
                <a:spcPct val="79300"/>
              </a:lnSpc>
              <a:spcBef>
                <a:spcPts val="850"/>
              </a:spcBef>
            </a:pPr>
            <a:r>
              <a:rPr sz="3000" dirty="0">
                <a:latin typeface="Calibri"/>
                <a:cs typeface="Calibri"/>
              </a:rPr>
              <a:t>Publicadas</a:t>
            </a:r>
            <a:r>
              <a:rPr sz="3000" spc="13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as</a:t>
            </a:r>
            <a:r>
              <a:rPr sz="3000" spc="15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cualificacións</a:t>
            </a:r>
            <a:r>
              <a:rPr sz="3000" spc="13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definitivas</a:t>
            </a:r>
            <a:r>
              <a:rPr sz="3000" spc="14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despois</a:t>
            </a:r>
            <a:r>
              <a:rPr sz="3000" spc="13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do</a:t>
            </a:r>
            <a:r>
              <a:rPr sz="3000" spc="15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proceso</a:t>
            </a:r>
            <a:r>
              <a:rPr sz="3000" spc="145" dirty="0">
                <a:latin typeface="Calibri"/>
                <a:cs typeface="Calibri"/>
              </a:rPr>
              <a:t>  </a:t>
            </a:r>
            <a:r>
              <a:rPr sz="3000" spc="-25" dirty="0">
                <a:latin typeface="Calibri"/>
                <a:cs typeface="Calibri"/>
              </a:rPr>
              <a:t>de </a:t>
            </a:r>
            <a:r>
              <a:rPr sz="3000" spc="-10" dirty="0">
                <a:latin typeface="Calibri"/>
                <a:cs typeface="Calibri"/>
              </a:rPr>
              <a:t>revisión:</a:t>
            </a:r>
            <a:endParaRPr sz="3000">
              <a:latin typeface="Calibri"/>
              <a:cs typeface="Calibri"/>
            </a:endParaRPr>
          </a:p>
          <a:p>
            <a:pPr marL="241300" marR="5080" indent="-229235" algn="just">
              <a:lnSpc>
                <a:spcPct val="7930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3000" b="1" u="sng" spc="3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alumnado</a:t>
            </a:r>
            <a:r>
              <a:rPr sz="3000" b="1" u="sng" spc="3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ou,</a:t>
            </a:r>
            <a:r>
              <a:rPr sz="3000" b="1" u="sng" spc="3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3000" b="1" u="sng" spc="3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caso</a:t>
            </a:r>
            <a:r>
              <a:rPr sz="3000" b="1" u="sng" spc="3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dos</a:t>
            </a:r>
            <a:r>
              <a:rPr sz="3000" b="1" u="sng" spc="3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menores</a:t>
            </a:r>
            <a:r>
              <a:rPr sz="3000" b="1" u="sng" spc="3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3000" b="1" u="sng" spc="3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idade,</a:t>
            </a:r>
            <a:r>
              <a:rPr sz="3000" b="1" u="sng" spc="3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3000" b="1" u="sng" spc="3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pai,</a:t>
            </a:r>
            <a:r>
              <a:rPr sz="3000" b="1" u="sng" spc="3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nai</a:t>
            </a:r>
            <a:r>
              <a:rPr sz="3000" b="1" u="sng" spc="3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titor</a:t>
            </a:r>
            <a:r>
              <a:rPr sz="3000" b="1" u="sng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legal,</a:t>
            </a:r>
            <a:r>
              <a:rPr sz="30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terá</a:t>
            </a:r>
            <a:r>
              <a:rPr sz="3000" b="1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dereito</a:t>
            </a:r>
            <a:r>
              <a:rPr sz="3000" b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30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</a:t>
            </a:r>
            <a:r>
              <a:rPr sz="3000" b="1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</a:t>
            </a:r>
            <a:r>
              <a:rPr sz="3000" b="1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probas</a:t>
            </a:r>
            <a:r>
              <a:rPr sz="30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revisadas.</a:t>
            </a:r>
            <a:endParaRPr sz="3000">
              <a:latin typeface="Calibri"/>
              <a:cs typeface="Calibri"/>
            </a:endParaRPr>
          </a:p>
          <a:p>
            <a:pPr marL="241300" marR="13970" indent="-229235" algn="just">
              <a:lnSpc>
                <a:spcPct val="803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3000" dirty="0">
                <a:latin typeface="Calibri"/>
                <a:cs typeface="Calibri"/>
              </a:rPr>
              <a:t>Unha</a:t>
            </a:r>
            <a:r>
              <a:rPr sz="3000" spc="5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vez</a:t>
            </a:r>
            <a:r>
              <a:rPr sz="3000" spc="7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finalizado</a:t>
            </a:r>
            <a:r>
              <a:rPr sz="3000" spc="8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na</a:t>
            </a:r>
            <a:r>
              <a:rPr sz="3000" spc="7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súa</a:t>
            </a:r>
            <a:r>
              <a:rPr sz="3000" spc="6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totalidade</a:t>
            </a:r>
            <a:r>
              <a:rPr sz="3000" spc="6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7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proceso</a:t>
            </a:r>
            <a:r>
              <a:rPr sz="3000" spc="7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de</a:t>
            </a:r>
            <a:r>
              <a:rPr sz="3000" spc="70" dirty="0">
                <a:latin typeface="Calibri"/>
                <a:cs typeface="Calibri"/>
              </a:rPr>
              <a:t>  </a:t>
            </a:r>
            <a:r>
              <a:rPr sz="3000" spc="-10" dirty="0">
                <a:latin typeface="Calibri"/>
                <a:cs typeface="Calibri"/>
              </a:rPr>
              <a:t>revisión </a:t>
            </a:r>
            <a:r>
              <a:rPr sz="3000" dirty="0">
                <a:latin typeface="Calibri"/>
                <a:cs typeface="Calibri"/>
              </a:rPr>
              <a:t>establecido,</a:t>
            </a:r>
            <a:r>
              <a:rPr sz="3000" spc="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no</a:t>
            </a:r>
            <a:r>
              <a:rPr sz="3000" spc="1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prazo</a:t>
            </a:r>
            <a:r>
              <a:rPr sz="3000" spc="1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</a:t>
            </a:r>
            <a:r>
              <a:rPr sz="3000" spc="1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dez</a:t>
            </a:r>
            <a:r>
              <a:rPr sz="3000" spc="1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días</a:t>
            </a:r>
            <a:r>
              <a:rPr sz="3000" spc="150" dirty="0"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hábiles</a:t>
            </a:r>
            <a:r>
              <a:rPr sz="3000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desde</a:t>
            </a:r>
            <a:r>
              <a:rPr sz="3000" spc="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1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publicación</a:t>
            </a:r>
            <a:r>
              <a:rPr sz="3000" spc="12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da </a:t>
            </a:r>
            <a:r>
              <a:rPr sz="3000" dirty="0">
                <a:latin typeface="Calibri"/>
                <a:cs typeface="Calibri"/>
              </a:rPr>
              <a:t>resolución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da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revisión.</a:t>
            </a:r>
            <a:endParaRPr sz="3000">
              <a:latin typeface="Calibri"/>
              <a:cs typeface="Calibri"/>
            </a:endParaRPr>
          </a:p>
          <a:p>
            <a:pPr marL="241300" marR="13970" indent="-229235" algn="just">
              <a:lnSpc>
                <a:spcPct val="7930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sz="3000" dirty="0">
                <a:latin typeface="Calibri"/>
                <a:cs typeface="Calibri"/>
              </a:rPr>
              <a:t>As</a:t>
            </a:r>
            <a:r>
              <a:rPr sz="3000" spc="34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solicitudes</a:t>
            </a:r>
            <a:r>
              <a:rPr sz="3000" spc="35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irán</a:t>
            </a:r>
            <a:r>
              <a:rPr sz="3000" spc="31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dirixidas</a:t>
            </a:r>
            <a:r>
              <a:rPr sz="3000" spc="33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ao</a:t>
            </a:r>
            <a:r>
              <a:rPr sz="3000" spc="34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presidente</a:t>
            </a:r>
            <a:r>
              <a:rPr sz="3000" spc="31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do</a:t>
            </a:r>
            <a:r>
              <a:rPr sz="3000" spc="33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Tribunal</a:t>
            </a:r>
            <a:r>
              <a:rPr sz="3000" spc="345" dirty="0">
                <a:latin typeface="Calibri"/>
                <a:cs typeface="Calibri"/>
              </a:rPr>
              <a:t>  </a:t>
            </a:r>
            <a:r>
              <a:rPr sz="3000" spc="-25" dirty="0">
                <a:latin typeface="Calibri"/>
                <a:cs typeface="Calibri"/>
              </a:rPr>
              <a:t>da </a:t>
            </a:r>
            <a:r>
              <a:rPr sz="3000" dirty="0">
                <a:latin typeface="Calibri"/>
                <a:cs typeface="Calibri"/>
              </a:rPr>
              <a:t>Comisión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Organizadora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das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probas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deberán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presentarse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nalgún </a:t>
            </a:r>
            <a:r>
              <a:rPr sz="3000" dirty="0">
                <a:latin typeface="Calibri"/>
                <a:cs typeface="Calibri"/>
              </a:rPr>
              <a:t>dos</a:t>
            </a:r>
            <a:r>
              <a:rPr sz="3000" spc="-10" dirty="0">
                <a:latin typeface="Calibri"/>
                <a:cs typeface="Calibri"/>
              </a:rPr>
              <a:t> LERD.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019300" y="295275"/>
            <a:ext cx="9949815" cy="657225"/>
            <a:chOff x="2019300" y="295275"/>
            <a:chExt cx="9949815" cy="6572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77400" y="419100"/>
              <a:ext cx="2291358" cy="3292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38350" y="314325"/>
              <a:ext cx="7648575" cy="619125"/>
            </a:xfrm>
            <a:custGeom>
              <a:avLst/>
              <a:gdLst/>
              <a:ahLst/>
              <a:cxnLst/>
              <a:rect l="l" t="t" r="r" b="b"/>
              <a:pathLst>
                <a:path w="7648575" h="619125">
                  <a:moveTo>
                    <a:pt x="0" y="619125"/>
                  </a:moveTo>
                  <a:lnTo>
                    <a:pt x="7648575" y="619125"/>
                  </a:lnTo>
                  <a:lnTo>
                    <a:pt x="7648575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132" rIns="0" bIns="0" rtlCol="0">
            <a:spAutoFit/>
          </a:bodyPr>
          <a:lstStyle/>
          <a:p>
            <a:pPr marL="2359025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VER</a:t>
            </a:r>
            <a:r>
              <a:rPr sz="3950" spc="30" dirty="0"/>
              <a:t> </a:t>
            </a:r>
            <a:r>
              <a:rPr sz="3950" dirty="0"/>
              <a:t>AS</a:t>
            </a:r>
            <a:r>
              <a:rPr sz="3950" spc="-75" dirty="0"/>
              <a:t> </a:t>
            </a:r>
            <a:r>
              <a:rPr sz="3950" spc="-10" dirty="0"/>
              <a:t>PROBAS</a:t>
            </a:r>
            <a:endParaRPr sz="3950"/>
          </a:p>
        </p:txBody>
      </p:sp>
      <p:sp>
        <p:nvSpPr>
          <p:cNvPr id="8" name="object 8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4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955" marR="5080">
              <a:lnSpc>
                <a:spcPct val="102400"/>
              </a:lnSpc>
              <a:spcBef>
                <a:spcPts val="50"/>
              </a:spcBef>
            </a:pPr>
            <a:r>
              <a:rPr dirty="0"/>
              <a:t>As</a:t>
            </a:r>
            <a:r>
              <a:rPr spc="85" dirty="0"/>
              <a:t> </a:t>
            </a:r>
            <a:r>
              <a:rPr dirty="0"/>
              <a:t>tarxetas</a:t>
            </a:r>
            <a:r>
              <a:rPr spc="155" dirty="0"/>
              <a:t> </a:t>
            </a:r>
            <a:r>
              <a:rPr dirty="0"/>
              <a:t>de</a:t>
            </a:r>
            <a:r>
              <a:rPr spc="140" dirty="0"/>
              <a:t> </a:t>
            </a:r>
            <a:r>
              <a:rPr dirty="0"/>
              <a:t>Cualificación</a:t>
            </a:r>
            <a:r>
              <a:rPr spc="185" dirty="0"/>
              <a:t> </a:t>
            </a:r>
            <a:r>
              <a:rPr dirty="0"/>
              <a:t>serán</a:t>
            </a:r>
            <a:r>
              <a:rPr spc="110" dirty="0"/>
              <a:t> </a:t>
            </a:r>
            <a:r>
              <a:rPr dirty="0"/>
              <a:t>Provisorias</a:t>
            </a:r>
            <a:r>
              <a:rPr spc="160" dirty="0"/>
              <a:t> </a:t>
            </a:r>
            <a:r>
              <a:rPr b="0" dirty="0">
                <a:latin typeface="Calibri"/>
                <a:cs typeface="Calibri"/>
              </a:rPr>
              <a:t>ata</a:t>
            </a:r>
            <a:r>
              <a:rPr b="0" spc="9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que</a:t>
            </a:r>
            <a:r>
              <a:rPr b="0" spc="1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finalice</a:t>
            </a:r>
            <a:r>
              <a:rPr b="0" spc="1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</a:t>
            </a:r>
            <a:r>
              <a:rPr b="0" spc="13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proceso </a:t>
            </a:r>
            <a:r>
              <a:rPr b="0" dirty="0">
                <a:latin typeface="Calibri"/>
                <a:cs typeface="Calibri"/>
              </a:rPr>
              <a:t>de</a:t>
            </a:r>
            <a:r>
              <a:rPr b="0" spc="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revisión.</a:t>
            </a:r>
          </a:p>
          <a:p>
            <a:pPr marL="20955" marR="5080">
              <a:lnSpc>
                <a:spcPct val="102400"/>
              </a:lnSpc>
              <a:spcBef>
                <a:spcPts val="3304"/>
              </a:spcBef>
              <a:tabLst>
                <a:tab pos="400050" algn="l"/>
                <a:tab pos="2363470" algn="l"/>
                <a:tab pos="3589654" algn="l"/>
                <a:tab pos="4051300" algn="l"/>
                <a:tab pos="5389245" algn="l"/>
                <a:tab pos="5902960" algn="l"/>
                <a:tab pos="7919084" algn="l"/>
                <a:tab pos="9634220" algn="l"/>
              </a:tabLst>
            </a:pPr>
            <a:r>
              <a:rPr b="0" spc="-50" dirty="0">
                <a:latin typeface="Calibri"/>
                <a:cs typeface="Calibri"/>
              </a:rPr>
              <a:t>O</a:t>
            </a:r>
            <a:r>
              <a:rPr b="0" dirty="0">
                <a:latin typeface="Calibri"/>
                <a:cs typeface="Calibri"/>
              </a:rPr>
              <a:t>	</a:t>
            </a:r>
            <a:r>
              <a:rPr b="0" spc="-10" dirty="0">
                <a:latin typeface="Calibri"/>
                <a:cs typeface="Calibri"/>
              </a:rPr>
              <a:t>estudantado</a:t>
            </a:r>
            <a:r>
              <a:rPr b="0" dirty="0">
                <a:latin typeface="Calibri"/>
                <a:cs typeface="Calibri"/>
              </a:rPr>
              <a:t>	</a:t>
            </a:r>
            <a:r>
              <a:rPr b="0" spc="-10" dirty="0">
                <a:latin typeface="Calibri"/>
                <a:cs typeface="Calibri"/>
              </a:rPr>
              <a:t>recibirá</a:t>
            </a:r>
            <a:r>
              <a:rPr b="0" dirty="0">
                <a:latin typeface="Calibri"/>
                <a:cs typeface="Calibri"/>
              </a:rPr>
              <a:t>	</a:t>
            </a:r>
            <a:r>
              <a:rPr spc="-25" dirty="0"/>
              <a:t>as</a:t>
            </a:r>
            <a:r>
              <a:rPr dirty="0"/>
              <a:t>	</a:t>
            </a:r>
            <a:r>
              <a:rPr spc="-10" dirty="0"/>
              <a:t>tarxetas</a:t>
            </a:r>
            <a:r>
              <a:rPr dirty="0"/>
              <a:t>	</a:t>
            </a:r>
            <a:r>
              <a:rPr spc="-25" dirty="0"/>
              <a:t>de</a:t>
            </a:r>
            <a:r>
              <a:rPr dirty="0"/>
              <a:t>	</a:t>
            </a:r>
            <a:r>
              <a:rPr spc="-10" dirty="0"/>
              <a:t>Cualificación</a:t>
            </a:r>
            <a:r>
              <a:rPr dirty="0"/>
              <a:t>	</a:t>
            </a:r>
            <a:r>
              <a:rPr spc="-10" dirty="0"/>
              <a:t>Definitivas</a:t>
            </a:r>
            <a:r>
              <a:rPr dirty="0"/>
              <a:t>	</a:t>
            </a:r>
            <a:r>
              <a:rPr b="0" spc="-10" dirty="0">
                <a:latin typeface="Calibri"/>
                <a:cs typeface="Calibri"/>
              </a:rPr>
              <a:t>cando </a:t>
            </a:r>
            <a:r>
              <a:rPr b="0" dirty="0">
                <a:latin typeface="Calibri"/>
                <a:cs typeface="Calibri"/>
              </a:rPr>
              <a:t>finalice</a:t>
            </a:r>
            <a:r>
              <a:rPr b="0" spc="10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</a:t>
            </a:r>
            <a:r>
              <a:rPr b="0" spc="9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proceso</a:t>
            </a:r>
            <a:r>
              <a:rPr b="0" spc="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de</a:t>
            </a:r>
            <a:r>
              <a:rPr b="0" spc="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revisión.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85110" y="273685"/>
            <a:ext cx="6367780" cy="11283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3950" spc="-60" dirty="0"/>
              <a:t>TARXETAS</a:t>
            </a:r>
            <a:r>
              <a:rPr sz="3950" spc="-95" dirty="0"/>
              <a:t> </a:t>
            </a:r>
            <a:r>
              <a:rPr sz="3950" dirty="0"/>
              <a:t>DE</a:t>
            </a:r>
            <a:r>
              <a:rPr sz="3950" spc="-75" dirty="0"/>
              <a:t> </a:t>
            </a:r>
            <a:r>
              <a:rPr sz="3950" spc="-10" dirty="0"/>
              <a:t>CUALIFICACIÓNS</a:t>
            </a:r>
            <a:endParaRPr sz="3950"/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3200" b="0" spc="-10" dirty="0">
                <a:latin typeface="Calibri"/>
                <a:cs typeface="Calibri"/>
              </a:rPr>
              <a:t>Provisorias</a:t>
            </a:r>
            <a:r>
              <a:rPr sz="3200" b="0" spc="-6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/</a:t>
            </a:r>
            <a:r>
              <a:rPr sz="3200" b="0" spc="-45" dirty="0">
                <a:latin typeface="Calibri"/>
                <a:cs typeface="Calibri"/>
              </a:rPr>
              <a:t> </a:t>
            </a:r>
            <a:r>
              <a:rPr sz="3200" b="0" spc="-10" dirty="0">
                <a:latin typeface="Calibri"/>
                <a:cs typeface="Calibri"/>
              </a:rPr>
              <a:t>Definitivas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4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600" y="1933575"/>
            <a:ext cx="7353300" cy="466725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3302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260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IMPORTANTES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INSCRICIÓN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NAS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UNIVERSIDADES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9710" y="2088578"/>
            <a:ext cx="471805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lr>
                <a:srgbClr val="049FEB"/>
              </a:buClr>
              <a:buFont typeface="Wingdings"/>
              <a:buChar char=""/>
              <a:tabLst>
                <a:tab pos="297815" algn="l"/>
              </a:tabLst>
            </a:pPr>
            <a:r>
              <a:rPr sz="1500" b="1" dirty="0">
                <a:solidFill>
                  <a:srgbClr val="0F9EEB"/>
                </a:solidFill>
                <a:latin typeface="Calibri"/>
                <a:cs typeface="Calibri"/>
              </a:rPr>
              <a:t>PREINSCRICIÓN</a:t>
            </a:r>
            <a:r>
              <a:rPr sz="1500" b="1" spc="-40" dirty="0">
                <a:solidFill>
                  <a:srgbClr val="0F9EEB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TRAVÉS</a:t>
            </a:r>
            <a:r>
              <a:rPr sz="1500" dirty="0">
                <a:latin typeface="Calibri"/>
                <a:cs typeface="Calibri"/>
              </a:rPr>
              <a:t> DA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APLICACIÓN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INFORMÁTICA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59710" y="2481516"/>
            <a:ext cx="1824989" cy="633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</a:tabLst>
            </a:pPr>
            <a:r>
              <a:rPr sz="1500" b="1" spc="-20" dirty="0">
                <a:solidFill>
                  <a:srgbClr val="0F9EEB"/>
                </a:solidFill>
                <a:latin typeface="Calibri"/>
                <a:cs typeface="Calibri"/>
              </a:rPr>
              <a:t>VÁLIDA</a:t>
            </a:r>
            <a:r>
              <a:rPr sz="1500" b="1" spc="-30" dirty="0">
                <a:solidFill>
                  <a:srgbClr val="0F9EEB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SÓ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0F9EEB"/>
                </a:solidFill>
                <a:latin typeface="Calibri"/>
                <a:cs typeface="Calibri"/>
              </a:rPr>
              <a:t>UNHA</a:t>
            </a:r>
            <a:endParaRPr sz="15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1180"/>
              </a:spcBef>
              <a:buClr>
                <a:srgbClr val="0F9EEB"/>
              </a:buClr>
              <a:buFont typeface="Wingdings"/>
              <a:buChar char=""/>
              <a:tabLst>
                <a:tab pos="297815" algn="l"/>
              </a:tabLst>
            </a:pPr>
            <a:r>
              <a:rPr sz="1500" dirty="0">
                <a:latin typeface="Calibri"/>
                <a:cs typeface="Calibri"/>
              </a:rPr>
              <a:t>Nº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TITULACIÓNS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59710" y="3023694"/>
            <a:ext cx="7453630" cy="102870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501900">
              <a:lnSpc>
                <a:spcPct val="100000"/>
              </a:lnSpc>
              <a:spcBef>
                <a:spcPts val="840"/>
              </a:spcBef>
            </a:pPr>
            <a:r>
              <a:rPr sz="1500" dirty="0">
                <a:latin typeface="Calibri"/>
                <a:cs typeface="Calibri"/>
              </a:rPr>
              <a:t>MÁXIMO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F9EEB"/>
                </a:solidFill>
                <a:latin typeface="Calibri"/>
                <a:cs typeface="Calibri"/>
              </a:rPr>
              <a:t>10</a:t>
            </a:r>
            <a:r>
              <a:rPr sz="1500" b="1" spc="-30" dirty="0">
                <a:solidFill>
                  <a:srgbClr val="0F9EEB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 HAI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TITULACIÓNS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F9EEB"/>
                </a:solidFill>
                <a:latin typeface="Calibri"/>
                <a:cs typeface="Calibri"/>
              </a:rPr>
              <a:t>REPETIDAS</a:t>
            </a:r>
            <a:endParaRPr sz="15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730"/>
              </a:spcBef>
              <a:buFont typeface="Wingdings"/>
              <a:buChar char=""/>
              <a:tabLst>
                <a:tab pos="297815" algn="l"/>
              </a:tabLst>
            </a:pPr>
            <a:r>
              <a:rPr sz="1400" b="1" dirty="0">
                <a:solidFill>
                  <a:srgbClr val="0F9EEB"/>
                </a:solidFill>
                <a:latin typeface="Calibri"/>
                <a:cs typeface="Calibri"/>
              </a:rPr>
              <a:t>ORDE</a:t>
            </a:r>
            <a:r>
              <a:rPr sz="1400" b="1" spc="30" dirty="0">
                <a:solidFill>
                  <a:srgbClr val="0F9EEB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9EEB"/>
                </a:solidFill>
                <a:latin typeface="Calibri"/>
                <a:cs typeface="Calibri"/>
              </a:rPr>
              <a:t>DE</a:t>
            </a:r>
            <a:r>
              <a:rPr sz="1400" b="1" spc="50" dirty="0">
                <a:solidFill>
                  <a:srgbClr val="0F9EEB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9EEB"/>
                </a:solidFill>
                <a:latin typeface="Calibri"/>
                <a:cs typeface="Calibri"/>
              </a:rPr>
              <a:t>PREFERENCIA</a:t>
            </a:r>
            <a:r>
              <a:rPr sz="1400" b="1" spc="30" dirty="0">
                <a:solidFill>
                  <a:srgbClr val="0F9EEB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FUNDAMENTAL</a:t>
            </a:r>
            <a:endParaRPr sz="1400">
              <a:latin typeface="Calibri"/>
              <a:cs typeface="Calibri"/>
            </a:endParaRPr>
          </a:p>
          <a:p>
            <a:pPr marL="2437130">
              <a:lnSpc>
                <a:spcPct val="100000"/>
              </a:lnSpc>
              <a:spcBef>
                <a:spcPts val="1145"/>
              </a:spcBef>
            </a:pPr>
            <a:r>
              <a:rPr sz="1500" b="1" dirty="0">
                <a:latin typeface="Calibri"/>
                <a:cs typeface="Calibri"/>
              </a:rPr>
              <a:t>Non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hai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que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escribir: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Xa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se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selecciona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código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unido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á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titulación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8975" y="2038350"/>
            <a:ext cx="2590800" cy="3238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49419" y="2320014"/>
            <a:ext cx="5050790" cy="56578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298065">
              <a:lnSpc>
                <a:spcPct val="100000"/>
              </a:lnSpc>
              <a:spcBef>
                <a:spcPts val="600"/>
              </a:spcBef>
            </a:pPr>
            <a:r>
              <a:rPr sz="1100" u="sng" spc="-2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https://www.edu.xunta.es/nerta/PaxinaInicio.do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500" dirty="0">
                <a:latin typeface="Calibri"/>
                <a:cs typeface="Calibri"/>
              </a:rPr>
              <a:t>MÁXIMO </a:t>
            </a:r>
            <a:r>
              <a:rPr sz="1500" b="1" dirty="0">
                <a:solidFill>
                  <a:srgbClr val="0F9EEB"/>
                </a:solidFill>
                <a:latin typeface="Calibri"/>
                <a:cs typeface="Calibri"/>
              </a:rPr>
              <a:t>5</a:t>
            </a:r>
            <a:r>
              <a:rPr sz="1500" b="1" spc="-5" dirty="0">
                <a:solidFill>
                  <a:srgbClr val="0F9EEB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TITULACIÓNS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F9EEB"/>
                </a:solidFill>
                <a:latin typeface="Calibri"/>
                <a:cs typeface="Calibri"/>
              </a:rPr>
              <a:t>DIFERENTES</a:t>
            </a:r>
            <a:endParaRPr sz="15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40281" y="4315205"/>
          <a:ext cx="8709021" cy="2063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5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9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9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0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Convocatoria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49FEB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Orde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R="412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Preferencia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49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Cota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49FEB"/>
                    </a:solidFill>
                  </a:tcPr>
                </a:tc>
                <a:tc>
                  <a:txBody>
                    <a:bodyPr/>
                    <a:lstStyle/>
                    <a:p>
                      <a:pPr marL="110490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Ensinanza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Universitaria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49FEB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Campus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49FEB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Estado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49FEB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Admisión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49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10" dirty="0">
                          <a:latin typeface="Calibri"/>
                          <a:cs typeface="Calibri"/>
                        </a:rPr>
                        <a:t>Ordinaria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0"/>
                        </a:lnSpc>
                      </a:pPr>
                      <a:r>
                        <a:rPr sz="15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1ª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spc="-10" dirty="0">
                          <a:latin typeface="Calibri"/>
                          <a:cs typeface="Calibri"/>
                        </a:rPr>
                        <a:t>Xeral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780"/>
                        </a:lnSpc>
                      </a:pP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6014</a:t>
                      </a:r>
                      <a:r>
                        <a:rPr sz="1500" b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Grao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Enxeñaría</a:t>
                      </a:r>
                      <a:r>
                        <a:rPr sz="125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Informática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spc="-10" dirty="0">
                          <a:latin typeface="Calibri"/>
                          <a:cs typeface="Calibri"/>
                        </a:rPr>
                        <a:t>Coruña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10" dirty="0">
                          <a:latin typeface="Calibri"/>
                          <a:cs typeface="Calibri"/>
                        </a:rPr>
                        <a:t>Solicitada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07,068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10" dirty="0">
                          <a:latin typeface="Calibri"/>
                          <a:cs typeface="Calibri"/>
                        </a:rPr>
                        <a:t>Ordinaria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0"/>
                        </a:lnSpc>
                      </a:pPr>
                      <a:r>
                        <a:rPr sz="15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2ª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spc="-10" dirty="0">
                          <a:latin typeface="Calibri"/>
                          <a:cs typeface="Calibri"/>
                        </a:rPr>
                        <a:t>Xeral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780"/>
                        </a:lnSpc>
                      </a:pPr>
                      <a:r>
                        <a:rPr sz="15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4009</a:t>
                      </a:r>
                      <a:r>
                        <a:rPr sz="1500" b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Grao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Enxeñaría</a:t>
                      </a:r>
                      <a:r>
                        <a:rPr sz="125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Informática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spc="-10" dirty="0">
                          <a:latin typeface="Calibri"/>
                          <a:cs typeface="Calibri"/>
                        </a:rPr>
                        <a:t>Santiago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10" dirty="0">
                          <a:latin typeface="Calibri"/>
                          <a:cs typeface="Calibri"/>
                        </a:rPr>
                        <a:t>Solicitada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07,068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50" b="1" spc="-10" dirty="0">
                          <a:latin typeface="Calibri"/>
                          <a:cs typeface="Calibri"/>
                        </a:rPr>
                        <a:t>Ordinaria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5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3ª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50" spc="-10" dirty="0">
                          <a:latin typeface="Calibri"/>
                          <a:cs typeface="Calibri"/>
                        </a:rPr>
                        <a:t>Xeral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785"/>
                        </a:lnSpc>
                      </a:pPr>
                      <a:r>
                        <a:rPr sz="15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1011</a:t>
                      </a:r>
                      <a:r>
                        <a:rPr sz="15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Grao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Enxeñaría</a:t>
                      </a:r>
                      <a:r>
                        <a:rPr sz="125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Informática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50" spc="-10" dirty="0">
                          <a:latin typeface="Calibri"/>
                          <a:cs typeface="Calibri"/>
                        </a:rPr>
                        <a:t>Ourense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50" b="1" spc="-10" dirty="0">
                          <a:latin typeface="Calibri"/>
                          <a:cs typeface="Calibri"/>
                        </a:rPr>
                        <a:t>Solicitada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5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07,068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50" b="1" spc="-10" dirty="0">
                          <a:latin typeface="Calibri"/>
                          <a:cs typeface="Calibri"/>
                        </a:rPr>
                        <a:t>Ordinaria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5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4ª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50" spc="-10" dirty="0">
                          <a:latin typeface="Calibri"/>
                          <a:cs typeface="Calibri"/>
                        </a:rPr>
                        <a:t>Xeral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785"/>
                        </a:lnSpc>
                      </a:pPr>
                      <a:r>
                        <a:rPr sz="15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4001</a:t>
                      </a:r>
                      <a:r>
                        <a:rPr sz="1500" b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Grao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2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Admon.</a:t>
                      </a:r>
                      <a:r>
                        <a:rPr sz="12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Dir.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Empresas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50" spc="-10" dirty="0">
                          <a:latin typeface="Calibri"/>
                          <a:cs typeface="Calibri"/>
                        </a:rPr>
                        <a:t>Santiago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50" b="1" spc="-10" dirty="0">
                          <a:latin typeface="Calibri"/>
                          <a:cs typeface="Calibri"/>
                        </a:rPr>
                        <a:t>Solicitada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5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06,410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50" b="1" spc="-10" dirty="0">
                          <a:latin typeface="Calibri"/>
                          <a:cs typeface="Calibri"/>
                        </a:rPr>
                        <a:t>Ordinaria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9"/>
                        </a:lnSpc>
                      </a:pPr>
                      <a:r>
                        <a:rPr sz="15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5ª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50" spc="-10" dirty="0">
                          <a:latin typeface="Calibri"/>
                          <a:cs typeface="Calibri"/>
                        </a:rPr>
                        <a:t>Xeral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789"/>
                        </a:lnSpc>
                      </a:pP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4004</a:t>
                      </a: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5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Grao</a:t>
                      </a:r>
                      <a:r>
                        <a:rPr sz="125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25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Comunicación</a:t>
                      </a:r>
                      <a:r>
                        <a:rPr sz="125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Audiovisual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50" spc="-10" dirty="0">
                          <a:latin typeface="Calibri"/>
                          <a:cs typeface="Calibri"/>
                        </a:rPr>
                        <a:t>Santiago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50" b="1" spc="-10" dirty="0">
                          <a:latin typeface="Calibri"/>
                          <a:cs typeface="Calibri"/>
                        </a:rPr>
                        <a:t>Solicitada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5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06,410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50" b="1" spc="-10" dirty="0">
                          <a:latin typeface="Calibri"/>
                          <a:cs typeface="Calibri"/>
                        </a:rPr>
                        <a:t>Ordinaria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sz="15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6ª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50" spc="-10" dirty="0">
                          <a:latin typeface="Calibri"/>
                          <a:cs typeface="Calibri"/>
                        </a:rPr>
                        <a:t>Xeral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795"/>
                        </a:lnSpc>
                      </a:pPr>
                      <a:r>
                        <a:rPr sz="15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2003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5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Grao</a:t>
                      </a:r>
                      <a:r>
                        <a:rPr sz="125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25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Comunicación</a:t>
                      </a:r>
                      <a:r>
                        <a:rPr sz="125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Audiovisual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50" spc="-10" dirty="0">
                          <a:latin typeface="Calibri"/>
                          <a:cs typeface="Calibri"/>
                        </a:rPr>
                        <a:t>Pontevedra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50" b="1" spc="-10" dirty="0">
                          <a:latin typeface="Calibri"/>
                          <a:cs typeface="Calibri"/>
                        </a:rPr>
                        <a:t>Solicitada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5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06,410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153915" y="1052067"/>
          <a:ext cx="3871594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 gridSpan="7">
                  <a:txBody>
                    <a:bodyPr/>
                    <a:lstStyle/>
                    <a:p>
                      <a:pPr marL="8077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PREINSCRICIÓN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ORDINARIA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XUÑO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9F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gridSpan="5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XUÑO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1C5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XULLO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1C5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9FEB">
                        <a:alpha val="35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9FEB">
                        <a:alpha val="35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9FEB">
                        <a:alpha val="35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9FEB">
                        <a:alpha val="35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26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9FEB">
                        <a:alpha val="35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9FEB">
                        <a:alpha val="35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9FEB">
                        <a:alpha val="3568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4516373" y="4074159"/>
            <a:ext cx="312420" cy="593090"/>
            <a:chOff x="4516373" y="4074159"/>
            <a:chExt cx="312420" cy="593090"/>
          </a:xfrm>
        </p:grpSpPr>
        <p:sp>
          <p:nvSpPr>
            <p:cNvPr id="10" name="object 10"/>
            <p:cNvSpPr/>
            <p:nvPr/>
          </p:nvSpPr>
          <p:spPr>
            <a:xfrm>
              <a:off x="4516373" y="4338827"/>
              <a:ext cx="139065" cy="328295"/>
            </a:xfrm>
            <a:custGeom>
              <a:avLst/>
              <a:gdLst/>
              <a:ahLst/>
              <a:cxnLst/>
              <a:rect l="l" t="t" r="r" b="b"/>
              <a:pathLst>
                <a:path w="139064" h="328295">
                  <a:moveTo>
                    <a:pt x="34671" y="0"/>
                  </a:moveTo>
                  <a:lnTo>
                    <a:pt x="16255" y="2667"/>
                  </a:lnTo>
                  <a:lnTo>
                    <a:pt x="5587" y="12192"/>
                  </a:lnTo>
                  <a:lnTo>
                    <a:pt x="0" y="25146"/>
                  </a:lnTo>
                  <a:lnTo>
                    <a:pt x="635" y="39751"/>
                  </a:lnTo>
                  <a:lnTo>
                    <a:pt x="79883" y="328168"/>
                  </a:lnTo>
                  <a:lnTo>
                    <a:pt x="138937" y="275209"/>
                  </a:lnTo>
                  <a:lnTo>
                    <a:pt x="64262" y="253238"/>
                  </a:lnTo>
                  <a:lnTo>
                    <a:pt x="99695" y="132969"/>
                  </a:lnTo>
                  <a:lnTo>
                    <a:pt x="68452" y="19939"/>
                  </a:lnTo>
                  <a:lnTo>
                    <a:pt x="61087" y="9525"/>
                  </a:lnTo>
                  <a:lnTo>
                    <a:pt x="49656" y="2667"/>
                  </a:lnTo>
                  <a:lnTo>
                    <a:pt x="3467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0635" y="4408296"/>
              <a:ext cx="247776" cy="2057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16068" y="4074159"/>
              <a:ext cx="186690" cy="463550"/>
            </a:xfrm>
            <a:custGeom>
              <a:avLst/>
              <a:gdLst/>
              <a:ahLst/>
              <a:cxnLst/>
              <a:rect l="l" t="t" r="r" b="b"/>
              <a:pathLst>
                <a:path w="186689" h="463550">
                  <a:moveTo>
                    <a:pt x="116966" y="0"/>
                  </a:moveTo>
                  <a:lnTo>
                    <a:pt x="0" y="397637"/>
                  </a:lnTo>
                  <a:lnTo>
                    <a:pt x="18160" y="463550"/>
                  </a:lnTo>
                  <a:lnTo>
                    <a:pt x="69214" y="417702"/>
                  </a:lnTo>
                  <a:lnTo>
                    <a:pt x="186181" y="20319"/>
                  </a:lnTo>
                  <a:lnTo>
                    <a:pt x="11696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216020" y="3708527"/>
            <a:ext cx="320675" cy="647700"/>
            <a:chOff x="3216020" y="3708527"/>
            <a:chExt cx="320675" cy="647700"/>
          </a:xfrm>
        </p:grpSpPr>
        <p:sp>
          <p:nvSpPr>
            <p:cNvPr id="14" name="object 14"/>
            <p:cNvSpPr/>
            <p:nvPr/>
          </p:nvSpPr>
          <p:spPr>
            <a:xfrm>
              <a:off x="3216020" y="4015994"/>
              <a:ext cx="168910" cy="340360"/>
            </a:xfrm>
            <a:custGeom>
              <a:avLst/>
              <a:gdLst/>
              <a:ahLst/>
              <a:cxnLst/>
              <a:rect l="l" t="t" r="r" b="b"/>
              <a:pathLst>
                <a:path w="168910" h="340360">
                  <a:moveTo>
                    <a:pt x="31368" y="0"/>
                  </a:moveTo>
                  <a:lnTo>
                    <a:pt x="13462" y="5460"/>
                  </a:lnTo>
                  <a:lnTo>
                    <a:pt x="3937" y="17144"/>
                  </a:lnTo>
                  <a:lnTo>
                    <a:pt x="0" y="31749"/>
                  </a:lnTo>
                  <a:lnTo>
                    <a:pt x="2412" y="46989"/>
                  </a:lnTo>
                  <a:lnTo>
                    <a:pt x="116205" y="339978"/>
                  </a:lnTo>
                  <a:lnTo>
                    <a:pt x="168656" y="275081"/>
                  </a:lnTo>
                  <a:lnTo>
                    <a:pt x="91693" y="263143"/>
                  </a:lnTo>
                  <a:lnTo>
                    <a:pt x="112268" y="130682"/>
                  </a:lnTo>
                  <a:lnTo>
                    <a:pt x="67437" y="15874"/>
                  </a:lnTo>
                  <a:lnTo>
                    <a:pt x="58801" y="5968"/>
                  </a:lnTo>
                  <a:lnTo>
                    <a:pt x="46736" y="380"/>
                  </a:lnTo>
                  <a:lnTo>
                    <a:pt x="3136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7714" y="4052189"/>
              <a:ext cx="228854" cy="23888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28288" y="3708527"/>
              <a:ext cx="139700" cy="505459"/>
            </a:xfrm>
            <a:custGeom>
              <a:avLst/>
              <a:gdLst/>
              <a:ahLst/>
              <a:cxnLst/>
              <a:rect l="l" t="t" r="r" b="b"/>
              <a:pathLst>
                <a:path w="139700" h="505460">
                  <a:moveTo>
                    <a:pt x="67945" y="0"/>
                  </a:moveTo>
                  <a:lnTo>
                    <a:pt x="0" y="438150"/>
                  </a:lnTo>
                  <a:lnTo>
                    <a:pt x="26035" y="505079"/>
                  </a:lnTo>
                  <a:lnTo>
                    <a:pt x="71247" y="448818"/>
                  </a:lnTo>
                  <a:lnTo>
                    <a:pt x="139191" y="11175"/>
                  </a:lnTo>
                  <a:lnTo>
                    <a:pt x="6794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132" rIns="0" bIns="0" rtlCol="0">
            <a:spAutoFit/>
          </a:bodyPr>
          <a:lstStyle/>
          <a:p>
            <a:pPr marL="980440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PREINSCRICIÓN</a:t>
            </a:r>
            <a:r>
              <a:rPr sz="3950" spc="-125" dirty="0"/>
              <a:t> </a:t>
            </a:r>
            <a:r>
              <a:rPr sz="3950" dirty="0"/>
              <a:t>E</a:t>
            </a:r>
            <a:r>
              <a:rPr sz="3950" spc="-55" dirty="0"/>
              <a:t> </a:t>
            </a:r>
            <a:r>
              <a:rPr sz="3950" spc="-10" dirty="0"/>
              <a:t>ADMISIÓN</a:t>
            </a:r>
            <a:endParaRPr sz="3950"/>
          </a:p>
        </p:txBody>
      </p:sp>
      <p:sp>
        <p:nvSpPr>
          <p:cNvPr id="20" name="object 20"/>
          <p:cNvSpPr/>
          <p:nvPr/>
        </p:nvSpPr>
        <p:spPr>
          <a:xfrm>
            <a:off x="4167251" y="2795651"/>
            <a:ext cx="488315" cy="423545"/>
          </a:xfrm>
          <a:custGeom>
            <a:avLst/>
            <a:gdLst/>
            <a:ahLst/>
            <a:cxnLst/>
            <a:rect l="l" t="t" r="r" b="b"/>
            <a:pathLst>
              <a:path w="488314" h="423544">
                <a:moveTo>
                  <a:pt x="488188" y="0"/>
                </a:moveTo>
                <a:lnTo>
                  <a:pt x="0" y="229743"/>
                </a:lnTo>
              </a:path>
              <a:path w="488314" h="423544">
                <a:moveTo>
                  <a:pt x="488188" y="423037"/>
                </a:moveTo>
                <a:lnTo>
                  <a:pt x="0" y="228600"/>
                </a:lnTo>
              </a:path>
            </a:pathLst>
          </a:custGeom>
          <a:ln w="28575">
            <a:solidFill>
              <a:srgbClr val="0F9E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8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6809" y="1332864"/>
            <a:ext cx="3821429" cy="755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PERSOAS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DISCAPACIDADE</a:t>
            </a:r>
            <a:endParaRPr sz="2400">
              <a:latin typeface="Calibri"/>
              <a:cs typeface="Calibri"/>
            </a:endParaRPr>
          </a:p>
          <a:p>
            <a:pPr marL="53340">
              <a:lnSpc>
                <a:spcPts val="2865"/>
              </a:lnSpc>
            </a:pPr>
            <a:r>
              <a:rPr sz="2400" dirty="0">
                <a:latin typeface="Calibri"/>
                <a:cs typeface="Calibri"/>
              </a:rPr>
              <a:t>E/OU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NECESIDADES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ESPECIAIS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1526" y="3641725"/>
            <a:ext cx="6727190" cy="2551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COMUNICACIÓN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PARA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PAU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35" dirty="0">
                <a:latin typeface="Calibri"/>
                <a:cs typeface="Calibri"/>
              </a:rPr>
              <a:t>ATA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30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XANEIRO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45"/>
              </a:spcBef>
            </a:pPr>
            <a:endParaRPr sz="2400">
              <a:latin typeface="Calibri"/>
              <a:cs typeface="Calibri"/>
            </a:endParaRPr>
          </a:p>
          <a:p>
            <a:pPr marL="225425" marR="5080" algn="ctr">
              <a:lnSpc>
                <a:spcPct val="100400"/>
              </a:lnSpc>
            </a:pPr>
            <a:r>
              <a:rPr sz="2400" dirty="0">
                <a:latin typeface="Calibri"/>
                <a:cs typeface="Calibri"/>
              </a:rPr>
              <a:t>PERSOAS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DISCAPACIDADE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PODERÁN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SOLICITAR </a:t>
            </a:r>
            <a:r>
              <a:rPr sz="2400" dirty="0">
                <a:latin typeface="Calibri"/>
                <a:cs typeface="Calibri"/>
              </a:rPr>
              <a:t>ACCESO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Á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UNIVERSIDADE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POLA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SÚA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COTA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NA </a:t>
            </a:r>
            <a:r>
              <a:rPr sz="2400" spc="-30" dirty="0">
                <a:latin typeface="Calibri"/>
                <a:cs typeface="Calibri"/>
              </a:rPr>
              <a:t>CONVOCATORIA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EXTRAORDINARIA</a:t>
            </a:r>
            <a:endParaRPr sz="2400">
              <a:latin typeface="Calibri"/>
              <a:cs typeface="Calibri"/>
            </a:endParaRPr>
          </a:p>
          <a:p>
            <a:pPr marL="203200" algn="ctr">
              <a:lnSpc>
                <a:spcPts val="2850"/>
              </a:lnSpc>
            </a:pP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ADAPTACIÓN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TODA</a:t>
            </a:r>
            <a:r>
              <a:rPr sz="24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ETAPA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EDUCATIVA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76900" y="2295525"/>
            <a:ext cx="838200" cy="1266825"/>
          </a:xfrm>
          <a:custGeom>
            <a:avLst/>
            <a:gdLst/>
            <a:ahLst/>
            <a:cxnLst/>
            <a:rect l="l" t="t" r="r" b="b"/>
            <a:pathLst>
              <a:path w="838200" h="1266825">
                <a:moveTo>
                  <a:pt x="628650" y="0"/>
                </a:moveTo>
                <a:lnTo>
                  <a:pt x="209550" y="0"/>
                </a:lnTo>
                <a:lnTo>
                  <a:pt x="209550" y="847725"/>
                </a:lnTo>
                <a:lnTo>
                  <a:pt x="0" y="847725"/>
                </a:lnTo>
                <a:lnTo>
                  <a:pt x="419100" y="1266825"/>
                </a:lnTo>
                <a:lnTo>
                  <a:pt x="838200" y="847725"/>
                </a:lnTo>
                <a:lnTo>
                  <a:pt x="628650" y="847725"/>
                </a:lnTo>
                <a:lnTo>
                  <a:pt x="628650" y="0"/>
                </a:lnTo>
                <a:close/>
              </a:path>
            </a:pathLst>
          </a:custGeom>
          <a:solidFill>
            <a:srgbClr val="0F9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132" rIns="0" bIns="0" rtlCol="0">
            <a:spAutoFit/>
          </a:bodyPr>
          <a:lstStyle/>
          <a:p>
            <a:pPr marL="980440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PREINSCRICIÓN</a:t>
            </a:r>
            <a:r>
              <a:rPr sz="3950" spc="-125" dirty="0"/>
              <a:t> </a:t>
            </a:r>
            <a:r>
              <a:rPr sz="3950" dirty="0"/>
              <a:t>E</a:t>
            </a:r>
            <a:r>
              <a:rPr sz="3950" spc="-55" dirty="0"/>
              <a:t> </a:t>
            </a:r>
            <a:r>
              <a:rPr sz="3950" spc="-10" dirty="0"/>
              <a:t>ADMISIÓN</a:t>
            </a:r>
            <a:endParaRPr sz="3950"/>
          </a:p>
        </p:txBody>
      </p:sp>
      <p:sp>
        <p:nvSpPr>
          <p:cNvPr id="8" name="object 8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4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0767" y="3848100"/>
            <a:ext cx="9444355" cy="24733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20"/>
              </a:spcBef>
            </a:pP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Despois</a:t>
            </a:r>
            <a:r>
              <a:rPr sz="32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32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cada</a:t>
            </a:r>
            <a:r>
              <a:rPr sz="3200" b="1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chamamento</a:t>
            </a:r>
            <a:r>
              <a:rPr sz="32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3200" b="1" u="sng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durante</a:t>
            </a:r>
            <a:r>
              <a:rPr sz="32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32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período</a:t>
            </a:r>
            <a:r>
              <a:rPr sz="3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matrícula,</a:t>
            </a:r>
            <a:r>
              <a:rPr sz="32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3200" b="1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alumnado</a:t>
            </a:r>
            <a:r>
              <a:rPr sz="32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que</a:t>
            </a:r>
            <a:r>
              <a:rPr sz="32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</a:t>
            </a:r>
            <a:r>
              <a:rPr sz="32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32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matricule,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deberá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confirmar</a:t>
            </a:r>
            <a:r>
              <a:rPr sz="32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32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interese</a:t>
            </a:r>
            <a:r>
              <a:rPr sz="32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</a:t>
            </a:r>
            <a:r>
              <a:rPr sz="32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seguir</a:t>
            </a:r>
            <a:r>
              <a:rPr sz="32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nas</a:t>
            </a:r>
            <a:r>
              <a:rPr sz="32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listaxes</a:t>
            </a:r>
            <a:r>
              <a:rPr sz="3200" b="1" u="sng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32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CiUG</a:t>
            </a:r>
            <a:r>
              <a:rPr sz="3200" b="1" u="sng" spc="-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(de </a:t>
            </a:r>
            <a:r>
              <a:rPr sz="3200" dirty="0">
                <a:latin typeface="Calibri"/>
                <a:cs typeface="Calibri"/>
              </a:rPr>
              <a:t>non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confirmalo,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entenderase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que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xa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ten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interese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nas </a:t>
            </a:r>
            <a:r>
              <a:rPr sz="3200" dirty="0">
                <a:latin typeface="Calibri"/>
                <a:cs typeface="Calibri"/>
              </a:rPr>
              <a:t>titulacións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solicitadas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decaerá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nos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seus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dereitos).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0767" y="126364"/>
            <a:ext cx="9790430" cy="32670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216910" marR="1638935" indent="-1756410">
              <a:lnSpc>
                <a:spcPct val="101400"/>
              </a:lnSpc>
              <a:spcBef>
                <a:spcPts val="60"/>
              </a:spcBef>
            </a:pPr>
            <a:r>
              <a:rPr sz="3950" dirty="0"/>
              <a:t>CHAMAMENTOS</a:t>
            </a:r>
            <a:r>
              <a:rPr sz="3950" spc="-125" dirty="0"/>
              <a:t> </a:t>
            </a:r>
            <a:r>
              <a:rPr sz="3950" dirty="0"/>
              <a:t>E</a:t>
            </a:r>
            <a:r>
              <a:rPr sz="3950" spc="-45" dirty="0"/>
              <a:t> </a:t>
            </a:r>
            <a:r>
              <a:rPr sz="3950" spc="-10" dirty="0"/>
              <a:t>CALENDARIO </a:t>
            </a:r>
            <a:r>
              <a:rPr sz="3950" dirty="0"/>
              <a:t>DE</a:t>
            </a:r>
            <a:r>
              <a:rPr sz="3950" spc="-40" dirty="0"/>
              <a:t> </a:t>
            </a:r>
            <a:r>
              <a:rPr sz="3950" spc="-10" dirty="0"/>
              <a:t>MATRÍCULA</a:t>
            </a:r>
            <a:endParaRPr sz="3950"/>
          </a:p>
          <a:p>
            <a:pPr marL="12700" marR="5080" algn="just">
              <a:lnSpc>
                <a:spcPct val="100400"/>
              </a:lnSpc>
              <a:spcBef>
                <a:spcPts val="520"/>
              </a:spcBef>
            </a:pPr>
            <a:r>
              <a:rPr sz="3200" b="0" dirty="0">
                <a:latin typeface="Calibri"/>
                <a:cs typeface="Calibri"/>
              </a:rPr>
              <a:t>Para</a:t>
            </a:r>
            <a:r>
              <a:rPr sz="3200" b="0" spc="30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poder</a:t>
            </a:r>
            <a:r>
              <a:rPr sz="3200" b="0" spc="30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facer</a:t>
            </a:r>
            <a:r>
              <a:rPr sz="3200" b="0" spc="32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catro</a:t>
            </a:r>
            <a:r>
              <a:rPr sz="3200" b="0" spc="34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chamamentos</a:t>
            </a:r>
            <a:r>
              <a:rPr sz="3200" b="0" spc="30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antes</a:t>
            </a:r>
            <a:r>
              <a:rPr sz="3200" b="0" spc="31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de</a:t>
            </a:r>
            <a:r>
              <a:rPr sz="3200" b="0" spc="28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rematar</a:t>
            </a:r>
            <a:r>
              <a:rPr sz="3200" b="0" spc="335" dirty="0">
                <a:latin typeface="Calibri"/>
                <a:cs typeface="Calibri"/>
              </a:rPr>
              <a:t> </a:t>
            </a:r>
            <a:r>
              <a:rPr sz="3200" b="0" spc="-50" dirty="0">
                <a:latin typeface="Calibri"/>
                <a:cs typeface="Calibri"/>
              </a:rPr>
              <a:t>o </a:t>
            </a:r>
            <a:r>
              <a:rPr sz="3200" b="0" dirty="0">
                <a:latin typeface="Calibri"/>
                <a:cs typeface="Calibri"/>
              </a:rPr>
              <a:t>mes</a:t>
            </a:r>
            <a:r>
              <a:rPr sz="3200" b="0" spc="70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de</a:t>
            </a:r>
            <a:r>
              <a:rPr sz="3200" b="0" spc="64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xullo</a:t>
            </a:r>
            <a:r>
              <a:rPr sz="3200" b="0" spc="71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e</a:t>
            </a:r>
            <a:r>
              <a:rPr sz="3200" b="0" spc="68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facilitar</a:t>
            </a:r>
            <a:r>
              <a:rPr sz="3200" b="0" spc="73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a</a:t>
            </a:r>
            <a:r>
              <a:rPr sz="3200" b="0" spc="69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matrícula</a:t>
            </a:r>
            <a:r>
              <a:rPr sz="3200" b="0" spc="68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do</a:t>
            </a:r>
            <a:r>
              <a:rPr sz="3200" b="0" spc="65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alumnado,</a:t>
            </a:r>
            <a:r>
              <a:rPr sz="3200" b="0" spc="710" dirty="0">
                <a:latin typeface="Calibri"/>
                <a:cs typeface="Calibri"/>
              </a:rPr>
              <a:t> </a:t>
            </a:r>
            <a:r>
              <a:rPr sz="3200" u="sng" spc="-20" dirty="0">
                <a:uFill>
                  <a:solidFill>
                    <a:srgbClr val="000000"/>
                  </a:solidFill>
                </a:uFill>
              </a:rPr>
              <a:t>cada</a:t>
            </a:r>
            <a:r>
              <a:rPr sz="3200" spc="-20" dirty="0"/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</a:rPr>
              <a:t>prazo</a:t>
            </a:r>
            <a:r>
              <a:rPr sz="3200" u="sng" spc="-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</a:rPr>
              <a:t>de</a:t>
            </a:r>
            <a:r>
              <a:rPr sz="3200"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</a:rPr>
              <a:t>matrícula</a:t>
            </a:r>
            <a:r>
              <a:rPr sz="3200" u="sng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</a:rPr>
              <a:t>terá</a:t>
            </a:r>
            <a:r>
              <a:rPr sz="3200" u="sng" spc="-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</a:rPr>
              <a:t>un</a:t>
            </a:r>
            <a:r>
              <a:rPr sz="3200" u="sng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</a:rPr>
              <a:t>mínimo</a:t>
            </a:r>
            <a:r>
              <a:rPr sz="3200" u="sng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</a:rPr>
              <a:t>de</a:t>
            </a:r>
            <a:r>
              <a:rPr sz="3200" u="sng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</a:rPr>
              <a:t>dous</a:t>
            </a:r>
            <a:r>
              <a:rPr sz="3200" u="sng" spc="-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</a:rPr>
              <a:t>días</a:t>
            </a:r>
            <a:r>
              <a:rPr sz="3200" spc="-10" dirty="0"/>
              <a:t> </a:t>
            </a:r>
            <a:r>
              <a:rPr sz="3200" b="0" dirty="0">
                <a:latin typeface="Calibri"/>
                <a:cs typeface="Calibri"/>
              </a:rPr>
              <a:t>(dende</a:t>
            </a:r>
            <a:r>
              <a:rPr sz="3200" b="0" spc="-55" dirty="0">
                <a:latin typeface="Calibri"/>
                <a:cs typeface="Calibri"/>
              </a:rPr>
              <a:t> </a:t>
            </a:r>
            <a:r>
              <a:rPr sz="3200" b="0" spc="-25" dirty="0">
                <a:latin typeface="Calibri"/>
                <a:cs typeface="Calibri"/>
              </a:rPr>
              <a:t>as </a:t>
            </a:r>
            <a:r>
              <a:rPr sz="3200" b="0" dirty="0">
                <a:latin typeface="Calibri"/>
                <a:cs typeface="Calibri"/>
              </a:rPr>
              <a:t>00.01h</a:t>
            </a:r>
            <a:r>
              <a:rPr sz="3200" b="0" spc="-5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do</a:t>
            </a:r>
            <a:r>
              <a:rPr sz="3200" b="0" spc="-9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primeiro</a:t>
            </a:r>
            <a:r>
              <a:rPr sz="3200" b="0" spc="-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día</a:t>
            </a:r>
            <a:r>
              <a:rPr sz="3200" b="0" spc="-2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ata</a:t>
            </a:r>
            <a:r>
              <a:rPr sz="3200" b="0" spc="-6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as</a:t>
            </a:r>
            <a:r>
              <a:rPr sz="3200" b="0" spc="-8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23.59h</a:t>
            </a:r>
            <a:r>
              <a:rPr sz="3200" b="0" spc="-5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do</a:t>
            </a:r>
            <a:r>
              <a:rPr sz="3200" b="0" spc="-9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segundo</a:t>
            </a:r>
            <a:r>
              <a:rPr sz="3200" b="0" spc="-75" dirty="0">
                <a:latin typeface="Calibri"/>
                <a:cs typeface="Calibri"/>
              </a:rPr>
              <a:t> </a:t>
            </a:r>
            <a:r>
              <a:rPr sz="3200" b="0" spc="-10" dirty="0">
                <a:latin typeface="Calibri"/>
                <a:cs typeface="Calibri"/>
              </a:rPr>
              <a:t>día).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4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3575" y="1209675"/>
            <a:ext cx="2743200" cy="6191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R="8890" algn="ctr">
              <a:lnSpc>
                <a:spcPts val="2240"/>
              </a:lnSpc>
            </a:pPr>
            <a:r>
              <a:rPr sz="2000" b="1" dirty="0">
                <a:latin typeface="Calibri"/>
                <a:cs typeface="Calibri"/>
              </a:rPr>
              <a:t>Publicación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listaxe</a:t>
            </a:r>
            <a:endParaRPr sz="2000">
              <a:latin typeface="Calibri"/>
              <a:cs typeface="Calibri"/>
            </a:endParaRPr>
          </a:p>
          <a:p>
            <a:pPr marL="15240" algn="ctr">
              <a:lnSpc>
                <a:spcPct val="100000"/>
              </a:lnSpc>
              <a:spcBef>
                <a:spcPts val="80"/>
              </a:spcBef>
            </a:pPr>
            <a:r>
              <a:rPr sz="2000" b="1" spc="-10" dirty="0">
                <a:latin typeface="Calibri"/>
                <a:cs typeface="Calibri"/>
              </a:rPr>
              <a:t>convocados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matrícula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019300" y="123825"/>
            <a:ext cx="9949815" cy="624840"/>
            <a:chOff x="2019300" y="123825"/>
            <a:chExt cx="9949815" cy="6248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77400" y="419100"/>
              <a:ext cx="2291358" cy="3292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38350" y="142875"/>
              <a:ext cx="7639050" cy="485775"/>
            </a:xfrm>
            <a:custGeom>
              <a:avLst/>
              <a:gdLst/>
              <a:ahLst/>
              <a:cxnLst/>
              <a:rect l="l" t="t" r="r" b="b"/>
              <a:pathLst>
                <a:path w="7639050" h="485775">
                  <a:moveTo>
                    <a:pt x="0" y="485775"/>
                  </a:moveTo>
                  <a:lnTo>
                    <a:pt x="7639050" y="485775"/>
                  </a:lnTo>
                  <a:lnTo>
                    <a:pt x="7639050" y="0"/>
                  </a:lnTo>
                  <a:lnTo>
                    <a:pt x="0" y="0"/>
                  </a:lnTo>
                  <a:lnTo>
                    <a:pt x="0" y="48577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675251" y="1427225"/>
            <a:ext cx="1003300" cy="479425"/>
            <a:chOff x="4675251" y="1427225"/>
            <a:chExt cx="1003300" cy="479425"/>
          </a:xfrm>
        </p:grpSpPr>
        <p:sp>
          <p:nvSpPr>
            <p:cNvPr id="8" name="object 8"/>
            <p:cNvSpPr/>
            <p:nvPr/>
          </p:nvSpPr>
          <p:spPr>
            <a:xfrm>
              <a:off x="4681601" y="1433575"/>
              <a:ext cx="990600" cy="466725"/>
            </a:xfrm>
            <a:custGeom>
              <a:avLst/>
              <a:gdLst/>
              <a:ahLst/>
              <a:cxnLst/>
              <a:rect l="l" t="t" r="r" b="b"/>
              <a:pathLst>
                <a:path w="990600" h="466725">
                  <a:moveTo>
                    <a:pt x="629031" y="0"/>
                  </a:moveTo>
                  <a:lnTo>
                    <a:pt x="0" y="0"/>
                  </a:lnTo>
                  <a:lnTo>
                    <a:pt x="0" y="116586"/>
                  </a:lnTo>
                  <a:lnTo>
                    <a:pt x="629031" y="116586"/>
                  </a:lnTo>
                  <a:lnTo>
                    <a:pt x="671452" y="125146"/>
                  </a:lnTo>
                  <a:lnTo>
                    <a:pt x="706088" y="148494"/>
                  </a:lnTo>
                  <a:lnTo>
                    <a:pt x="729436" y="183130"/>
                  </a:lnTo>
                  <a:lnTo>
                    <a:pt x="737997" y="225551"/>
                  </a:lnTo>
                  <a:lnTo>
                    <a:pt x="737997" y="350012"/>
                  </a:lnTo>
                  <a:lnTo>
                    <a:pt x="602107" y="350012"/>
                  </a:lnTo>
                  <a:lnTo>
                    <a:pt x="796289" y="466725"/>
                  </a:lnTo>
                  <a:lnTo>
                    <a:pt x="990600" y="350012"/>
                  </a:lnTo>
                  <a:lnTo>
                    <a:pt x="854583" y="350012"/>
                  </a:lnTo>
                  <a:lnTo>
                    <a:pt x="854583" y="225551"/>
                  </a:lnTo>
                  <a:lnTo>
                    <a:pt x="850001" y="180090"/>
                  </a:lnTo>
                  <a:lnTo>
                    <a:pt x="836860" y="137749"/>
                  </a:lnTo>
                  <a:lnTo>
                    <a:pt x="816067" y="99435"/>
                  </a:lnTo>
                  <a:lnTo>
                    <a:pt x="788527" y="66055"/>
                  </a:lnTo>
                  <a:lnTo>
                    <a:pt x="755147" y="38515"/>
                  </a:lnTo>
                  <a:lnTo>
                    <a:pt x="716833" y="17722"/>
                  </a:lnTo>
                  <a:lnTo>
                    <a:pt x="674492" y="4581"/>
                  </a:lnTo>
                  <a:lnTo>
                    <a:pt x="62903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81601" y="1433575"/>
              <a:ext cx="990600" cy="466725"/>
            </a:xfrm>
            <a:custGeom>
              <a:avLst/>
              <a:gdLst/>
              <a:ahLst/>
              <a:cxnLst/>
              <a:rect l="l" t="t" r="r" b="b"/>
              <a:pathLst>
                <a:path w="990600" h="466725">
                  <a:moveTo>
                    <a:pt x="0" y="0"/>
                  </a:moveTo>
                  <a:lnTo>
                    <a:pt x="629031" y="0"/>
                  </a:lnTo>
                  <a:lnTo>
                    <a:pt x="674492" y="4581"/>
                  </a:lnTo>
                  <a:lnTo>
                    <a:pt x="716833" y="17722"/>
                  </a:lnTo>
                  <a:lnTo>
                    <a:pt x="755147" y="38515"/>
                  </a:lnTo>
                  <a:lnTo>
                    <a:pt x="788527" y="66055"/>
                  </a:lnTo>
                  <a:lnTo>
                    <a:pt x="816067" y="99435"/>
                  </a:lnTo>
                  <a:lnTo>
                    <a:pt x="836860" y="137749"/>
                  </a:lnTo>
                  <a:lnTo>
                    <a:pt x="850001" y="180090"/>
                  </a:lnTo>
                  <a:lnTo>
                    <a:pt x="854583" y="225551"/>
                  </a:lnTo>
                  <a:lnTo>
                    <a:pt x="854583" y="350012"/>
                  </a:lnTo>
                  <a:lnTo>
                    <a:pt x="990600" y="350012"/>
                  </a:lnTo>
                  <a:lnTo>
                    <a:pt x="796289" y="466725"/>
                  </a:lnTo>
                  <a:lnTo>
                    <a:pt x="602107" y="350012"/>
                  </a:lnTo>
                  <a:lnTo>
                    <a:pt x="737997" y="350012"/>
                  </a:lnTo>
                  <a:lnTo>
                    <a:pt x="737997" y="225551"/>
                  </a:lnTo>
                  <a:lnTo>
                    <a:pt x="729436" y="183130"/>
                  </a:lnTo>
                  <a:lnTo>
                    <a:pt x="706088" y="148494"/>
                  </a:lnTo>
                  <a:lnTo>
                    <a:pt x="671452" y="125146"/>
                  </a:lnTo>
                  <a:lnTo>
                    <a:pt x="629031" y="116586"/>
                  </a:lnTo>
                  <a:lnTo>
                    <a:pt x="0" y="11658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20000" y="1181100"/>
            <a:ext cx="2733675" cy="60960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R="5715" algn="ctr">
              <a:lnSpc>
                <a:spcPts val="2195"/>
              </a:lnSpc>
            </a:pPr>
            <a:r>
              <a:rPr sz="2000" b="1" spc="-10" dirty="0">
                <a:latin typeface="Calibri"/>
                <a:cs typeface="Calibri"/>
              </a:rPr>
              <a:t>Matrícula:</a:t>
            </a:r>
            <a:endParaRPr sz="2000">
              <a:latin typeface="Calibri"/>
              <a:cs typeface="Calibri"/>
            </a:endParaRPr>
          </a:p>
          <a:p>
            <a:pPr marR="6985" algn="ctr">
              <a:lnSpc>
                <a:spcPct val="100000"/>
              </a:lnSpc>
              <a:spcBef>
                <a:spcPts val="75"/>
              </a:spcBef>
            </a:pPr>
            <a:r>
              <a:rPr sz="2000" b="1" dirty="0">
                <a:latin typeface="Calibri"/>
                <a:cs typeface="Calibri"/>
              </a:rPr>
              <a:t>ata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23:59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horas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70726" y="1408175"/>
            <a:ext cx="1003300" cy="498475"/>
            <a:chOff x="6570726" y="1408175"/>
            <a:chExt cx="1003300" cy="498475"/>
          </a:xfrm>
        </p:grpSpPr>
        <p:sp>
          <p:nvSpPr>
            <p:cNvPr id="12" name="object 12"/>
            <p:cNvSpPr/>
            <p:nvPr/>
          </p:nvSpPr>
          <p:spPr>
            <a:xfrm>
              <a:off x="6577076" y="1414525"/>
              <a:ext cx="990600" cy="485775"/>
            </a:xfrm>
            <a:custGeom>
              <a:avLst/>
              <a:gdLst/>
              <a:ahLst/>
              <a:cxnLst/>
              <a:rect l="l" t="t" r="r" b="b"/>
              <a:pathLst>
                <a:path w="990600" h="485775">
                  <a:moveTo>
                    <a:pt x="990600" y="0"/>
                  </a:moveTo>
                  <a:lnTo>
                    <a:pt x="398652" y="0"/>
                  </a:lnTo>
                  <a:lnTo>
                    <a:pt x="348989" y="5716"/>
                  </a:lnTo>
                  <a:lnTo>
                    <a:pt x="303406" y="22000"/>
                  </a:lnTo>
                  <a:lnTo>
                    <a:pt x="263202" y="47556"/>
                  </a:lnTo>
                  <a:lnTo>
                    <a:pt x="229674" y="81084"/>
                  </a:lnTo>
                  <a:lnTo>
                    <a:pt x="204118" y="121288"/>
                  </a:lnTo>
                  <a:lnTo>
                    <a:pt x="187834" y="166871"/>
                  </a:lnTo>
                  <a:lnTo>
                    <a:pt x="182118" y="216535"/>
                  </a:lnTo>
                  <a:lnTo>
                    <a:pt x="182118" y="327787"/>
                  </a:lnTo>
                  <a:lnTo>
                    <a:pt x="0" y="327787"/>
                  </a:lnTo>
                  <a:lnTo>
                    <a:pt x="242824" y="485775"/>
                  </a:lnTo>
                  <a:lnTo>
                    <a:pt x="485648" y="327787"/>
                  </a:lnTo>
                  <a:lnTo>
                    <a:pt x="303529" y="327787"/>
                  </a:lnTo>
                  <a:lnTo>
                    <a:pt x="303529" y="216535"/>
                  </a:lnTo>
                  <a:lnTo>
                    <a:pt x="310999" y="179490"/>
                  </a:lnTo>
                  <a:lnTo>
                    <a:pt x="331374" y="149256"/>
                  </a:lnTo>
                  <a:lnTo>
                    <a:pt x="361608" y="128881"/>
                  </a:lnTo>
                  <a:lnTo>
                    <a:pt x="398652" y="121412"/>
                  </a:lnTo>
                  <a:lnTo>
                    <a:pt x="990600" y="12141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77076" y="1414525"/>
              <a:ext cx="990600" cy="485775"/>
            </a:xfrm>
            <a:custGeom>
              <a:avLst/>
              <a:gdLst/>
              <a:ahLst/>
              <a:cxnLst/>
              <a:rect l="l" t="t" r="r" b="b"/>
              <a:pathLst>
                <a:path w="990600" h="485775">
                  <a:moveTo>
                    <a:pt x="990600" y="0"/>
                  </a:moveTo>
                  <a:lnTo>
                    <a:pt x="398652" y="0"/>
                  </a:lnTo>
                  <a:lnTo>
                    <a:pt x="348989" y="5716"/>
                  </a:lnTo>
                  <a:lnTo>
                    <a:pt x="303406" y="22000"/>
                  </a:lnTo>
                  <a:lnTo>
                    <a:pt x="263202" y="47556"/>
                  </a:lnTo>
                  <a:lnTo>
                    <a:pt x="229674" y="81084"/>
                  </a:lnTo>
                  <a:lnTo>
                    <a:pt x="204118" y="121288"/>
                  </a:lnTo>
                  <a:lnTo>
                    <a:pt x="187834" y="166871"/>
                  </a:lnTo>
                  <a:lnTo>
                    <a:pt x="182118" y="216535"/>
                  </a:lnTo>
                  <a:lnTo>
                    <a:pt x="182118" y="327787"/>
                  </a:lnTo>
                  <a:lnTo>
                    <a:pt x="0" y="327787"/>
                  </a:lnTo>
                  <a:lnTo>
                    <a:pt x="242824" y="485775"/>
                  </a:lnTo>
                  <a:lnTo>
                    <a:pt x="485648" y="327787"/>
                  </a:lnTo>
                  <a:lnTo>
                    <a:pt x="303529" y="327787"/>
                  </a:lnTo>
                  <a:lnTo>
                    <a:pt x="303529" y="216535"/>
                  </a:lnTo>
                  <a:lnTo>
                    <a:pt x="310999" y="179490"/>
                  </a:lnTo>
                  <a:lnTo>
                    <a:pt x="331374" y="149256"/>
                  </a:lnTo>
                  <a:lnTo>
                    <a:pt x="361608" y="128881"/>
                  </a:lnTo>
                  <a:lnTo>
                    <a:pt x="398652" y="121412"/>
                  </a:lnTo>
                  <a:lnTo>
                    <a:pt x="990600" y="121412"/>
                  </a:lnTo>
                  <a:lnTo>
                    <a:pt x="990600" y="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130"/>
              </a:spcBef>
            </a:pPr>
            <a:r>
              <a:rPr sz="3200" spc="-25" dirty="0"/>
              <a:t>CALENDARIO</a:t>
            </a:r>
            <a:r>
              <a:rPr sz="3200" spc="-105" dirty="0"/>
              <a:t> </a:t>
            </a:r>
            <a:r>
              <a:rPr sz="3200" dirty="0"/>
              <a:t>DE</a:t>
            </a:r>
            <a:r>
              <a:rPr sz="3200" spc="-80" dirty="0"/>
              <a:t> </a:t>
            </a:r>
            <a:r>
              <a:rPr sz="3200" spc="-40" dirty="0"/>
              <a:t>MATRÍCULA</a:t>
            </a:r>
            <a:r>
              <a:rPr sz="3200" spc="-95" dirty="0"/>
              <a:t> </a:t>
            </a:r>
            <a:r>
              <a:rPr sz="3200" spc="-20" dirty="0">
                <a:solidFill>
                  <a:srgbClr val="FF0000"/>
                </a:solidFill>
              </a:rPr>
              <a:t>2025</a:t>
            </a:r>
            <a:endParaRPr sz="3200"/>
          </a:p>
        </p:txBody>
      </p:sp>
      <p:sp>
        <p:nvSpPr>
          <p:cNvPr id="15" name="object 15"/>
          <p:cNvSpPr/>
          <p:nvPr/>
        </p:nvSpPr>
        <p:spPr>
          <a:xfrm>
            <a:off x="9170161" y="3705352"/>
            <a:ext cx="2687955" cy="619125"/>
          </a:xfrm>
          <a:custGeom>
            <a:avLst/>
            <a:gdLst/>
            <a:ahLst/>
            <a:cxnLst/>
            <a:rect l="l" t="t" r="r" b="b"/>
            <a:pathLst>
              <a:path w="2687954" h="619125">
                <a:moveTo>
                  <a:pt x="2687574" y="0"/>
                </a:moveTo>
                <a:lnTo>
                  <a:pt x="0" y="0"/>
                </a:lnTo>
                <a:lnTo>
                  <a:pt x="0" y="619125"/>
                </a:lnTo>
                <a:lnTo>
                  <a:pt x="2687574" y="619125"/>
                </a:lnTo>
                <a:lnTo>
                  <a:pt x="268757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612391" y="1891410"/>
          <a:ext cx="7865743" cy="4751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1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1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280">
                <a:tc gridSpan="6">
                  <a:txBody>
                    <a:bodyPr/>
                    <a:lstStyle/>
                    <a:p>
                      <a:pPr marR="7175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Prazos</a:t>
                      </a:r>
                      <a:r>
                        <a:rPr sz="155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dos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chamamentos</a:t>
                      </a:r>
                      <a:r>
                        <a:rPr sz="155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Matrícula</a:t>
                      </a:r>
                      <a:r>
                        <a:rPr sz="1550" b="1" spc="1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nas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Universidades</a:t>
                      </a:r>
                      <a:r>
                        <a:rPr sz="1550" b="1" spc="1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550" b="1" spc="1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SUG</a:t>
                      </a:r>
                      <a:r>
                        <a:rPr sz="155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510">
                <a:tc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Convocatoria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Prazo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22250">
                        <a:lnSpc>
                          <a:spcPts val="2100"/>
                        </a:lnSpc>
                        <a:spcBef>
                          <a:spcPts val="11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listaxe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92759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Datas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de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52120">
                        <a:lnSpc>
                          <a:spcPts val="2100"/>
                        </a:lnSpc>
                        <a:spcBef>
                          <a:spcPts val="11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Matrícula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Mes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03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ORDINARIA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2155"/>
                        </a:lnSpc>
                        <a:spcBef>
                          <a:spcPts val="63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1º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2155"/>
                        </a:lnSpc>
                        <a:spcBef>
                          <a:spcPts val="635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155"/>
                        </a:lnSpc>
                        <a:spcBef>
                          <a:spcPts val="63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6007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25984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Xullo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5925" spc="-75" baseline="-14767" dirty="0">
                          <a:latin typeface="Calibri"/>
                          <a:cs typeface="Calibri"/>
                        </a:rPr>
                        <a:t>P</a:t>
                      </a:r>
                      <a:endParaRPr sz="5925" baseline="-14767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0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54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2155"/>
                        </a:lnSpc>
                        <a:spcBef>
                          <a:spcPts val="64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2º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2155"/>
                        </a:lnSpc>
                        <a:spcBef>
                          <a:spcPts val="64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155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16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54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2150"/>
                        </a:lnSpc>
                        <a:spcBef>
                          <a:spcPts val="64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3º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2150"/>
                        </a:lnSpc>
                        <a:spcBef>
                          <a:spcPts val="64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150"/>
                        </a:lnSpc>
                        <a:spcBef>
                          <a:spcPts val="6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22-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030">
                <a:tc rowSpan="3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ORDINARIA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9850" marR="251460" indent="52069">
                        <a:lnSpc>
                          <a:spcPct val="149400"/>
                        </a:lnSpc>
                        <a:spcBef>
                          <a:spcPts val="25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EXTRAORDINARIA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2145"/>
                        </a:lnSpc>
                        <a:spcBef>
                          <a:spcPts val="64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4º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2145"/>
                        </a:lnSpc>
                        <a:spcBef>
                          <a:spcPts val="64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145"/>
                        </a:lnSpc>
                        <a:spcBef>
                          <a:spcPts val="6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25 –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27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7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5º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30 –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31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6º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3-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6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718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Setembro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2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030">
                <a:tc rowSpan="4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96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CONVOCATORIA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9850" marR="334010">
                        <a:lnSpc>
                          <a:spcPct val="1008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VACANTES</a:t>
                      </a:r>
                      <a:r>
                        <a:rPr sz="18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(datas orientativas)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8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2130"/>
                        </a:lnSpc>
                        <a:spcBef>
                          <a:spcPts val="66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7º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2130"/>
                        </a:lnSpc>
                        <a:spcBef>
                          <a:spcPts val="660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2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0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8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8º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130"/>
                        </a:lnSpc>
                        <a:spcBef>
                          <a:spcPts val="66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24-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2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3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8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2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0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8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2125"/>
                        </a:lnSpc>
                        <a:spcBef>
                          <a:spcPts val="67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9º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2125"/>
                        </a:lnSpc>
                        <a:spcBef>
                          <a:spcPts val="67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125"/>
                        </a:lnSpc>
                        <a:spcBef>
                          <a:spcPts val="67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14-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Outubro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11166220" y="6172596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4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31078" y="3678935"/>
            <a:ext cx="244665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10" dirty="0">
                <a:latin typeface="Calibri"/>
                <a:cs typeface="Calibri"/>
              </a:rPr>
              <a:t>ROVISONAL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04861"/>
            <a:ext cx="12192000" cy="4601210"/>
            <a:chOff x="0" y="904861"/>
            <a:chExt cx="12192000" cy="4601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449" y="5043403"/>
              <a:ext cx="4384492" cy="4620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04874"/>
              <a:ext cx="12001499" cy="41624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01500" y="904861"/>
              <a:ext cx="190500" cy="17621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1975" y="2838450"/>
              <a:ext cx="200025" cy="647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91975" y="3438525"/>
              <a:ext cx="200025" cy="3238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10430" y="75311"/>
            <a:ext cx="479171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ADMISIÓN</a:t>
            </a:r>
            <a:r>
              <a:rPr sz="3950" spc="-20" dirty="0"/>
              <a:t> </a:t>
            </a:r>
            <a:r>
              <a:rPr sz="3950" dirty="0"/>
              <a:t>–</a:t>
            </a:r>
            <a:r>
              <a:rPr sz="3950" spc="-70" dirty="0"/>
              <a:t> </a:t>
            </a:r>
            <a:r>
              <a:rPr sz="3950" dirty="0"/>
              <a:t>OPCIÓN</a:t>
            </a:r>
            <a:r>
              <a:rPr sz="3950" spc="-45" dirty="0"/>
              <a:t> </a:t>
            </a:r>
            <a:r>
              <a:rPr sz="3950" spc="-50" dirty="0"/>
              <a:t>1</a:t>
            </a:r>
            <a:endParaRPr sz="3950"/>
          </a:p>
        </p:txBody>
      </p:sp>
      <p:sp>
        <p:nvSpPr>
          <p:cNvPr id="9" name="object 9"/>
          <p:cNvSpPr txBox="1"/>
          <p:nvPr/>
        </p:nvSpPr>
        <p:spPr>
          <a:xfrm>
            <a:off x="2976626" y="2595626"/>
            <a:ext cx="8191500" cy="2162175"/>
          </a:xfrm>
          <a:prstGeom prst="rect">
            <a:avLst/>
          </a:prstGeom>
          <a:solidFill>
            <a:srgbClr val="FFFFFF"/>
          </a:solidFill>
          <a:ln w="12700">
            <a:solidFill>
              <a:srgbClr val="172C5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R="310515" algn="r">
              <a:lnSpc>
                <a:spcPct val="100000"/>
              </a:lnSpc>
              <a:spcBef>
                <a:spcPts val="355"/>
              </a:spcBef>
            </a:pP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CONVOCADO</a:t>
            </a:r>
            <a:endParaRPr sz="1800">
              <a:latin typeface="Calibri"/>
              <a:cs typeface="Calibri"/>
            </a:endParaRPr>
          </a:p>
          <a:p>
            <a:pPr marL="6805295" marR="427355" algn="just">
              <a:lnSpc>
                <a:spcPct val="140200"/>
              </a:lnSpc>
              <a:spcBef>
                <a:spcPts val="125"/>
              </a:spcBef>
            </a:pPr>
            <a:r>
              <a:rPr sz="1800" spc="-10" dirty="0">
                <a:latin typeface="Calibri"/>
                <a:cs typeface="Calibri"/>
              </a:rPr>
              <a:t>LIBERADO LIBERADO LIBERADO LIBERADO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062" y="6387147"/>
            <a:ext cx="116674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TEMOS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MATRICULARNOS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GRAO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ESCOLLIMOS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CON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PRIMEIRA</a:t>
            </a:r>
            <a:r>
              <a:rPr sz="1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PREFERENCIA</a:t>
            </a:r>
            <a:r>
              <a:rPr sz="1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PERDEMOS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TODOS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sz="1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DEREITOS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" y="762000"/>
            <a:ext cx="12153900" cy="4762500"/>
            <a:chOff x="38100" y="762000"/>
            <a:chExt cx="12153900" cy="4762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75" y="5044907"/>
              <a:ext cx="4572997" cy="4795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" y="762000"/>
              <a:ext cx="12153900" cy="43053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10430" y="75311"/>
            <a:ext cx="479171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ADMISIÓN</a:t>
            </a:r>
            <a:r>
              <a:rPr sz="3950" spc="-20" dirty="0"/>
              <a:t> </a:t>
            </a:r>
            <a:r>
              <a:rPr sz="3950" dirty="0"/>
              <a:t>–</a:t>
            </a:r>
            <a:r>
              <a:rPr sz="3950" spc="-70" dirty="0"/>
              <a:t> </a:t>
            </a:r>
            <a:r>
              <a:rPr sz="3950" dirty="0"/>
              <a:t>OPCIÓN</a:t>
            </a:r>
            <a:r>
              <a:rPr sz="3950" spc="-45" dirty="0"/>
              <a:t> </a:t>
            </a:r>
            <a:r>
              <a:rPr sz="3950" spc="-50" dirty="0"/>
              <a:t>2</a:t>
            </a:r>
            <a:endParaRPr sz="3950"/>
          </a:p>
        </p:txBody>
      </p:sp>
      <p:sp>
        <p:nvSpPr>
          <p:cNvPr id="6" name="object 6"/>
          <p:cNvSpPr txBox="1"/>
          <p:nvPr/>
        </p:nvSpPr>
        <p:spPr>
          <a:xfrm>
            <a:off x="2976626" y="2595626"/>
            <a:ext cx="8372475" cy="2162175"/>
          </a:xfrm>
          <a:prstGeom prst="rect">
            <a:avLst/>
          </a:prstGeom>
          <a:solidFill>
            <a:srgbClr val="FFFFFF"/>
          </a:solidFill>
          <a:ln w="12700">
            <a:solidFill>
              <a:srgbClr val="172C5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R="81915" algn="r">
              <a:lnSpc>
                <a:spcPct val="100000"/>
              </a:lnSpc>
              <a:spcBef>
                <a:spcPts val="355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PECHADA</a:t>
            </a:r>
            <a:endParaRPr sz="1800">
              <a:latin typeface="Calibri"/>
              <a:cs typeface="Calibri"/>
            </a:endParaRPr>
          </a:p>
          <a:p>
            <a:pPr marL="6928484" marR="133350" indent="406400" algn="r">
              <a:lnSpc>
                <a:spcPct val="124100"/>
              </a:lnSpc>
              <a:spcBef>
                <a:spcPts val="86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PECHADA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CONVOCADO</a:t>
            </a:r>
            <a:endParaRPr sz="1800">
              <a:latin typeface="Calibri"/>
              <a:cs typeface="Calibri"/>
            </a:endParaRPr>
          </a:p>
          <a:p>
            <a:pPr marR="52069" algn="r">
              <a:lnSpc>
                <a:spcPct val="100000"/>
              </a:lnSpc>
              <a:spcBef>
                <a:spcPts val="665"/>
              </a:spcBef>
            </a:pPr>
            <a:r>
              <a:rPr sz="1800" spc="-10" dirty="0">
                <a:latin typeface="Calibri"/>
                <a:cs typeface="Calibri"/>
              </a:rPr>
              <a:t>LIBERADO</a:t>
            </a:r>
            <a:endParaRPr sz="1800">
              <a:latin typeface="Calibri"/>
              <a:cs typeface="Calibri"/>
            </a:endParaRPr>
          </a:p>
          <a:p>
            <a:pPr marR="93980" algn="r">
              <a:lnSpc>
                <a:spcPct val="100000"/>
              </a:lnSpc>
              <a:spcBef>
                <a:spcPts val="1639"/>
              </a:spcBef>
            </a:pPr>
            <a:r>
              <a:rPr sz="1800" spc="-10" dirty="0">
                <a:latin typeface="Calibri"/>
                <a:cs typeface="Calibri"/>
              </a:rPr>
              <a:t>LIBERADO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062" y="6387147"/>
            <a:ext cx="116382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TEMOS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MATRICULARNOS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GRAO</a:t>
            </a:r>
            <a:r>
              <a:rPr sz="1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ESCOLLIMOS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CON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TERCEIRA</a:t>
            </a:r>
            <a:r>
              <a:rPr sz="1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PREFERENCIA</a:t>
            </a:r>
            <a:r>
              <a:rPr sz="1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PERDEMOS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TODOS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DEREITOS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" y="762000"/>
            <a:ext cx="12153900" cy="4762500"/>
            <a:chOff x="38100" y="762000"/>
            <a:chExt cx="12153900" cy="4762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75" y="5044907"/>
              <a:ext cx="4572997" cy="4795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" y="762000"/>
              <a:ext cx="12153900" cy="43053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10430" y="75311"/>
            <a:ext cx="479171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ADMISIÓN</a:t>
            </a:r>
            <a:r>
              <a:rPr sz="3950" spc="-20" dirty="0"/>
              <a:t> </a:t>
            </a:r>
            <a:r>
              <a:rPr sz="3950" dirty="0"/>
              <a:t>–</a:t>
            </a:r>
            <a:r>
              <a:rPr sz="3950" spc="-70" dirty="0"/>
              <a:t> </a:t>
            </a:r>
            <a:r>
              <a:rPr sz="3950" dirty="0"/>
              <a:t>OPCIÓN</a:t>
            </a:r>
            <a:r>
              <a:rPr sz="3950" spc="-45" dirty="0"/>
              <a:t> </a:t>
            </a:r>
            <a:r>
              <a:rPr sz="3950" spc="-50" dirty="0"/>
              <a:t>3</a:t>
            </a:r>
            <a:endParaRPr sz="3950"/>
          </a:p>
        </p:txBody>
      </p:sp>
      <p:sp>
        <p:nvSpPr>
          <p:cNvPr id="6" name="object 6"/>
          <p:cNvSpPr txBox="1"/>
          <p:nvPr/>
        </p:nvSpPr>
        <p:spPr>
          <a:xfrm>
            <a:off x="2976626" y="2595626"/>
            <a:ext cx="8372475" cy="2162175"/>
          </a:xfrm>
          <a:prstGeom prst="rect">
            <a:avLst/>
          </a:prstGeom>
          <a:solidFill>
            <a:srgbClr val="FFFFFF"/>
          </a:solidFill>
          <a:ln w="12700">
            <a:solidFill>
              <a:srgbClr val="172C5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7388859">
              <a:lnSpc>
                <a:spcPct val="100000"/>
              </a:lnSpc>
              <a:spcBef>
                <a:spcPts val="355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PECHADA</a:t>
            </a:r>
            <a:endParaRPr sz="1800">
              <a:latin typeface="Calibri"/>
              <a:cs typeface="Calibri"/>
            </a:endParaRPr>
          </a:p>
          <a:p>
            <a:pPr marL="6928484" marR="18415" indent="406400">
              <a:lnSpc>
                <a:spcPct val="124100"/>
              </a:lnSpc>
              <a:spcBef>
                <a:spcPts val="860"/>
              </a:spcBef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18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ESPERA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CONVOCADO</a:t>
            </a:r>
            <a:endParaRPr sz="1800">
              <a:latin typeface="Calibri"/>
              <a:cs typeface="Calibri"/>
            </a:endParaRPr>
          </a:p>
          <a:p>
            <a:pPr marL="7371080">
              <a:lnSpc>
                <a:spcPct val="100000"/>
              </a:lnSpc>
              <a:spcBef>
                <a:spcPts val="665"/>
              </a:spcBef>
            </a:pPr>
            <a:r>
              <a:rPr sz="1800" spc="-10" dirty="0">
                <a:latin typeface="Calibri"/>
                <a:cs typeface="Calibri"/>
              </a:rPr>
              <a:t>LIBERADO</a:t>
            </a:r>
            <a:endParaRPr sz="1800">
              <a:latin typeface="Calibri"/>
              <a:cs typeface="Calibri"/>
            </a:endParaRPr>
          </a:p>
          <a:p>
            <a:pPr marL="7327265">
              <a:lnSpc>
                <a:spcPct val="100000"/>
              </a:lnSpc>
              <a:spcBef>
                <a:spcPts val="1639"/>
              </a:spcBef>
            </a:pPr>
            <a:r>
              <a:rPr sz="1800" spc="-10" dirty="0">
                <a:latin typeface="Calibri"/>
                <a:cs typeface="Calibri"/>
              </a:rPr>
              <a:t>LIBERADO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062" y="6387147"/>
            <a:ext cx="107524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1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NOS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MATRICULAMOS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GRAO</a:t>
            </a:r>
            <a:r>
              <a:rPr sz="1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ESCOLLIMOS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CON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TERCEIRA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PREFERENCIA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PERDEMOS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TODOS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DEREITOS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949" y="5839586"/>
            <a:ext cx="5211445" cy="2762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TEMOS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20" dirty="0">
                <a:latin typeface="Calibri"/>
                <a:cs typeface="Calibri"/>
              </a:rPr>
              <a:t> SOLICITAR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CONTINUAR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LISTA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ESPERA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875" y="4509168"/>
            <a:ext cx="3393094" cy="4152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9400" y="771525"/>
            <a:ext cx="762000" cy="33051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90525" y="133350"/>
            <a:ext cx="10096500" cy="4905375"/>
            <a:chOff x="390525" y="133350"/>
            <a:chExt cx="10096500" cy="490537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525" y="762000"/>
              <a:ext cx="9277350" cy="37623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67875" y="762000"/>
              <a:ext cx="819150" cy="1600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58350" y="2514600"/>
              <a:ext cx="819150" cy="5810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58350" y="3048000"/>
              <a:ext cx="819150" cy="2952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28725" y="1333500"/>
              <a:ext cx="9201150" cy="3686175"/>
            </a:xfrm>
            <a:custGeom>
              <a:avLst/>
              <a:gdLst/>
              <a:ahLst/>
              <a:cxnLst/>
              <a:rect l="l" t="t" r="r" b="b"/>
              <a:pathLst>
                <a:path w="9201150" h="3686175">
                  <a:moveTo>
                    <a:pt x="0" y="3390900"/>
                  </a:moveTo>
                  <a:lnTo>
                    <a:pt x="16368" y="3347268"/>
                  </a:lnTo>
                  <a:lnTo>
                    <a:pt x="44747" y="3319256"/>
                  </a:lnTo>
                  <a:lnTo>
                    <a:pt x="86293" y="3292262"/>
                  </a:lnTo>
                  <a:lnTo>
                    <a:pt x="140313" y="3266422"/>
                  </a:lnTo>
                  <a:lnTo>
                    <a:pt x="206116" y="3241872"/>
                  </a:lnTo>
                  <a:lnTo>
                    <a:pt x="243220" y="3230123"/>
                  </a:lnTo>
                  <a:lnTo>
                    <a:pt x="283010" y="3218746"/>
                  </a:lnTo>
                  <a:lnTo>
                    <a:pt x="325400" y="3207760"/>
                  </a:lnTo>
                  <a:lnTo>
                    <a:pt x="370303" y="3197181"/>
                  </a:lnTo>
                  <a:lnTo>
                    <a:pt x="417634" y="3187025"/>
                  </a:lnTo>
                  <a:lnTo>
                    <a:pt x="467304" y="3177310"/>
                  </a:lnTo>
                  <a:lnTo>
                    <a:pt x="519229" y="3168053"/>
                  </a:lnTo>
                  <a:lnTo>
                    <a:pt x="573321" y="3159271"/>
                  </a:lnTo>
                  <a:lnTo>
                    <a:pt x="629494" y="3150980"/>
                  </a:lnTo>
                  <a:lnTo>
                    <a:pt x="687662" y="3143197"/>
                  </a:lnTo>
                  <a:lnTo>
                    <a:pt x="747738" y="3135940"/>
                  </a:lnTo>
                  <a:lnTo>
                    <a:pt x="809635" y="3129225"/>
                  </a:lnTo>
                  <a:lnTo>
                    <a:pt x="873268" y="3123069"/>
                  </a:lnTo>
                  <a:lnTo>
                    <a:pt x="938549" y="3117490"/>
                  </a:lnTo>
                  <a:lnTo>
                    <a:pt x="1005393" y="3112503"/>
                  </a:lnTo>
                  <a:lnTo>
                    <a:pt x="1073712" y="3108127"/>
                  </a:lnTo>
                  <a:lnTo>
                    <a:pt x="1143420" y="3104377"/>
                  </a:lnTo>
                  <a:lnTo>
                    <a:pt x="1214432" y="3101271"/>
                  </a:lnTo>
                  <a:lnTo>
                    <a:pt x="1286659" y="3098826"/>
                  </a:lnTo>
                  <a:lnTo>
                    <a:pt x="1360017" y="3097059"/>
                  </a:lnTo>
                  <a:lnTo>
                    <a:pt x="1434418" y="3095986"/>
                  </a:lnTo>
                  <a:lnTo>
                    <a:pt x="1509776" y="3095625"/>
                  </a:lnTo>
                  <a:lnTo>
                    <a:pt x="1585122" y="3095986"/>
                  </a:lnTo>
                  <a:lnTo>
                    <a:pt x="1659512" y="3097059"/>
                  </a:lnTo>
                  <a:lnTo>
                    <a:pt x="1732860" y="3098826"/>
                  </a:lnTo>
                  <a:lnTo>
                    <a:pt x="1805079" y="3101271"/>
                  </a:lnTo>
                  <a:lnTo>
                    <a:pt x="1876081" y="3104377"/>
                  </a:lnTo>
                  <a:lnTo>
                    <a:pt x="1945782" y="3108127"/>
                  </a:lnTo>
                  <a:lnTo>
                    <a:pt x="2014093" y="3112503"/>
                  </a:lnTo>
                  <a:lnTo>
                    <a:pt x="2080930" y="3117490"/>
                  </a:lnTo>
                  <a:lnTo>
                    <a:pt x="2146205" y="3123069"/>
                  </a:lnTo>
                  <a:lnTo>
                    <a:pt x="2209832" y="3129225"/>
                  </a:lnTo>
                  <a:lnTo>
                    <a:pt x="2271724" y="3135940"/>
                  </a:lnTo>
                  <a:lnTo>
                    <a:pt x="2331795" y="3143197"/>
                  </a:lnTo>
                  <a:lnTo>
                    <a:pt x="2389958" y="3150980"/>
                  </a:lnTo>
                  <a:lnTo>
                    <a:pt x="2446127" y="3159271"/>
                  </a:lnTo>
                  <a:lnTo>
                    <a:pt x="2500216" y="3168053"/>
                  </a:lnTo>
                  <a:lnTo>
                    <a:pt x="2552137" y="3177310"/>
                  </a:lnTo>
                  <a:lnTo>
                    <a:pt x="2601805" y="3187025"/>
                  </a:lnTo>
                  <a:lnTo>
                    <a:pt x="2649133" y="3197181"/>
                  </a:lnTo>
                  <a:lnTo>
                    <a:pt x="2694034" y="3207760"/>
                  </a:lnTo>
                  <a:lnTo>
                    <a:pt x="2736422" y="3218746"/>
                  </a:lnTo>
                  <a:lnTo>
                    <a:pt x="2776210" y="3230123"/>
                  </a:lnTo>
                  <a:lnTo>
                    <a:pt x="2813313" y="3241872"/>
                  </a:lnTo>
                  <a:lnTo>
                    <a:pt x="2879114" y="3266422"/>
                  </a:lnTo>
                  <a:lnTo>
                    <a:pt x="2933132" y="3292262"/>
                  </a:lnTo>
                  <a:lnTo>
                    <a:pt x="2974677" y="3319256"/>
                  </a:lnTo>
                  <a:lnTo>
                    <a:pt x="3003056" y="3347268"/>
                  </a:lnTo>
                  <a:lnTo>
                    <a:pt x="3019425" y="3390900"/>
                  </a:lnTo>
                  <a:lnTo>
                    <a:pt x="3017577" y="3405636"/>
                  </a:lnTo>
                  <a:lnTo>
                    <a:pt x="2990556" y="3448656"/>
                  </a:lnTo>
                  <a:lnTo>
                    <a:pt x="2955507" y="3476176"/>
                  </a:lnTo>
                  <a:lnTo>
                    <a:pt x="2907639" y="3502609"/>
                  </a:lnTo>
                  <a:lnTo>
                    <a:pt x="2847643" y="3527821"/>
                  </a:lnTo>
                  <a:lnTo>
                    <a:pt x="2776210" y="3551676"/>
                  </a:lnTo>
                  <a:lnTo>
                    <a:pt x="2736422" y="3563053"/>
                  </a:lnTo>
                  <a:lnTo>
                    <a:pt x="2694034" y="3574039"/>
                  </a:lnTo>
                  <a:lnTo>
                    <a:pt x="2649133" y="3584618"/>
                  </a:lnTo>
                  <a:lnTo>
                    <a:pt x="2601805" y="3594774"/>
                  </a:lnTo>
                  <a:lnTo>
                    <a:pt x="2552137" y="3604489"/>
                  </a:lnTo>
                  <a:lnTo>
                    <a:pt x="2500216" y="3613746"/>
                  </a:lnTo>
                  <a:lnTo>
                    <a:pt x="2446127" y="3622528"/>
                  </a:lnTo>
                  <a:lnTo>
                    <a:pt x="2389958" y="3630819"/>
                  </a:lnTo>
                  <a:lnTo>
                    <a:pt x="2331795" y="3638602"/>
                  </a:lnTo>
                  <a:lnTo>
                    <a:pt x="2271724" y="3645859"/>
                  </a:lnTo>
                  <a:lnTo>
                    <a:pt x="2209832" y="3652574"/>
                  </a:lnTo>
                  <a:lnTo>
                    <a:pt x="2146205" y="3658730"/>
                  </a:lnTo>
                  <a:lnTo>
                    <a:pt x="2080930" y="3664309"/>
                  </a:lnTo>
                  <a:lnTo>
                    <a:pt x="2014093" y="3669296"/>
                  </a:lnTo>
                  <a:lnTo>
                    <a:pt x="1945782" y="3673672"/>
                  </a:lnTo>
                  <a:lnTo>
                    <a:pt x="1876081" y="3677422"/>
                  </a:lnTo>
                  <a:lnTo>
                    <a:pt x="1805079" y="3680528"/>
                  </a:lnTo>
                  <a:lnTo>
                    <a:pt x="1732860" y="3682973"/>
                  </a:lnTo>
                  <a:lnTo>
                    <a:pt x="1659512" y="3684740"/>
                  </a:lnTo>
                  <a:lnTo>
                    <a:pt x="1585122" y="3685813"/>
                  </a:lnTo>
                  <a:lnTo>
                    <a:pt x="1509776" y="3686175"/>
                  </a:lnTo>
                  <a:lnTo>
                    <a:pt x="1434418" y="3685813"/>
                  </a:lnTo>
                  <a:lnTo>
                    <a:pt x="1360017" y="3684740"/>
                  </a:lnTo>
                  <a:lnTo>
                    <a:pt x="1286659" y="3682973"/>
                  </a:lnTo>
                  <a:lnTo>
                    <a:pt x="1214432" y="3680528"/>
                  </a:lnTo>
                  <a:lnTo>
                    <a:pt x="1143420" y="3677422"/>
                  </a:lnTo>
                  <a:lnTo>
                    <a:pt x="1073712" y="3673672"/>
                  </a:lnTo>
                  <a:lnTo>
                    <a:pt x="1005393" y="3669296"/>
                  </a:lnTo>
                  <a:lnTo>
                    <a:pt x="938549" y="3664309"/>
                  </a:lnTo>
                  <a:lnTo>
                    <a:pt x="873268" y="3658730"/>
                  </a:lnTo>
                  <a:lnTo>
                    <a:pt x="809635" y="3652574"/>
                  </a:lnTo>
                  <a:lnTo>
                    <a:pt x="747738" y="3645859"/>
                  </a:lnTo>
                  <a:lnTo>
                    <a:pt x="687662" y="3638602"/>
                  </a:lnTo>
                  <a:lnTo>
                    <a:pt x="629494" y="3630819"/>
                  </a:lnTo>
                  <a:lnTo>
                    <a:pt x="573321" y="3622528"/>
                  </a:lnTo>
                  <a:lnTo>
                    <a:pt x="519229" y="3613746"/>
                  </a:lnTo>
                  <a:lnTo>
                    <a:pt x="467304" y="3604489"/>
                  </a:lnTo>
                  <a:lnTo>
                    <a:pt x="417634" y="3594774"/>
                  </a:lnTo>
                  <a:lnTo>
                    <a:pt x="370303" y="3584618"/>
                  </a:lnTo>
                  <a:lnTo>
                    <a:pt x="325400" y="3574039"/>
                  </a:lnTo>
                  <a:lnTo>
                    <a:pt x="283010" y="3563053"/>
                  </a:lnTo>
                  <a:lnTo>
                    <a:pt x="243220" y="3551676"/>
                  </a:lnTo>
                  <a:lnTo>
                    <a:pt x="206116" y="3539927"/>
                  </a:lnTo>
                  <a:lnTo>
                    <a:pt x="140313" y="3515377"/>
                  </a:lnTo>
                  <a:lnTo>
                    <a:pt x="86293" y="3489537"/>
                  </a:lnTo>
                  <a:lnTo>
                    <a:pt x="44747" y="3462543"/>
                  </a:lnTo>
                  <a:lnTo>
                    <a:pt x="16368" y="3434531"/>
                  </a:lnTo>
                  <a:lnTo>
                    <a:pt x="0" y="3390900"/>
                  </a:lnTo>
                  <a:close/>
                </a:path>
                <a:path w="9201150" h="3686175">
                  <a:moveTo>
                    <a:pt x="8429625" y="1676400"/>
                  </a:moveTo>
                  <a:lnTo>
                    <a:pt x="8429981" y="1603682"/>
                  </a:lnTo>
                  <a:lnTo>
                    <a:pt x="8431041" y="1531756"/>
                  </a:lnTo>
                  <a:lnTo>
                    <a:pt x="8432789" y="1460684"/>
                  </a:lnTo>
                  <a:lnTo>
                    <a:pt x="8435212" y="1390529"/>
                  </a:lnTo>
                  <a:lnTo>
                    <a:pt x="8438294" y="1321354"/>
                  </a:lnTo>
                  <a:lnTo>
                    <a:pt x="8442022" y="1253221"/>
                  </a:lnTo>
                  <a:lnTo>
                    <a:pt x="8446380" y="1186194"/>
                  </a:lnTo>
                  <a:lnTo>
                    <a:pt x="8451355" y="1120336"/>
                  </a:lnTo>
                  <a:lnTo>
                    <a:pt x="8456932" y="1055709"/>
                  </a:lnTo>
                  <a:lnTo>
                    <a:pt x="8463096" y="992377"/>
                  </a:lnTo>
                  <a:lnTo>
                    <a:pt x="8469834" y="930402"/>
                  </a:lnTo>
                  <a:lnTo>
                    <a:pt x="8477130" y="869847"/>
                  </a:lnTo>
                  <a:lnTo>
                    <a:pt x="8484969" y="810775"/>
                  </a:lnTo>
                  <a:lnTo>
                    <a:pt x="8493339" y="753250"/>
                  </a:lnTo>
                  <a:lnTo>
                    <a:pt x="8502223" y="697333"/>
                  </a:lnTo>
                  <a:lnTo>
                    <a:pt x="8511608" y="643088"/>
                  </a:lnTo>
                  <a:lnTo>
                    <a:pt x="8521480" y="590578"/>
                  </a:lnTo>
                  <a:lnTo>
                    <a:pt x="8531823" y="539865"/>
                  </a:lnTo>
                  <a:lnTo>
                    <a:pt x="8542623" y="491013"/>
                  </a:lnTo>
                  <a:lnTo>
                    <a:pt x="8553866" y="444085"/>
                  </a:lnTo>
                  <a:lnTo>
                    <a:pt x="8565537" y="399143"/>
                  </a:lnTo>
                  <a:lnTo>
                    <a:pt x="8577622" y="356250"/>
                  </a:lnTo>
                  <a:lnTo>
                    <a:pt x="8590106" y="315469"/>
                  </a:lnTo>
                  <a:lnTo>
                    <a:pt x="8602975" y="276864"/>
                  </a:lnTo>
                  <a:lnTo>
                    <a:pt x="8616215" y="240496"/>
                  </a:lnTo>
                  <a:lnTo>
                    <a:pt x="8643747" y="174727"/>
                  </a:lnTo>
                  <a:lnTo>
                    <a:pt x="8672587" y="118664"/>
                  </a:lnTo>
                  <a:lnTo>
                    <a:pt x="8702620" y="72812"/>
                  </a:lnTo>
                  <a:lnTo>
                    <a:pt x="8733729" y="37673"/>
                  </a:lnTo>
                  <a:lnTo>
                    <a:pt x="8765798" y="13751"/>
                  </a:lnTo>
                  <a:lnTo>
                    <a:pt x="8815451" y="0"/>
                  </a:lnTo>
                  <a:lnTo>
                    <a:pt x="8832179" y="1548"/>
                  </a:lnTo>
                  <a:lnTo>
                    <a:pt x="8881214" y="24278"/>
                  </a:lnTo>
                  <a:lnTo>
                    <a:pt x="8912803" y="53872"/>
                  </a:lnTo>
                  <a:lnTo>
                    <a:pt x="8943375" y="94430"/>
                  </a:lnTo>
                  <a:lnTo>
                    <a:pt x="8972814" y="145451"/>
                  </a:lnTo>
                  <a:lnTo>
                    <a:pt x="9001004" y="206429"/>
                  </a:lnTo>
                  <a:lnTo>
                    <a:pt x="9027831" y="276864"/>
                  </a:lnTo>
                  <a:lnTo>
                    <a:pt x="9040696" y="315469"/>
                  </a:lnTo>
                  <a:lnTo>
                    <a:pt x="9053177" y="356250"/>
                  </a:lnTo>
                  <a:lnTo>
                    <a:pt x="9065259" y="399143"/>
                  </a:lnTo>
                  <a:lnTo>
                    <a:pt x="9076927" y="444085"/>
                  </a:lnTo>
                  <a:lnTo>
                    <a:pt x="9088167" y="491013"/>
                  </a:lnTo>
                  <a:lnTo>
                    <a:pt x="9098965" y="539865"/>
                  </a:lnTo>
                  <a:lnTo>
                    <a:pt x="9109306" y="590578"/>
                  </a:lnTo>
                  <a:lnTo>
                    <a:pt x="9119175" y="643088"/>
                  </a:lnTo>
                  <a:lnTo>
                    <a:pt x="9128559" y="697333"/>
                  </a:lnTo>
                  <a:lnTo>
                    <a:pt x="9137442" y="753250"/>
                  </a:lnTo>
                  <a:lnTo>
                    <a:pt x="9145810" y="810775"/>
                  </a:lnTo>
                  <a:lnTo>
                    <a:pt x="9153648" y="869847"/>
                  </a:lnTo>
                  <a:lnTo>
                    <a:pt x="9160943" y="930402"/>
                  </a:lnTo>
                  <a:lnTo>
                    <a:pt x="9167680" y="992377"/>
                  </a:lnTo>
                  <a:lnTo>
                    <a:pt x="9173844" y="1055709"/>
                  </a:lnTo>
                  <a:lnTo>
                    <a:pt x="9179420" y="1120336"/>
                  </a:lnTo>
                  <a:lnTo>
                    <a:pt x="9184395" y="1186194"/>
                  </a:lnTo>
                  <a:lnTo>
                    <a:pt x="9188753" y="1253221"/>
                  </a:lnTo>
                  <a:lnTo>
                    <a:pt x="9192480" y="1321354"/>
                  </a:lnTo>
                  <a:lnTo>
                    <a:pt x="9195563" y="1390529"/>
                  </a:lnTo>
                  <a:lnTo>
                    <a:pt x="9197985" y="1460684"/>
                  </a:lnTo>
                  <a:lnTo>
                    <a:pt x="9199733" y="1531756"/>
                  </a:lnTo>
                  <a:lnTo>
                    <a:pt x="9200793" y="1603682"/>
                  </a:lnTo>
                  <a:lnTo>
                    <a:pt x="9201150" y="1676400"/>
                  </a:lnTo>
                  <a:lnTo>
                    <a:pt x="9200793" y="1749117"/>
                  </a:lnTo>
                  <a:lnTo>
                    <a:pt x="9199733" y="1821043"/>
                  </a:lnTo>
                  <a:lnTo>
                    <a:pt x="9197985" y="1892115"/>
                  </a:lnTo>
                  <a:lnTo>
                    <a:pt x="9195563" y="1962270"/>
                  </a:lnTo>
                  <a:lnTo>
                    <a:pt x="9192480" y="2031445"/>
                  </a:lnTo>
                  <a:lnTo>
                    <a:pt x="9188753" y="2099578"/>
                  </a:lnTo>
                  <a:lnTo>
                    <a:pt x="9184395" y="2166605"/>
                  </a:lnTo>
                  <a:lnTo>
                    <a:pt x="9179420" y="2232463"/>
                  </a:lnTo>
                  <a:lnTo>
                    <a:pt x="9173844" y="2297090"/>
                  </a:lnTo>
                  <a:lnTo>
                    <a:pt x="9167680" y="2360422"/>
                  </a:lnTo>
                  <a:lnTo>
                    <a:pt x="9160943" y="2422397"/>
                  </a:lnTo>
                  <a:lnTo>
                    <a:pt x="9153648" y="2482952"/>
                  </a:lnTo>
                  <a:lnTo>
                    <a:pt x="9145810" y="2542024"/>
                  </a:lnTo>
                  <a:lnTo>
                    <a:pt x="9137442" y="2599549"/>
                  </a:lnTo>
                  <a:lnTo>
                    <a:pt x="9128559" y="2655466"/>
                  </a:lnTo>
                  <a:lnTo>
                    <a:pt x="9119175" y="2709711"/>
                  </a:lnTo>
                  <a:lnTo>
                    <a:pt x="9109306" y="2762221"/>
                  </a:lnTo>
                  <a:lnTo>
                    <a:pt x="9098965" y="2812934"/>
                  </a:lnTo>
                  <a:lnTo>
                    <a:pt x="9088167" y="2861786"/>
                  </a:lnTo>
                  <a:lnTo>
                    <a:pt x="9076927" y="2908714"/>
                  </a:lnTo>
                  <a:lnTo>
                    <a:pt x="9065259" y="2953656"/>
                  </a:lnTo>
                  <a:lnTo>
                    <a:pt x="9053177" y="2996549"/>
                  </a:lnTo>
                  <a:lnTo>
                    <a:pt x="9040696" y="3037330"/>
                  </a:lnTo>
                  <a:lnTo>
                    <a:pt x="9027831" y="3075935"/>
                  </a:lnTo>
                  <a:lnTo>
                    <a:pt x="9014595" y="3112303"/>
                  </a:lnTo>
                  <a:lnTo>
                    <a:pt x="8987072" y="3178072"/>
                  </a:lnTo>
                  <a:lnTo>
                    <a:pt x="8958243" y="3234135"/>
                  </a:lnTo>
                  <a:lnTo>
                    <a:pt x="8928223" y="3279987"/>
                  </a:lnTo>
                  <a:lnTo>
                    <a:pt x="8897128" y="3315126"/>
                  </a:lnTo>
                  <a:lnTo>
                    <a:pt x="8865075" y="3339048"/>
                  </a:lnTo>
                  <a:lnTo>
                    <a:pt x="8815451" y="3352800"/>
                  </a:lnTo>
                  <a:lnTo>
                    <a:pt x="8798713" y="3351251"/>
                  </a:lnTo>
                  <a:lnTo>
                    <a:pt x="8749651" y="3328521"/>
                  </a:lnTo>
                  <a:lnTo>
                    <a:pt x="8718047" y="3298927"/>
                  </a:lnTo>
                  <a:lnTo>
                    <a:pt x="8687462" y="3258369"/>
                  </a:lnTo>
                  <a:lnTo>
                    <a:pt x="8658011" y="3207348"/>
                  </a:lnTo>
                  <a:lnTo>
                    <a:pt x="8629810" y="3146370"/>
                  </a:lnTo>
                  <a:lnTo>
                    <a:pt x="8602975" y="3075935"/>
                  </a:lnTo>
                  <a:lnTo>
                    <a:pt x="8590106" y="3037330"/>
                  </a:lnTo>
                  <a:lnTo>
                    <a:pt x="8577622" y="2996549"/>
                  </a:lnTo>
                  <a:lnTo>
                    <a:pt x="8565537" y="2953656"/>
                  </a:lnTo>
                  <a:lnTo>
                    <a:pt x="8553866" y="2908714"/>
                  </a:lnTo>
                  <a:lnTo>
                    <a:pt x="8542623" y="2861786"/>
                  </a:lnTo>
                  <a:lnTo>
                    <a:pt x="8531823" y="2812934"/>
                  </a:lnTo>
                  <a:lnTo>
                    <a:pt x="8521480" y="2762221"/>
                  </a:lnTo>
                  <a:lnTo>
                    <a:pt x="8511608" y="2709711"/>
                  </a:lnTo>
                  <a:lnTo>
                    <a:pt x="8502223" y="2655466"/>
                  </a:lnTo>
                  <a:lnTo>
                    <a:pt x="8493339" y="2599549"/>
                  </a:lnTo>
                  <a:lnTo>
                    <a:pt x="8484969" y="2542024"/>
                  </a:lnTo>
                  <a:lnTo>
                    <a:pt x="8477130" y="2482952"/>
                  </a:lnTo>
                  <a:lnTo>
                    <a:pt x="8469834" y="2422397"/>
                  </a:lnTo>
                  <a:lnTo>
                    <a:pt x="8463096" y="2360422"/>
                  </a:lnTo>
                  <a:lnTo>
                    <a:pt x="8456932" y="2297090"/>
                  </a:lnTo>
                  <a:lnTo>
                    <a:pt x="8451355" y="2232463"/>
                  </a:lnTo>
                  <a:lnTo>
                    <a:pt x="8446380" y="2166605"/>
                  </a:lnTo>
                  <a:lnTo>
                    <a:pt x="8442022" y="2099578"/>
                  </a:lnTo>
                  <a:lnTo>
                    <a:pt x="8438294" y="2031445"/>
                  </a:lnTo>
                  <a:lnTo>
                    <a:pt x="8435212" y="1962270"/>
                  </a:lnTo>
                  <a:lnTo>
                    <a:pt x="8432789" y="1892115"/>
                  </a:lnTo>
                  <a:lnTo>
                    <a:pt x="8431041" y="1821043"/>
                  </a:lnTo>
                  <a:lnTo>
                    <a:pt x="8429981" y="1749117"/>
                  </a:lnTo>
                  <a:lnTo>
                    <a:pt x="8429625" y="16764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33575" y="152400"/>
              <a:ext cx="7553325" cy="609600"/>
            </a:xfrm>
            <a:custGeom>
              <a:avLst/>
              <a:gdLst/>
              <a:ahLst/>
              <a:cxnLst/>
              <a:rect l="l" t="t" r="r" b="b"/>
              <a:pathLst>
                <a:path w="7553325" h="609600">
                  <a:moveTo>
                    <a:pt x="0" y="609600"/>
                  </a:moveTo>
                  <a:lnTo>
                    <a:pt x="7553325" y="609600"/>
                  </a:lnTo>
                  <a:lnTo>
                    <a:pt x="7553325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731770">
              <a:lnSpc>
                <a:spcPct val="100000"/>
              </a:lnSpc>
              <a:spcBef>
                <a:spcPts val="130"/>
              </a:spcBef>
            </a:pPr>
            <a:r>
              <a:rPr sz="3950" spc="-10" dirty="0"/>
              <a:t>ADMISIÓN</a:t>
            </a:r>
            <a:endParaRPr sz="3950"/>
          </a:p>
        </p:txBody>
      </p:sp>
      <p:sp>
        <p:nvSpPr>
          <p:cNvPr id="12" name="object 12"/>
          <p:cNvSpPr txBox="1"/>
          <p:nvPr/>
        </p:nvSpPr>
        <p:spPr>
          <a:xfrm>
            <a:off x="523875" y="6067425"/>
            <a:ext cx="9277350" cy="7048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93345" marR="267970">
              <a:lnSpc>
                <a:spcPct val="100000"/>
              </a:lnSpc>
              <a:spcBef>
                <a:spcPts val="315"/>
              </a:spcBef>
            </a:pPr>
            <a:r>
              <a:rPr sz="2000" b="1" dirty="0">
                <a:latin typeface="Calibri"/>
                <a:cs typeface="Calibri"/>
              </a:rPr>
              <a:t>Por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defecto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non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continúas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lista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espera.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non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confirmas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que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queres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continuar </a:t>
            </a:r>
            <a:r>
              <a:rPr sz="2000" b="1" dirty="0">
                <a:latin typeface="Calibri"/>
                <a:cs typeface="Calibri"/>
              </a:rPr>
              <a:t>suponse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que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xa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non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queres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matricularte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ningún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grao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dos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que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solicitaches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46426" y="2360548"/>
            <a:ext cx="7501255" cy="4097654"/>
            <a:chOff x="2646426" y="2360548"/>
            <a:chExt cx="7501255" cy="4097654"/>
          </a:xfrm>
        </p:grpSpPr>
        <p:sp>
          <p:nvSpPr>
            <p:cNvPr id="14" name="object 14"/>
            <p:cNvSpPr/>
            <p:nvPr/>
          </p:nvSpPr>
          <p:spPr>
            <a:xfrm>
              <a:off x="9805923" y="4690998"/>
              <a:ext cx="341630" cy="1767205"/>
            </a:xfrm>
            <a:custGeom>
              <a:avLst/>
              <a:gdLst/>
              <a:ahLst/>
              <a:cxnLst/>
              <a:rect l="l" t="t" r="r" b="b"/>
              <a:pathLst>
                <a:path w="341629" h="1767204">
                  <a:moveTo>
                    <a:pt x="214375" y="1703539"/>
                  </a:moveTo>
                  <a:lnTo>
                    <a:pt x="0" y="1703539"/>
                  </a:lnTo>
                  <a:lnTo>
                    <a:pt x="0" y="1767039"/>
                  </a:lnTo>
                  <a:lnTo>
                    <a:pt x="277875" y="1767039"/>
                  </a:lnTo>
                  <a:lnTo>
                    <a:pt x="277875" y="1735289"/>
                  </a:lnTo>
                  <a:lnTo>
                    <a:pt x="214375" y="1735289"/>
                  </a:lnTo>
                  <a:lnTo>
                    <a:pt x="214375" y="1703539"/>
                  </a:lnTo>
                  <a:close/>
                </a:path>
                <a:path w="341629" h="1767204">
                  <a:moveTo>
                    <a:pt x="277875" y="158750"/>
                  </a:moveTo>
                  <a:lnTo>
                    <a:pt x="214375" y="158750"/>
                  </a:lnTo>
                  <a:lnTo>
                    <a:pt x="214375" y="1735289"/>
                  </a:lnTo>
                  <a:lnTo>
                    <a:pt x="246125" y="1703539"/>
                  </a:lnTo>
                  <a:lnTo>
                    <a:pt x="277875" y="1703539"/>
                  </a:lnTo>
                  <a:lnTo>
                    <a:pt x="277875" y="158750"/>
                  </a:lnTo>
                  <a:close/>
                </a:path>
                <a:path w="341629" h="1767204">
                  <a:moveTo>
                    <a:pt x="277875" y="1703539"/>
                  </a:moveTo>
                  <a:lnTo>
                    <a:pt x="246125" y="1703539"/>
                  </a:lnTo>
                  <a:lnTo>
                    <a:pt x="214375" y="1735289"/>
                  </a:lnTo>
                  <a:lnTo>
                    <a:pt x="277875" y="1735289"/>
                  </a:lnTo>
                  <a:lnTo>
                    <a:pt x="277875" y="1703539"/>
                  </a:lnTo>
                  <a:close/>
                </a:path>
                <a:path w="341629" h="1767204">
                  <a:moveTo>
                    <a:pt x="246125" y="0"/>
                  </a:moveTo>
                  <a:lnTo>
                    <a:pt x="150875" y="190626"/>
                  </a:lnTo>
                  <a:lnTo>
                    <a:pt x="214375" y="190626"/>
                  </a:lnTo>
                  <a:lnTo>
                    <a:pt x="214375" y="158750"/>
                  </a:lnTo>
                  <a:lnTo>
                    <a:pt x="325448" y="158750"/>
                  </a:lnTo>
                  <a:lnTo>
                    <a:pt x="246125" y="0"/>
                  </a:lnTo>
                  <a:close/>
                </a:path>
                <a:path w="341629" h="1767204">
                  <a:moveTo>
                    <a:pt x="325448" y="158750"/>
                  </a:moveTo>
                  <a:lnTo>
                    <a:pt x="277875" y="158750"/>
                  </a:lnTo>
                  <a:lnTo>
                    <a:pt x="277875" y="190626"/>
                  </a:lnTo>
                  <a:lnTo>
                    <a:pt x="341375" y="190626"/>
                  </a:lnTo>
                  <a:lnTo>
                    <a:pt x="325448" y="15875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52776" y="2366898"/>
              <a:ext cx="5067300" cy="1885950"/>
            </a:xfrm>
            <a:custGeom>
              <a:avLst/>
              <a:gdLst/>
              <a:ahLst/>
              <a:cxnLst/>
              <a:rect l="l" t="t" r="r" b="b"/>
              <a:pathLst>
                <a:path w="5067300" h="1885950">
                  <a:moveTo>
                    <a:pt x="5067300" y="0"/>
                  </a:moveTo>
                  <a:lnTo>
                    <a:pt x="0" y="0"/>
                  </a:lnTo>
                  <a:lnTo>
                    <a:pt x="0" y="1885950"/>
                  </a:lnTo>
                  <a:lnTo>
                    <a:pt x="5067300" y="1885950"/>
                  </a:lnTo>
                  <a:lnTo>
                    <a:pt x="5067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52776" y="2366898"/>
              <a:ext cx="5067300" cy="1885950"/>
            </a:xfrm>
            <a:custGeom>
              <a:avLst/>
              <a:gdLst/>
              <a:ahLst/>
              <a:cxnLst/>
              <a:rect l="l" t="t" r="r" b="b"/>
              <a:pathLst>
                <a:path w="5067300" h="1885950">
                  <a:moveTo>
                    <a:pt x="0" y="1885950"/>
                  </a:moveTo>
                  <a:lnTo>
                    <a:pt x="5067300" y="1885950"/>
                  </a:lnTo>
                  <a:lnTo>
                    <a:pt x="5067300" y="0"/>
                  </a:lnTo>
                  <a:lnTo>
                    <a:pt x="0" y="0"/>
                  </a:lnTo>
                  <a:lnTo>
                    <a:pt x="0" y="188595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6425" y="2895600"/>
            <a:ext cx="3095625" cy="304800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2320"/>
              </a:lnSpc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PREMATRÍCULA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CENTRO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1150" y="1876425"/>
            <a:ext cx="3695700" cy="647700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40640" rIns="0" bIns="0" rtlCol="0">
            <a:spAutoFit/>
          </a:bodyPr>
          <a:lstStyle/>
          <a:p>
            <a:pPr marL="756285">
              <a:lnSpc>
                <a:spcPct val="100000"/>
              </a:lnSpc>
              <a:spcBef>
                <a:spcPts val="320"/>
              </a:spcBef>
            </a:pP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ORDINARIA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448" rIns="0" bIns="0" rtlCol="0">
            <a:spAutoFit/>
          </a:bodyPr>
          <a:lstStyle/>
          <a:p>
            <a:pPr marL="1288415">
              <a:lnSpc>
                <a:spcPct val="100000"/>
              </a:lnSpc>
              <a:spcBef>
                <a:spcPts val="130"/>
              </a:spcBef>
            </a:pPr>
            <a:r>
              <a:rPr sz="3950" spc="-95" dirty="0"/>
              <a:t>DATAS</a:t>
            </a:r>
            <a:r>
              <a:rPr sz="3950" spc="-110" dirty="0"/>
              <a:t> </a:t>
            </a:r>
            <a:r>
              <a:rPr sz="3950" dirty="0"/>
              <a:t>PARA</a:t>
            </a:r>
            <a:r>
              <a:rPr sz="3950" spc="-35" dirty="0"/>
              <a:t> </a:t>
            </a:r>
            <a:r>
              <a:rPr sz="3950" dirty="0"/>
              <a:t>A</a:t>
            </a:r>
            <a:r>
              <a:rPr sz="3950" spc="-95" dirty="0"/>
              <a:t> </a:t>
            </a:r>
            <a:r>
              <a:rPr sz="3950" spc="-10" dirty="0"/>
              <a:t>MATRÍCULA</a:t>
            </a:r>
            <a:endParaRPr sz="3950"/>
          </a:p>
        </p:txBody>
      </p:sp>
      <p:sp>
        <p:nvSpPr>
          <p:cNvPr id="16" name="object 16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4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5125" y="1885950"/>
            <a:ext cx="3695700" cy="647700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23495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85"/>
              </a:spcBef>
            </a:pP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EXTRAORDINARIA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6425" y="4181475"/>
            <a:ext cx="3086100" cy="314325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0" rIns="0" bIns="0" rtlCol="0">
            <a:spAutoFit/>
          </a:bodyPr>
          <a:lstStyle/>
          <a:p>
            <a:pPr marL="179705">
              <a:lnSpc>
                <a:spcPts val="2360"/>
              </a:lnSpc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MATRÍCULA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POLO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CENTRO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25" y="4181475"/>
            <a:ext cx="3086100" cy="314325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0" rIns="0" bIns="0" rtlCol="0">
            <a:spAutoFit/>
          </a:bodyPr>
          <a:lstStyle/>
          <a:p>
            <a:pPr marL="179070">
              <a:lnSpc>
                <a:spcPts val="2360"/>
              </a:lnSpc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MATRÍCULA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POLO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CENTRO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19925" y="2895600"/>
            <a:ext cx="3086100" cy="314325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0" rIns="0" bIns="0" rtlCol="0">
            <a:spAutoFit/>
          </a:bodyPr>
          <a:lstStyle/>
          <a:p>
            <a:pPr marL="137795">
              <a:lnSpc>
                <a:spcPts val="2340"/>
              </a:lnSpc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PREMATRÍCULA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CENTRO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7000" y="3524250"/>
            <a:ext cx="1504950" cy="304800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0" rIns="0" bIns="0" rtlCol="0">
            <a:spAutoFit/>
          </a:bodyPr>
          <a:lstStyle/>
          <a:p>
            <a:pPr marL="10160">
              <a:lnSpc>
                <a:spcPts val="2280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14-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maio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7000" y="4819650"/>
            <a:ext cx="1504950" cy="304800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0" rIns="0" bIns="0" rtlCol="0">
            <a:spAutoFit/>
          </a:bodyPr>
          <a:lstStyle/>
          <a:p>
            <a:pPr marL="10160">
              <a:lnSpc>
                <a:spcPts val="2300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19-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maio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53300" y="4829175"/>
            <a:ext cx="2409825" cy="314325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0" rIns="0" bIns="0" rtlCol="0">
            <a:spAutoFit/>
          </a:bodyPr>
          <a:lstStyle/>
          <a:p>
            <a:pPr marL="478155">
              <a:lnSpc>
                <a:spcPts val="2360"/>
              </a:lnSpc>
            </a:pPr>
            <a:r>
              <a:rPr sz="2000" spc="-20" dirty="0">
                <a:solidFill>
                  <a:srgbClr val="F1F1F1"/>
                </a:solidFill>
                <a:latin typeface="Calibri"/>
                <a:cs typeface="Calibri"/>
              </a:rPr>
              <a:t>16-</a:t>
            </a:r>
            <a:r>
              <a:rPr sz="2000" dirty="0">
                <a:solidFill>
                  <a:srgbClr val="F1F1F1"/>
                </a:solidFill>
                <a:latin typeface="Calibri"/>
                <a:cs typeface="Calibri"/>
              </a:rPr>
              <a:t>17</a:t>
            </a:r>
            <a:r>
              <a:rPr sz="2000" spc="1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1F1F1"/>
                </a:solidFill>
                <a:latin typeface="Calibri"/>
                <a:cs typeface="Calibri"/>
              </a:rPr>
              <a:t>de</a:t>
            </a:r>
            <a:r>
              <a:rPr sz="2000" spc="-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1F1F1"/>
                </a:solidFill>
                <a:latin typeface="Calibri"/>
                <a:cs typeface="Calibri"/>
              </a:rPr>
              <a:t>xuño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0975" y="3543300"/>
            <a:ext cx="1504950" cy="304800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2280"/>
              </a:lnSpc>
            </a:pPr>
            <a:r>
              <a:rPr sz="2000" spc="-20" dirty="0">
                <a:solidFill>
                  <a:srgbClr val="F1F1F1"/>
                </a:solidFill>
                <a:latin typeface="Calibri"/>
                <a:cs typeface="Calibri"/>
              </a:rPr>
              <a:t>11-</a:t>
            </a:r>
            <a:r>
              <a:rPr sz="2000" dirty="0">
                <a:solidFill>
                  <a:srgbClr val="F1F1F1"/>
                </a:solidFill>
                <a:latin typeface="Calibri"/>
                <a:cs typeface="Calibri"/>
              </a:rPr>
              <a:t>15</a:t>
            </a:r>
            <a:r>
              <a:rPr sz="2000" spc="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1F1F1"/>
                </a:solidFill>
                <a:latin typeface="Calibri"/>
                <a:cs typeface="Calibri"/>
              </a:rPr>
              <a:t>de</a:t>
            </a:r>
            <a:r>
              <a:rPr sz="2000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1F1F1"/>
                </a:solidFill>
                <a:latin typeface="Calibri"/>
                <a:cs typeface="Calibri"/>
              </a:rPr>
              <a:t>xuño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92903" y="1002030"/>
            <a:ext cx="2700655" cy="619125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 marL="3175">
              <a:lnSpc>
                <a:spcPts val="4635"/>
              </a:lnSpc>
            </a:pPr>
            <a:r>
              <a:rPr sz="3950" spc="-10" dirty="0">
                <a:latin typeface="Calibri"/>
                <a:cs typeface="Calibri"/>
              </a:rPr>
              <a:t>PROVISONAL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3667125"/>
            <a:ext cx="9848850" cy="31337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42975" y="6143625"/>
            <a:ext cx="1628775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800" dirty="0">
                <a:latin typeface="Calibri"/>
                <a:cs typeface="Calibri"/>
              </a:rPr>
              <a:t>Luis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blablabla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0425" y="6143625"/>
            <a:ext cx="1400175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4"/>
              </a:spcBef>
            </a:pPr>
            <a:r>
              <a:rPr sz="1800" spc="-10" dirty="0">
                <a:latin typeface="Calibri"/>
                <a:cs typeface="Calibri"/>
              </a:rPr>
              <a:t>99999999A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6700" y="47625"/>
            <a:ext cx="11001375" cy="4996815"/>
            <a:chOff x="266700" y="47625"/>
            <a:chExt cx="11001375" cy="49968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06050" y="76200"/>
              <a:ext cx="771525" cy="3305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" y="76200"/>
              <a:ext cx="9264815" cy="37623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34525" y="76200"/>
              <a:ext cx="819150" cy="1590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82150" y="2378427"/>
              <a:ext cx="723900" cy="1622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82150" y="2140302"/>
              <a:ext cx="723900" cy="1622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82150" y="1759302"/>
              <a:ext cx="723900" cy="16227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06025" y="1162050"/>
              <a:ext cx="1143000" cy="2781300"/>
            </a:xfrm>
            <a:custGeom>
              <a:avLst/>
              <a:gdLst/>
              <a:ahLst/>
              <a:cxnLst/>
              <a:rect l="l" t="t" r="r" b="b"/>
              <a:pathLst>
                <a:path w="1143000" h="2781300">
                  <a:moveTo>
                    <a:pt x="28575" y="1381125"/>
                  </a:moveTo>
                  <a:lnTo>
                    <a:pt x="45590" y="1341261"/>
                  </a:lnTo>
                  <a:lnTo>
                    <a:pt x="93854" y="1305012"/>
                  </a:lnTo>
                  <a:lnTo>
                    <a:pt x="128400" y="1288622"/>
                  </a:lnTo>
                  <a:lnTo>
                    <a:pt x="169193" y="1273592"/>
                  </a:lnTo>
                  <a:lnTo>
                    <a:pt x="215712" y="1260073"/>
                  </a:lnTo>
                  <a:lnTo>
                    <a:pt x="267435" y="1248217"/>
                  </a:lnTo>
                  <a:lnTo>
                    <a:pt x="323840" y="1238176"/>
                  </a:lnTo>
                  <a:lnTo>
                    <a:pt x="384406" y="1230101"/>
                  </a:lnTo>
                  <a:lnTo>
                    <a:pt x="448610" y="1224146"/>
                  </a:lnTo>
                  <a:lnTo>
                    <a:pt x="515933" y="1220461"/>
                  </a:lnTo>
                  <a:lnTo>
                    <a:pt x="585851" y="1219200"/>
                  </a:lnTo>
                  <a:lnTo>
                    <a:pt x="655741" y="1220461"/>
                  </a:lnTo>
                  <a:lnTo>
                    <a:pt x="723040" y="1224146"/>
                  </a:lnTo>
                  <a:lnTo>
                    <a:pt x="787226" y="1230101"/>
                  </a:lnTo>
                  <a:lnTo>
                    <a:pt x="847776" y="1238176"/>
                  </a:lnTo>
                  <a:lnTo>
                    <a:pt x="904169" y="1248217"/>
                  </a:lnTo>
                  <a:lnTo>
                    <a:pt x="955882" y="1260073"/>
                  </a:lnTo>
                  <a:lnTo>
                    <a:pt x="1002393" y="1273592"/>
                  </a:lnTo>
                  <a:lnTo>
                    <a:pt x="1043181" y="1288622"/>
                  </a:lnTo>
                  <a:lnTo>
                    <a:pt x="1077724" y="1305012"/>
                  </a:lnTo>
                  <a:lnTo>
                    <a:pt x="1125985" y="1341261"/>
                  </a:lnTo>
                  <a:lnTo>
                    <a:pt x="1143000" y="1381125"/>
                  </a:lnTo>
                  <a:lnTo>
                    <a:pt x="1138659" y="1401432"/>
                  </a:lnTo>
                  <a:lnTo>
                    <a:pt x="1105499" y="1439640"/>
                  </a:lnTo>
                  <a:lnTo>
                    <a:pt x="1043181" y="1473627"/>
                  </a:lnTo>
                  <a:lnTo>
                    <a:pt x="1002393" y="1488657"/>
                  </a:lnTo>
                  <a:lnTo>
                    <a:pt x="955882" y="1502176"/>
                  </a:lnTo>
                  <a:lnTo>
                    <a:pt x="904169" y="1514032"/>
                  </a:lnTo>
                  <a:lnTo>
                    <a:pt x="847776" y="1524073"/>
                  </a:lnTo>
                  <a:lnTo>
                    <a:pt x="787226" y="1532148"/>
                  </a:lnTo>
                  <a:lnTo>
                    <a:pt x="723040" y="1538103"/>
                  </a:lnTo>
                  <a:lnTo>
                    <a:pt x="655741" y="1541788"/>
                  </a:lnTo>
                  <a:lnTo>
                    <a:pt x="585851" y="1543050"/>
                  </a:lnTo>
                  <a:lnTo>
                    <a:pt x="515933" y="1541788"/>
                  </a:lnTo>
                  <a:lnTo>
                    <a:pt x="448610" y="1538103"/>
                  </a:lnTo>
                  <a:lnTo>
                    <a:pt x="384406" y="1532148"/>
                  </a:lnTo>
                  <a:lnTo>
                    <a:pt x="323840" y="1524073"/>
                  </a:lnTo>
                  <a:lnTo>
                    <a:pt x="267435" y="1514032"/>
                  </a:lnTo>
                  <a:lnTo>
                    <a:pt x="215712" y="1502176"/>
                  </a:lnTo>
                  <a:lnTo>
                    <a:pt x="169193" y="1488657"/>
                  </a:lnTo>
                  <a:lnTo>
                    <a:pt x="128400" y="1473627"/>
                  </a:lnTo>
                  <a:lnTo>
                    <a:pt x="93854" y="1457237"/>
                  </a:lnTo>
                  <a:lnTo>
                    <a:pt x="45590" y="1420988"/>
                  </a:lnTo>
                  <a:lnTo>
                    <a:pt x="28575" y="1381125"/>
                  </a:lnTo>
                  <a:close/>
                </a:path>
                <a:path w="1143000" h="2781300">
                  <a:moveTo>
                    <a:pt x="0" y="1390650"/>
                  </a:moveTo>
                  <a:lnTo>
                    <a:pt x="642" y="1323266"/>
                  </a:lnTo>
                  <a:lnTo>
                    <a:pt x="2550" y="1256711"/>
                  </a:lnTo>
                  <a:lnTo>
                    <a:pt x="5694" y="1191057"/>
                  </a:lnTo>
                  <a:lnTo>
                    <a:pt x="10045" y="1126377"/>
                  </a:lnTo>
                  <a:lnTo>
                    <a:pt x="15575" y="1062743"/>
                  </a:lnTo>
                  <a:lnTo>
                    <a:pt x="22253" y="1000229"/>
                  </a:lnTo>
                  <a:lnTo>
                    <a:pt x="30051" y="938908"/>
                  </a:lnTo>
                  <a:lnTo>
                    <a:pt x="38939" y="878851"/>
                  </a:lnTo>
                  <a:lnTo>
                    <a:pt x="48888" y="820132"/>
                  </a:lnTo>
                  <a:lnTo>
                    <a:pt x="59870" y="762825"/>
                  </a:lnTo>
                  <a:lnTo>
                    <a:pt x="71855" y="707000"/>
                  </a:lnTo>
                  <a:lnTo>
                    <a:pt x="84814" y="652733"/>
                  </a:lnTo>
                  <a:lnTo>
                    <a:pt x="98717" y="600094"/>
                  </a:lnTo>
                  <a:lnTo>
                    <a:pt x="113536" y="549158"/>
                  </a:lnTo>
                  <a:lnTo>
                    <a:pt x="129241" y="499996"/>
                  </a:lnTo>
                  <a:lnTo>
                    <a:pt x="145804" y="452682"/>
                  </a:lnTo>
                  <a:lnTo>
                    <a:pt x="163194" y="407289"/>
                  </a:lnTo>
                  <a:lnTo>
                    <a:pt x="181384" y="363888"/>
                  </a:lnTo>
                  <a:lnTo>
                    <a:pt x="200343" y="322554"/>
                  </a:lnTo>
                  <a:lnTo>
                    <a:pt x="220043" y="283359"/>
                  </a:lnTo>
                  <a:lnTo>
                    <a:pt x="240455" y="246376"/>
                  </a:lnTo>
                  <a:lnTo>
                    <a:pt x="261548" y="211678"/>
                  </a:lnTo>
                  <a:lnTo>
                    <a:pt x="283295" y="179336"/>
                  </a:lnTo>
                  <a:lnTo>
                    <a:pt x="328631" y="122018"/>
                  </a:lnTo>
                  <a:lnTo>
                    <a:pt x="376230" y="75002"/>
                  </a:lnTo>
                  <a:lnTo>
                    <a:pt x="425858" y="38873"/>
                  </a:lnTo>
                  <a:lnTo>
                    <a:pt x="477282" y="14212"/>
                  </a:lnTo>
                  <a:lnTo>
                    <a:pt x="530269" y="1603"/>
                  </a:lnTo>
                  <a:lnTo>
                    <a:pt x="557276" y="0"/>
                  </a:lnTo>
                  <a:lnTo>
                    <a:pt x="584271" y="1603"/>
                  </a:lnTo>
                  <a:lnTo>
                    <a:pt x="637238" y="14212"/>
                  </a:lnTo>
                  <a:lnTo>
                    <a:pt x="688645" y="38873"/>
                  </a:lnTo>
                  <a:lnTo>
                    <a:pt x="738258" y="75002"/>
                  </a:lnTo>
                  <a:lnTo>
                    <a:pt x="785843" y="122018"/>
                  </a:lnTo>
                  <a:lnTo>
                    <a:pt x="831168" y="179336"/>
                  </a:lnTo>
                  <a:lnTo>
                    <a:pt x="852910" y="211678"/>
                  </a:lnTo>
                  <a:lnTo>
                    <a:pt x="873999" y="246376"/>
                  </a:lnTo>
                  <a:lnTo>
                    <a:pt x="894407" y="283359"/>
                  </a:lnTo>
                  <a:lnTo>
                    <a:pt x="914103" y="322554"/>
                  </a:lnTo>
                  <a:lnTo>
                    <a:pt x="933059" y="363888"/>
                  </a:lnTo>
                  <a:lnTo>
                    <a:pt x="951245" y="407289"/>
                  </a:lnTo>
                  <a:lnTo>
                    <a:pt x="968633" y="452682"/>
                  </a:lnTo>
                  <a:lnTo>
                    <a:pt x="985194" y="499996"/>
                  </a:lnTo>
                  <a:lnTo>
                    <a:pt x="1000897" y="549158"/>
                  </a:lnTo>
                  <a:lnTo>
                    <a:pt x="1015714" y="600094"/>
                  </a:lnTo>
                  <a:lnTo>
                    <a:pt x="1029616" y="652733"/>
                  </a:lnTo>
                  <a:lnTo>
                    <a:pt x="1042573" y="707000"/>
                  </a:lnTo>
                  <a:lnTo>
                    <a:pt x="1054557" y="762825"/>
                  </a:lnTo>
                  <a:lnTo>
                    <a:pt x="1065538" y="820132"/>
                  </a:lnTo>
                  <a:lnTo>
                    <a:pt x="1075487" y="878851"/>
                  </a:lnTo>
                  <a:lnTo>
                    <a:pt x="1084375" y="938908"/>
                  </a:lnTo>
                  <a:lnTo>
                    <a:pt x="1092172" y="1000229"/>
                  </a:lnTo>
                  <a:lnTo>
                    <a:pt x="1098850" y="1062743"/>
                  </a:lnTo>
                  <a:lnTo>
                    <a:pt x="1104379" y="1126377"/>
                  </a:lnTo>
                  <a:lnTo>
                    <a:pt x="1108730" y="1191057"/>
                  </a:lnTo>
                  <a:lnTo>
                    <a:pt x="1111874" y="1256711"/>
                  </a:lnTo>
                  <a:lnTo>
                    <a:pt x="1113782" y="1323266"/>
                  </a:lnTo>
                  <a:lnTo>
                    <a:pt x="1114425" y="1390650"/>
                  </a:lnTo>
                  <a:lnTo>
                    <a:pt x="1113782" y="1458033"/>
                  </a:lnTo>
                  <a:lnTo>
                    <a:pt x="1111874" y="1524588"/>
                  </a:lnTo>
                  <a:lnTo>
                    <a:pt x="1108730" y="1590242"/>
                  </a:lnTo>
                  <a:lnTo>
                    <a:pt x="1104379" y="1654922"/>
                  </a:lnTo>
                  <a:lnTo>
                    <a:pt x="1098850" y="1718556"/>
                  </a:lnTo>
                  <a:lnTo>
                    <a:pt x="1092172" y="1781070"/>
                  </a:lnTo>
                  <a:lnTo>
                    <a:pt x="1084375" y="1842391"/>
                  </a:lnTo>
                  <a:lnTo>
                    <a:pt x="1075487" y="1902448"/>
                  </a:lnTo>
                  <a:lnTo>
                    <a:pt x="1065538" y="1961167"/>
                  </a:lnTo>
                  <a:lnTo>
                    <a:pt x="1054557" y="2018474"/>
                  </a:lnTo>
                  <a:lnTo>
                    <a:pt x="1042573" y="2074299"/>
                  </a:lnTo>
                  <a:lnTo>
                    <a:pt x="1029616" y="2128566"/>
                  </a:lnTo>
                  <a:lnTo>
                    <a:pt x="1015714" y="2181205"/>
                  </a:lnTo>
                  <a:lnTo>
                    <a:pt x="1000897" y="2232141"/>
                  </a:lnTo>
                  <a:lnTo>
                    <a:pt x="985194" y="2281303"/>
                  </a:lnTo>
                  <a:lnTo>
                    <a:pt x="968633" y="2328617"/>
                  </a:lnTo>
                  <a:lnTo>
                    <a:pt x="951245" y="2374010"/>
                  </a:lnTo>
                  <a:lnTo>
                    <a:pt x="933059" y="2417411"/>
                  </a:lnTo>
                  <a:lnTo>
                    <a:pt x="914103" y="2458745"/>
                  </a:lnTo>
                  <a:lnTo>
                    <a:pt x="894407" y="2497940"/>
                  </a:lnTo>
                  <a:lnTo>
                    <a:pt x="873999" y="2534923"/>
                  </a:lnTo>
                  <a:lnTo>
                    <a:pt x="852910" y="2569621"/>
                  </a:lnTo>
                  <a:lnTo>
                    <a:pt x="831168" y="2601963"/>
                  </a:lnTo>
                  <a:lnTo>
                    <a:pt x="785843" y="2659281"/>
                  </a:lnTo>
                  <a:lnTo>
                    <a:pt x="738258" y="2706297"/>
                  </a:lnTo>
                  <a:lnTo>
                    <a:pt x="688645" y="2742426"/>
                  </a:lnTo>
                  <a:lnTo>
                    <a:pt x="637238" y="2767087"/>
                  </a:lnTo>
                  <a:lnTo>
                    <a:pt x="584271" y="2779696"/>
                  </a:lnTo>
                  <a:lnTo>
                    <a:pt x="557276" y="2781300"/>
                  </a:lnTo>
                  <a:lnTo>
                    <a:pt x="530269" y="2779696"/>
                  </a:lnTo>
                  <a:lnTo>
                    <a:pt x="477282" y="2767087"/>
                  </a:lnTo>
                  <a:lnTo>
                    <a:pt x="425858" y="2742426"/>
                  </a:lnTo>
                  <a:lnTo>
                    <a:pt x="376230" y="2706297"/>
                  </a:lnTo>
                  <a:lnTo>
                    <a:pt x="328631" y="2659281"/>
                  </a:lnTo>
                  <a:lnTo>
                    <a:pt x="283295" y="2601963"/>
                  </a:lnTo>
                  <a:lnTo>
                    <a:pt x="261548" y="2569621"/>
                  </a:lnTo>
                  <a:lnTo>
                    <a:pt x="240455" y="2534923"/>
                  </a:lnTo>
                  <a:lnTo>
                    <a:pt x="220043" y="2497940"/>
                  </a:lnTo>
                  <a:lnTo>
                    <a:pt x="200343" y="2458745"/>
                  </a:lnTo>
                  <a:lnTo>
                    <a:pt x="181384" y="2417411"/>
                  </a:lnTo>
                  <a:lnTo>
                    <a:pt x="163195" y="2374011"/>
                  </a:lnTo>
                  <a:lnTo>
                    <a:pt x="145804" y="2328617"/>
                  </a:lnTo>
                  <a:lnTo>
                    <a:pt x="129241" y="2281303"/>
                  </a:lnTo>
                  <a:lnTo>
                    <a:pt x="113536" y="2232141"/>
                  </a:lnTo>
                  <a:lnTo>
                    <a:pt x="98717" y="2181205"/>
                  </a:lnTo>
                  <a:lnTo>
                    <a:pt x="84814" y="2128566"/>
                  </a:lnTo>
                  <a:lnTo>
                    <a:pt x="71855" y="2074299"/>
                  </a:lnTo>
                  <a:lnTo>
                    <a:pt x="59870" y="2018474"/>
                  </a:lnTo>
                  <a:lnTo>
                    <a:pt x="48888" y="1961167"/>
                  </a:lnTo>
                  <a:lnTo>
                    <a:pt x="38939" y="1902448"/>
                  </a:lnTo>
                  <a:lnTo>
                    <a:pt x="30051" y="1842391"/>
                  </a:lnTo>
                  <a:lnTo>
                    <a:pt x="22253" y="1781070"/>
                  </a:lnTo>
                  <a:lnTo>
                    <a:pt x="15575" y="1718556"/>
                  </a:lnTo>
                  <a:lnTo>
                    <a:pt x="10045" y="1654922"/>
                  </a:lnTo>
                  <a:lnTo>
                    <a:pt x="5694" y="1590242"/>
                  </a:lnTo>
                  <a:lnTo>
                    <a:pt x="2550" y="1524588"/>
                  </a:lnTo>
                  <a:lnTo>
                    <a:pt x="642" y="1458033"/>
                  </a:lnTo>
                  <a:lnTo>
                    <a:pt x="0" y="139065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81751" y="2547873"/>
              <a:ext cx="4254500" cy="2496820"/>
            </a:xfrm>
            <a:custGeom>
              <a:avLst/>
              <a:gdLst/>
              <a:ahLst/>
              <a:cxnLst/>
              <a:rect l="l" t="t" r="r" b="b"/>
              <a:pathLst>
                <a:path w="4254500" h="2496820">
                  <a:moveTo>
                    <a:pt x="185674" y="2210689"/>
                  </a:moveTo>
                  <a:lnTo>
                    <a:pt x="0" y="2496312"/>
                  </a:lnTo>
                  <a:lnTo>
                    <a:pt x="339978" y="2473452"/>
                  </a:lnTo>
                  <a:lnTo>
                    <a:pt x="303658" y="2411603"/>
                  </a:lnTo>
                  <a:lnTo>
                    <a:pt x="244728" y="2411603"/>
                  </a:lnTo>
                  <a:lnTo>
                    <a:pt x="193294" y="2323973"/>
                  </a:lnTo>
                  <a:lnTo>
                    <a:pt x="237103" y="2298267"/>
                  </a:lnTo>
                  <a:lnTo>
                    <a:pt x="185674" y="2210689"/>
                  </a:lnTo>
                  <a:close/>
                </a:path>
                <a:path w="4254500" h="2496820">
                  <a:moveTo>
                    <a:pt x="237103" y="2298267"/>
                  </a:moveTo>
                  <a:lnTo>
                    <a:pt x="193294" y="2323973"/>
                  </a:lnTo>
                  <a:lnTo>
                    <a:pt x="244728" y="2411603"/>
                  </a:lnTo>
                  <a:lnTo>
                    <a:pt x="288556" y="2385886"/>
                  </a:lnTo>
                  <a:lnTo>
                    <a:pt x="237103" y="2298267"/>
                  </a:lnTo>
                  <a:close/>
                </a:path>
                <a:path w="4254500" h="2496820">
                  <a:moveTo>
                    <a:pt x="288556" y="2385886"/>
                  </a:moveTo>
                  <a:lnTo>
                    <a:pt x="244728" y="2411603"/>
                  </a:lnTo>
                  <a:lnTo>
                    <a:pt x="303658" y="2411603"/>
                  </a:lnTo>
                  <a:lnTo>
                    <a:pt x="288556" y="2385886"/>
                  </a:lnTo>
                  <a:close/>
                </a:path>
                <a:path w="4254500" h="2496820">
                  <a:moveTo>
                    <a:pt x="3965598" y="110530"/>
                  </a:moveTo>
                  <a:lnTo>
                    <a:pt x="237103" y="2298267"/>
                  </a:lnTo>
                  <a:lnTo>
                    <a:pt x="288556" y="2385886"/>
                  </a:lnTo>
                  <a:lnTo>
                    <a:pt x="4017033" y="198160"/>
                  </a:lnTo>
                  <a:lnTo>
                    <a:pt x="3965598" y="110530"/>
                  </a:lnTo>
                  <a:close/>
                </a:path>
                <a:path w="4254500" h="2496820">
                  <a:moveTo>
                    <a:pt x="4198994" y="84836"/>
                  </a:moveTo>
                  <a:lnTo>
                    <a:pt x="4009390" y="84836"/>
                  </a:lnTo>
                  <a:lnTo>
                    <a:pt x="4060825" y="172465"/>
                  </a:lnTo>
                  <a:lnTo>
                    <a:pt x="4017033" y="198160"/>
                  </a:lnTo>
                  <a:lnTo>
                    <a:pt x="4068445" y="285750"/>
                  </a:lnTo>
                  <a:lnTo>
                    <a:pt x="4198994" y="84836"/>
                  </a:lnTo>
                  <a:close/>
                </a:path>
                <a:path w="4254500" h="2496820">
                  <a:moveTo>
                    <a:pt x="4009390" y="84836"/>
                  </a:moveTo>
                  <a:lnTo>
                    <a:pt x="3965598" y="110530"/>
                  </a:lnTo>
                  <a:lnTo>
                    <a:pt x="4017033" y="198160"/>
                  </a:lnTo>
                  <a:lnTo>
                    <a:pt x="4060825" y="172465"/>
                  </a:lnTo>
                  <a:lnTo>
                    <a:pt x="4009390" y="84836"/>
                  </a:lnTo>
                  <a:close/>
                </a:path>
                <a:path w="4254500" h="2496820">
                  <a:moveTo>
                    <a:pt x="4254119" y="0"/>
                  </a:moveTo>
                  <a:lnTo>
                    <a:pt x="3914140" y="22860"/>
                  </a:lnTo>
                  <a:lnTo>
                    <a:pt x="3965598" y="110530"/>
                  </a:lnTo>
                  <a:lnTo>
                    <a:pt x="4009390" y="84836"/>
                  </a:lnTo>
                  <a:lnTo>
                    <a:pt x="4198994" y="84836"/>
                  </a:lnTo>
                  <a:lnTo>
                    <a:pt x="42541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14725" y="66675"/>
              <a:ext cx="7562850" cy="619125"/>
            </a:xfrm>
            <a:custGeom>
              <a:avLst/>
              <a:gdLst/>
              <a:ahLst/>
              <a:cxnLst/>
              <a:rect l="l" t="t" r="r" b="b"/>
              <a:pathLst>
                <a:path w="7562850" h="619125">
                  <a:moveTo>
                    <a:pt x="0" y="619125"/>
                  </a:moveTo>
                  <a:lnTo>
                    <a:pt x="7562850" y="619125"/>
                  </a:lnTo>
                  <a:lnTo>
                    <a:pt x="7562850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446651" y="28955"/>
            <a:ext cx="599440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PREINSCRICIÓN</a:t>
            </a:r>
            <a:r>
              <a:rPr sz="3950" spc="-90" dirty="0"/>
              <a:t> </a:t>
            </a:r>
            <a:r>
              <a:rPr sz="3950" dirty="0"/>
              <a:t>–</a:t>
            </a:r>
            <a:r>
              <a:rPr sz="3950" spc="-65" dirty="0"/>
              <a:t> </a:t>
            </a:r>
            <a:r>
              <a:rPr sz="3950" spc="-10" dirty="0"/>
              <a:t>ADMISIÓN</a:t>
            </a:r>
            <a:endParaRPr sz="3950"/>
          </a:p>
        </p:txBody>
      </p:sp>
      <p:grpSp>
        <p:nvGrpSpPr>
          <p:cNvPr id="16" name="object 16"/>
          <p:cNvGrpSpPr/>
          <p:nvPr/>
        </p:nvGrpSpPr>
        <p:grpSpPr>
          <a:xfrm>
            <a:off x="2465451" y="1066800"/>
            <a:ext cx="7698105" cy="2819400"/>
            <a:chOff x="2465451" y="1066800"/>
            <a:chExt cx="7698105" cy="2819400"/>
          </a:xfrm>
        </p:grpSpPr>
        <p:sp>
          <p:nvSpPr>
            <p:cNvPr id="17" name="object 17"/>
            <p:cNvSpPr/>
            <p:nvPr/>
          </p:nvSpPr>
          <p:spPr>
            <a:xfrm>
              <a:off x="9648825" y="1085850"/>
              <a:ext cx="495300" cy="2781300"/>
            </a:xfrm>
            <a:custGeom>
              <a:avLst/>
              <a:gdLst/>
              <a:ahLst/>
              <a:cxnLst/>
              <a:rect l="l" t="t" r="r" b="b"/>
              <a:pathLst>
                <a:path w="495300" h="2781300">
                  <a:moveTo>
                    <a:pt x="0" y="1390650"/>
                  </a:moveTo>
                  <a:lnTo>
                    <a:pt x="366" y="1314343"/>
                  </a:lnTo>
                  <a:lnTo>
                    <a:pt x="1453" y="1239112"/>
                  </a:lnTo>
                  <a:lnTo>
                    <a:pt x="3241" y="1165064"/>
                  </a:lnTo>
                  <a:lnTo>
                    <a:pt x="5711" y="1092304"/>
                  </a:lnTo>
                  <a:lnTo>
                    <a:pt x="8845" y="1020938"/>
                  </a:lnTo>
                  <a:lnTo>
                    <a:pt x="12624" y="951073"/>
                  </a:lnTo>
                  <a:lnTo>
                    <a:pt x="17029" y="882814"/>
                  </a:lnTo>
                  <a:lnTo>
                    <a:pt x="22041" y="816267"/>
                  </a:lnTo>
                  <a:lnTo>
                    <a:pt x="27641" y="751539"/>
                  </a:lnTo>
                  <a:lnTo>
                    <a:pt x="33810" y="688735"/>
                  </a:lnTo>
                  <a:lnTo>
                    <a:pt x="40529" y="627961"/>
                  </a:lnTo>
                  <a:lnTo>
                    <a:pt x="47780" y="569323"/>
                  </a:lnTo>
                  <a:lnTo>
                    <a:pt x="55543" y="512928"/>
                  </a:lnTo>
                  <a:lnTo>
                    <a:pt x="63800" y="458881"/>
                  </a:lnTo>
                  <a:lnTo>
                    <a:pt x="72532" y="407289"/>
                  </a:lnTo>
                  <a:lnTo>
                    <a:pt x="81720" y="358256"/>
                  </a:lnTo>
                  <a:lnTo>
                    <a:pt x="91345" y="311890"/>
                  </a:lnTo>
                  <a:lnTo>
                    <a:pt x="101388" y="268297"/>
                  </a:lnTo>
                  <a:lnTo>
                    <a:pt x="111831" y="227581"/>
                  </a:lnTo>
                  <a:lnTo>
                    <a:pt x="122653" y="189850"/>
                  </a:lnTo>
                  <a:lnTo>
                    <a:pt x="145364" y="123765"/>
                  </a:lnTo>
                  <a:lnTo>
                    <a:pt x="169371" y="70890"/>
                  </a:lnTo>
                  <a:lnTo>
                    <a:pt x="194521" y="32072"/>
                  </a:lnTo>
                  <a:lnTo>
                    <a:pt x="234061" y="2057"/>
                  </a:lnTo>
                  <a:lnTo>
                    <a:pt x="247650" y="0"/>
                  </a:lnTo>
                  <a:lnTo>
                    <a:pt x="261238" y="2057"/>
                  </a:lnTo>
                  <a:lnTo>
                    <a:pt x="300778" y="32072"/>
                  </a:lnTo>
                  <a:lnTo>
                    <a:pt x="325928" y="70890"/>
                  </a:lnTo>
                  <a:lnTo>
                    <a:pt x="349935" y="123765"/>
                  </a:lnTo>
                  <a:lnTo>
                    <a:pt x="372646" y="189850"/>
                  </a:lnTo>
                  <a:lnTo>
                    <a:pt x="383468" y="227581"/>
                  </a:lnTo>
                  <a:lnTo>
                    <a:pt x="393911" y="268297"/>
                  </a:lnTo>
                  <a:lnTo>
                    <a:pt x="403954" y="311890"/>
                  </a:lnTo>
                  <a:lnTo>
                    <a:pt x="413579" y="358256"/>
                  </a:lnTo>
                  <a:lnTo>
                    <a:pt x="422767" y="407288"/>
                  </a:lnTo>
                  <a:lnTo>
                    <a:pt x="431499" y="458881"/>
                  </a:lnTo>
                  <a:lnTo>
                    <a:pt x="439756" y="512928"/>
                  </a:lnTo>
                  <a:lnTo>
                    <a:pt x="447519" y="569323"/>
                  </a:lnTo>
                  <a:lnTo>
                    <a:pt x="454770" y="627961"/>
                  </a:lnTo>
                  <a:lnTo>
                    <a:pt x="461489" y="688735"/>
                  </a:lnTo>
                  <a:lnTo>
                    <a:pt x="467658" y="751539"/>
                  </a:lnTo>
                  <a:lnTo>
                    <a:pt x="473258" y="816267"/>
                  </a:lnTo>
                  <a:lnTo>
                    <a:pt x="478270" y="882814"/>
                  </a:lnTo>
                  <a:lnTo>
                    <a:pt x="482675" y="951073"/>
                  </a:lnTo>
                  <a:lnTo>
                    <a:pt x="486454" y="1020938"/>
                  </a:lnTo>
                  <a:lnTo>
                    <a:pt x="489588" y="1092304"/>
                  </a:lnTo>
                  <a:lnTo>
                    <a:pt x="492058" y="1165064"/>
                  </a:lnTo>
                  <a:lnTo>
                    <a:pt x="493846" y="1239112"/>
                  </a:lnTo>
                  <a:lnTo>
                    <a:pt x="494933" y="1314343"/>
                  </a:lnTo>
                  <a:lnTo>
                    <a:pt x="495300" y="1390650"/>
                  </a:lnTo>
                  <a:lnTo>
                    <a:pt x="494933" y="1466956"/>
                  </a:lnTo>
                  <a:lnTo>
                    <a:pt x="493846" y="1542187"/>
                  </a:lnTo>
                  <a:lnTo>
                    <a:pt x="492058" y="1616235"/>
                  </a:lnTo>
                  <a:lnTo>
                    <a:pt x="489588" y="1688995"/>
                  </a:lnTo>
                  <a:lnTo>
                    <a:pt x="486454" y="1760361"/>
                  </a:lnTo>
                  <a:lnTo>
                    <a:pt x="482675" y="1830226"/>
                  </a:lnTo>
                  <a:lnTo>
                    <a:pt x="478270" y="1898485"/>
                  </a:lnTo>
                  <a:lnTo>
                    <a:pt x="473258" y="1965032"/>
                  </a:lnTo>
                  <a:lnTo>
                    <a:pt x="467658" y="2029760"/>
                  </a:lnTo>
                  <a:lnTo>
                    <a:pt x="461489" y="2092564"/>
                  </a:lnTo>
                  <a:lnTo>
                    <a:pt x="454770" y="2153338"/>
                  </a:lnTo>
                  <a:lnTo>
                    <a:pt x="447519" y="2211976"/>
                  </a:lnTo>
                  <a:lnTo>
                    <a:pt x="439756" y="2268371"/>
                  </a:lnTo>
                  <a:lnTo>
                    <a:pt x="431499" y="2322418"/>
                  </a:lnTo>
                  <a:lnTo>
                    <a:pt x="422767" y="2374010"/>
                  </a:lnTo>
                  <a:lnTo>
                    <a:pt x="413579" y="2423043"/>
                  </a:lnTo>
                  <a:lnTo>
                    <a:pt x="403954" y="2469409"/>
                  </a:lnTo>
                  <a:lnTo>
                    <a:pt x="393911" y="2513002"/>
                  </a:lnTo>
                  <a:lnTo>
                    <a:pt x="383468" y="2553718"/>
                  </a:lnTo>
                  <a:lnTo>
                    <a:pt x="372646" y="2591449"/>
                  </a:lnTo>
                  <a:lnTo>
                    <a:pt x="349935" y="2657534"/>
                  </a:lnTo>
                  <a:lnTo>
                    <a:pt x="325928" y="2710409"/>
                  </a:lnTo>
                  <a:lnTo>
                    <a:pt x="300778" y="2749227"/>
                  </a:lnTo>
                  <a:lnTo>
                    <a:pt x="261238" y="2779242"/>
                  </a:lnTo>
                  <a:lnTo>
                    <a:pt x="247650" y="2781300"/>
                  </a:lnTo>
                  <a:lnTo>
                    <a:pt x="234061" y="2779242"/>
                  </a:lnTo>
                  <a:lnTo>
                    <a:pt x="194521" y="2749227"/>
                  </a:lnTo>
                  <a:lnTo>
                    <a:pt x="169371" y="2710409"/>
                  </a:lnTo>
                  <a:lnTo>
                    <a:pt x="145364" y="2657534"/>
                  </a:lnTo>
                  <a:lnTo>
                    <a:pt x="122653" y="2591449"/>
                  </a:lnTo>
                  <a:lnTo>
                    <a:pt x="111831" y="2553718"/>
                  </a:lnTo>
                  <a:lnTo>
                    <a:pt x="101388" y="2513002"/>
                  </a:lnTo>
                  <a:lnTo>
                    <a:pt x="91345" y="2469409"/>
                  </a:lnTo>
                  <a:lnTo>
                    <a:pt x="81720" y="2423043"/>
                  </a:lnTo>
                  <a:lnTo>
                    <a:pt x="72532" y="2374011"/>
                  </a:lnTo>
                  <a:lnTo>
                    <a:pt x="63800" y="2322418"/>
                  </a:lnTo>
                  <a:lnTo>
                    <a:pt x="55543" y="2268371"/>
                  </a:lnTo>
                  <a:lnTo>
                    <a:pt x="47780" y="2211976"/>
                  </a:lnTo>
                  <a:lnTo>
                    <a:pt x="40529" y="2153338"/>
                  </a:lnTo>
                  <a:lnTo>
                    <a:pt x="33810" y="2092564"/>
                  </a:lnTo>
                  <a:lnTo>
                    <a:pt x="27641" y="2029760"/>
                  </a:lnTo>
                  <a:lnTo>
                    <a:pt x="22041" y="1965032"/>
                  </a:lnTo>
                  <a:lnTo>
                    <a:pt x="17029" y="1898485"/>
                  </a:lnTo>
                  <a:lnTo>
                    <a:pt x="12624" y="1830226"/>
                  </a:lnTo>
                  <a:lnTo>
                    <a:pt x="8845" y="1760361"/>
                  </a:lnTo>
                  <a:lnTo>
                    <a:pt x="5711" y="1688995"/>
                  </a:lnTo>
                  <a:lnTo>
                    <a:pt x="3241" y="1616235"/>
                  </a:lnTo>
                  <a:lnTo>
                    <a:pt x="1453" y="1542187"/>
                  </a:lnTo>
                  <a:lnTo>
                    <a:pt x="366" y="1466956"/>
                  </a:lnTo>
                  <a:lnTo>
                    <a:pt x="0" y="139065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71801" y="1671701"/>
              <a:ext cx="5162550" cy="1952625"/>
            </a:xfrm>
            <a:custGeom>
              <a:avLst/>
              <a:gdLst/>
              <a:ahLst/>
              <a:cxnLst/>
              <a:rect l="l" t="t" r="r" b="b"/>
              <a:pathLst>
                <a:path w="5162550" h="1952625">
                  <a:moveTo>
                    <a:pt x="5162550" y="0"/>
                  </a:moveTo>
                  <a:lnTo>
                    <a:pt x="0" y="0"/>
                  </a:lnTo>
                  <a:lnTo>
                    <a:pt x="0" y="1952625"/>
                  </a:lnTo>
                  <a:lnTo>
                    <a:pt x="5162550" y="1952625"/>
                  </a:lnTo>
                  <a:lnTo>
                    <a:pt x="5162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71801" y="1671701"/>
              <a:ext cx="5162550" cy="1952625"/>
            </a:xfrm>
            <a:custGeom>
              <a:avLst/>
              <a:gdLst/>
              <a:ahLst/>
              <a:cxnLst/>
              <a:rect l="l" t="t" r="r" b="b"/>
              <a:pathLst>
                <a:path w="5162550" h="1952625">
                  <a:moveTo>
                    <a:pt x="0" y="1952625"/>
                  </a:moveTo>
                  <a:lnTo>
                    <a:pt x="5162550" y="1952625"/>
                  </a:lnTo>
                  <a:lnTo>
                    <a:pt x="5162550" y="0"/>
                  </a:lnTo>
                  <a:lnTo>
                    <a:pt x="0" y="0"/>
                  </a:lnTo>
                  <a:lnTo>
                    <a:pt x="0" y="1952625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PREINSCRICIÓN</a:t>
            </a:r>
            <a:r>
              <a:rPr spc="-145" dirty="0"/>
              <a:t> </a:t>
            </a:r>
            <a:r>
              <a:rPr dirty="0"/>
              <a:t>–</a:t>
            </a:r>
            <a:r>
              <a:rPr spc="-114" dirty="0"/>
              <a:t> </a:t>
            </a:r>
            <a:r>
              <a:rPr spc="-10" dirty="0"/>
              <a:t>ADMISIÓN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2975" y="1409700"/>
            <a:ext cx="9029700" cy="258127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889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70"/>
              </a:spcBef>
            </a:pPr>
            <a:r>
              <a:rPr sz="4800" b="1" spc="-40" dirty="0">
                <a:latin typeface="Calibri"/>
                <a:cs typeface="Calibri"/>
              </a:rPr>
              <a:t>CONVOCATORIA</a:t>
            </a:r>
            <a:r>
              <a:rPr sz="4800" b="1" spc="-150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POR</a:t>
            </a:r>
            <a:r>
              <a:rPr sz="4800" b="1" spc="-75" dirty="0">
                <a:latin typeface="Calibri"/>
                <a:cs typeface="Calibri"/>
              </a:rPr>
              <a:t> </a:t>
            </a:r>
            <a:r>
              <a:rPr sz="4800" b="1" spc="-10" dirty="0">
                <a:latin typeface="Calibri"/>
                <a:cs typeface="Calibri"/>
              </a:rPr>
              <a:t>VACANTES</a:t>
            </a:r>
            <a:endParaRPr sz="4800">
              <a:latin typeface="Calibri"/>
              <a:cs typeface="Calibri"/>
            </a:endParaRPr>
          </a:p>
          <a:p>
            <a:pPr marL="95885">
              <a:lnSpc>
                <a:spcPct val="100000"/>
              </a:lnSpc>
              <a:spcBef>
                <a:spcPts val="5660"/>
              </a:spcBef>
            </a:pP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PODE</a:t>
            </a:r>
            <a:r>
              <a:rPr sz="4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SER</a:t>
            </a:r>
            <a:r>
              <a:rPr sz="4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600" b="1" dirty="0">
                <a:solidFill>
                  <a:srgbClr val="FF0000"/>
                </a:solidFill>
                <a:latin typeface="Calibri"/>
                <a:cs typeface="Calibri"/>
              </a:rPr>
              <a:t>XA</a:t>
            </a:r>
            <a:r>
              <a:rPr sz="6600" b="1" spc="-4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DENDE</a:t>
            </a:r>
            <a:r>
              <a:rPr sz="4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O 2º</a:t>
            </a:r>
            <a:r>
              <a:rPr sz="4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-10" dirty="0">
                <a:solidFill>
                  <a:srgbClr val="FF0000"/>
                </a:solidFill>
                <a:latin typeface="Calibri"/>
                <a:cs typeface="Calibri"/>
              </a:rPr>
              <a:t>PRAZO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9650" y="4524375"/>
            <a:ext cx="9020175" cy="132397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9050" rIns="0" bIns="0" rtlCol="0">
            <a:spAutoFit/>
          </a:bodyPr>
          <a:lstStyle/>
          <a:p>
            <a:pPr marL="90805" marR="961390">
              <a:lnSpc>
                <a:spcPct val="101400"/>
              </a:lnSpc>
              <a:spcBef>
                <a:spcPts val="150"/>
              </a:spcBef>
            </a:pPr>
            <a:r>
              <a:rPr sz="3950" b="1" dirty="0">
                <a:latin typeface="Calibri"/>
                <a:cs typeface="Calibri"/>
              </a:rPr>
              <a:t>CONFIRMACIÓNS</a:t>
            </a:r>
            <a:r>
              <a:rPr sz="3950" b="1" spc="20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DE</a:t>
            </a:r>
            <a:r>
              <a:rPr sz="3950" b="1" spc="-4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LISTA</a:t>
            </a:r>
            <a:r>
              <a:rPr sz="3950" b="1" spc="-4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DE</a:t>
            </a:r>
            <a:r>
              <a:rPr sz="3950" b="1" spc="-40" dirty="0">
                <a:latin typeface="Calibri"/>
                <a:cs typeface="Calibri"/>
              </a:rPr>
              <a:t> </a:t>
            </a:r>
            <a:r>
              <a:rPr sz="3950" b="1" spc="-10" dirty="0">
                <a:latin typeface="Calibri"/>
                <a:cs typeface="Calibri"/>
              </a:rPr>
              <a:t>ESPERA </a:t>
            </a:r>
            <a:r>
              <a:rPr sz="3950" b="1" dirty="0">
                <a:solidFill>
                  <a:srgbClr val="FF0000"/>
                </a:solidFill>
                <a:latin typeface="Calibri"/>
                <a:cs typeface="Calibri"/>
              </a:rPr>
              <a:t>CON</a:t>
            </a:r>
            <a:r>
              <a:rPr sz="395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50" b="1" dirty="0">
                <a:solidFill>
                  <a:srgbClr val="FF0000"/>
                </a:solidFill>
                <a:latin typeface="Calibri"/>
                <a:cs typeface="Calibri"/>
              </a:rPr>
              <a:t>48h.</a:t>
            </a:r>
            <a:r>
              <a:rPr sz="39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5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395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50" b="1" spc="-10" dirty="0">
                <a:solidFill>
                  <a:srgbClr val="FF0000"/>
                </a:solidFill>
                <a:latin typeface="Calibri"/>
                <a:cs typeface="Calibri"/>
              </a:rPr>
              <a:t>PRAZO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6651" y="2654363"/>
            <a:ext cx="3862704" cy="16795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55"/>
              </a:spcBef>
            </a:pPr>
            <a:r>
              <a:rPr sz="5400" dirty="0">
                <a:latin typeface="Calibri"/>
                <a:cs typeface="Calibri"/>
              </a:rPr>
              <a:t>Grazas</a:t>
            </a:r>
            <a:r>
              <a:rPr sz="5400" spc="-290" dirty="0">
                <a:latin typeface="Calibri"/>
                <a:cs typeface="Calibri"/>
              </a:rPr>
              <a:t> </a:t>
            </a:r>
            <a:r>
              <a:rPr sz="5400" spc="-20" dirty="0">
                <a:latin typeface="Calibri"/>
                <a:cs typeface="Calibri"/>
              </a:rPr>
              <a:t>pola </a:t>
            </a:r>
            <a:r>
              <a:rPr sz="5400" dirty="0">
                <a:latin typeface="Calibri"/>
                <a:cs typeface="Calibri"/>
              </a:rPr>
              <a:t>vosa</a:t>
            </a:r>
            <a:r>
              <a:rPr sz="5400" spc="-45" dirty="0">
                <a:latin typeface="Calibri"/>
                <a:cs typeface="Calibri"/>
              </a:rPr>
              <a:t> </a:t>
            </a:r>
            <a:r>
              <a:rPr sz="5400" spc="-25" dirty="0">
                <a:latin typeface="Calibri"/>
                <a:cs typeface="Calibri"/>
              </a:rPr>
              <a:t>atención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733550"/>
            <a:ext cx="5587209" cy="3609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5150" spc="-10" dirty="0">
                <a:solidFill>
                  <a:srgbClr val="FF0000"/>
                </a:solidFill>
              </a:rPr>
              <a:t>Importante!!</a:t>
            </a:r>
            <a:endParaRPr sz="5150"/>
          </a:p>
          <a:p>
            <a:pPr marL="3181985" marR="5080" indent="-2297430">
              <a:lnSpc>
                <a:spcPts val="5260"/>
              </a:lnSpc>
              <a:spcBef>
                <a:spcPts val="875"/>
              </a:spcBef>
            </a:pPr>
            <a:r>
              <a:rPr sz="4400" dirty="0"/>
              <a:t>Non</a:t>
            </a:r>
            <a:r>
              <a:rPr sz="4400" spc="-85" dirty="0"/>
              <a:t> </a:t>
            </a:r>
            <a:r>
              <a:rPr sz="4400" dirty="0"/>
              <a:t>se</a:t>
            </a:r>
            <a:r>
              <a:rPr sz="4400" spc="-80" dirty="0"/>
              <a:t> </a:t>
            </a:r>
            <a:r>
              <a:rPr sz="4400" dirty="0"/>
              <a:t>tramitan</a:t>
            </a:r>
            <a:r>
              <a:rPr sz="4400" spc="-90" dirty="0"/>
              <a:t> </a:t>
            </a:r>
            <a:r>
              <a:rPr sz="4400" dirty="0"/>
              <a:t>cambios</a:t>
            </a:r>
            <a:r>
              <a:rPr sz="4400" spc="-130" dirty="0"/>
              <a:t> </a:t>
            </a:r>
            <a:r>
              <a:rPr sz="4400" dirty="0"/>
              <a:t>de</a:t>
            </a:r>
            <a:r>
              <a:rPr sz="4400" spc="-85" dirty="0"/>
              <a:t> </a:t>
            </a:r>
            <a:r>
              <a:rPr sz="4400" spc="-10" dirty="0"/>
              <a:t>matrícula </a:t>
            </a:r>
            <a:r>
              <a:rPr sz="4400" dirty="0"/>
              <a:t>os</a:t>
            </a:r>
            <a:r>
              <a:rPr sz="4400" spc="-70" dirty="0"/>
              <a:t> </a:t>
            </a:r>
            <a:r>
              <a:rPr sz="4400" dirty="0"/>
              <a:t>días</a:t>
            </a:r>
            <a:r>
              <a:rPr sz="4400" spc="-15" dirty="0"/>
              <a:t> </a:t>
            </a:r>
            <a:r>
              <a:rPr sz="4400" dirty="0"/>
              <a:t>das</a:t>
            </a:r>
            <a:r>
              <a:rPr sz="4400" spc="-15" dirty="0"/>
              <a:t> </a:t>
            </a:r>
            <a:r>
              <a:rPr sz="4400" spc="-10" dirty="0"/>
              <a:t>probas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787650" marR="5080" indent="-2774950">
              <a:lnSpc>
                <a:spcPts val="5250"/>
              </a:lnSpc>
              <a:spcBef>
                <a:spcPts val="270"/>
              </a:spcBef>
            </a:pPr>
            <a:r>
              <a:rPr sz="4400" b="0" dirty="0">
                <a:latin typeface="Calibri"/>
                <a:cs typeface="Calibri"/>
              </a:rPr>
              <a:t>Comprobación</a:t>
            </a:r>
            <a:r>
              <a:rPr sz="4400" b="0" spc="-114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da</a:t>
            </a:r>
            <a:r>
              <a:rPr sz="4400" b="0" spc="-114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matrícula</a:t>
            </a:r>
            <a:r>
              <a:rPr sz="4400" b="0" spc="-11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por</a:t>
            </a:r>
            <a:r>
              <a:rPr sz="4400" b="0" spc="-75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parte </a:t>
            </a:r>
            <a:r>
              <a:rPr sz="4400" b="0" dirty="0">
                <a:latin typeface="Calibri"/>
                <a:cs typeface="Calibri"/>
              </a:rPr>
              <a:t>do</a:t>
            </a:r>
            <a:r>
              <a:rPr sz="4400" b="0" spc="-50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alumnado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65851" y="3570351"/>
            <a:ext cx="869950" cy="1155700"/>
            <a:chOff x="5665851" y="3570351"/>
            <a:chExt cx="869950" cy="1155700"/>
          </a:xfrm>
        </p:grpSpPr>
        <p:sp>
          <p:nvSpPr>
            <p:cNvPr id="5" name="object 5"/>
            <p:cNvSpPr/>
            <p:nvPr/>
          </p:nvSpPr>
          <p:spPr>
            <a:xfrm>
              <a:off x="5672201" y="3576701"/>
              <a:ext cx="857250" cy="1143000"/>
            </a:xfrm>
            <a:custGeom>
              <a:avLst/>
              <a:gdLst/>
              <a:ahLst/>
              <a:cxnLst/>
              <a:rect l="l" t="t" r="r" b="b"/>
              <a:pathLst>
                <a:path w="857250" h="1143000">
                  <a:moveTo>
                    <a:pt x="642874" y="0"/>
                  </a:moveTo>
                  <a:lnTo>
                    <a:pt x="214249" y="0"/>
                  </a:lnTo>
                  <a:lnTo>
                    <a:pt x="214249" y="714375"/>
                  </a:lnTo>
                  <a:lnTo>
                    <a:pt x="0" y="714375"/>
                  </a:lnTo>
                  <a:lnTo>
                    <a:pt x="428625" y="1143000"/>
                  </a:lnTo>
                  <a:lnTo>
                    <a:pt x="857250" y="714375"/>
                  </a:lnTo>
                  <a:lnTo>
                    <a:pt x="642874" y="714375"/>
                  </a:lnTo>
                  <a:lnTo>
                    <a:pt x="642874" y="0"/>
                  </a:lnTo>
                  <a:close/>
                </a:path>
              </a:pathLst>
            </a:custGeom>
            <a:solidFill>
              <a:srgbClr val="00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72201" y="3576701"/>
              <a:ext cx="857250" cy="1143000"/>
            </a:xfrm>
            <a:custGeom>
              <a:avLst/>
              <a:gdLst/>
              <a:ahLst/>
              <a:cxnLst/>
              <a:rect l="l" t="t" r="r" b="b"/>
              <a:pathLst>
                <a:path w="857250" h="1143000">
                  <a:moveTo>
                    <a:pt x="0" y="714375"/>
                  </a:moveTo>
                  <a:lnTo>
                    <a:pt x="214249" y="714375"/>
                  </a:lnTo>
                  <a:lnTo>
                    <a:pt x="214249" y="0"/>
                  </a:lnTo>
                  <a:lnTo>
                    <a:pt x="642874" y="0"/>
                  </a:lnTo>
                  <a:lnTo>
                    <a:pt x="642874" y="714375"/>
                  </a:lnTo>
                  <a:lnTo>
                    <a:pt x="857250" y="714375"/>
                  </a:lnTo>
                  <a:lnTo>
                    <a:pt x="428625" y="1143000"/>
                  </a:lnTo>
                  <a:lnTo>
                    <a:pt x="0" y="714375"/>
                  </a:lnTo>
                  <a:close/>
                </a:path>
              </a:pathLst>
            </a:custGeom>
            <a:ln w="12700">
              <a:solidFill>
                <a:srgbClr val="00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7400" y="419100"/>
            <a:ext cx="2291358" cy="32920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4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8455" y="240093"/>
            <a:ext cx="5078095" cy="124333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849630" marR="5080" indent="-837565">
              <a:lnSpc>
                <a:spcPct val="101400"/>
              </a:lnSpc>
              <a:spcBef>
                <a:spcPts val="65"/>
              </a:spcBef>
            </a:pPr>
            <a:r>
              <a:rPr sz="3950" b="1" dirty="0">
                <a:latin typeface="Calibri"/>
                <a:cs typeface="Calibri"/>
              </a:rPr>
              <a:t>Modelos</a:t>
            </a:r>
            <a:r>
              <a:rPr sz="3950" b="1" spc="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de</a:t>
            </a:r>
            <a:r>
              <a:rPr sz="3950" b="1" spc="20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exame</a:t>
            </a:r>
            <a:r>
              <a:rPr sz="3950" b="1" spc="15" dirty="0">
                <a:latin typeface="Calibri"/>
                <a:cs typeface="Calibri"/>
              </a:rPr>
              <a:t> </a:t>
            </a:r>
            <a:r>
              <a:rPr sz="3950" b="1" spc="-20" dirty="0">
                <a:latin typeface="Calibri"/>
                <a:cs typeface="Calibri"/>
              </a:rPr>
              <a:t>para </a:t>
            </a:r>
            <a:r>
              <a:rPr sz="3950" b="1" dirty="0">
                <a:latin typeface="Calibri"/>
                <a:cs typeface="Calibri"/>
              </a:rPr>
              <a:t>cada</a:t>
            </a:r>
            <a:r>
              <a:rPr sz="3950" b="1" spc="-30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materia</a:t>
            </a:r>
            <a:r>
              <a:rPr sz="3950" b="1" spc="45" dirty="0">
                <a:latin typeface="Calibri"/>
                <a:cs typeface="Calibri"/>
              </a:rPr>
              <a:t> </a:t>
            </a:r>
            <a:r>
              <a:rPr sz="3950" b="1" spc="-25" dirty="0">
                <a:latin typeface="Calibri"/>
                <a:cs typeface="Calibri"/>
              </a:rPr>
              <a:t>en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2825" y="219075"/>
            <a:ext cx="3228975" cy="676275"/>
          </a:xfrm>
          <a:prstGeom prst="rect">
            <a:avLst/>
          </a:prstGeom>
          <a:solidFill>
            <a:srgbClr val="009EEB"/>
          </a:solidFill>
        </p:spPr>
        <p:txBody>
          <a:bodyPr vert="horz" wrap="square" lIns="0" tIns="0" rIns="0" bIns="0" rtlCol="0">
            <a:spAutoFit/>
          </a:bodyPr>
          <a:lstStyle/>
          <a:p>
            <a:pPr marL="311150">
              <a:lnSpc>
                <a:spcPts val="5015"/>
              </a:lnSpc>
            </a:pPr>
            <a:r>
              <a:rPr sz="4400" spc="-10" dirty="0">
                <a:solidFill>
                  <a:srgbClr val="FFFFFF"/>
                </a:solidFill>
              </a:rPr>
              <a:t>ciug.gal/gal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600200" y="1628775"/>
            <a:ext cx="7772400" cy="4905375"/>
            <a:chOff x="1600200" y="1628775"/>
            <a:chExt cx="7772400" cy="49053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1628775"/>
              <a:ext cx="7772400" cy="49053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19350" y="3705225"/>
              <a:ext cx="790575" cy="228600"/>
            </a:xfrm>
            <a:custGeom>
              <a:avLst/>
              <a:gdLst/>
              <a:ahLst/>
              <a:cxnLst/>
              <a:rect l="l" t="t" r="r" b="b"/>
              <a:pathLst>
                <a:path w="790575" h="228600">
                  <a:moveTo>
                    <a:pt x="0" y="228600"/>
                  </a:moveTo>
                  <a:lnTo>
                    <a:pt x="790575" y="228600"/>
                  </a:lnTo>
                  <a:lnTo>
                    <a:pt x="790575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3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19300" y="295275"/>
            <a:ext cx="9949815" cy="1266825"/>
            <a:chOff x="2019300" y="295275"/>
            <a:chExt cx="9949815" cy="12668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77400" y="419100"/>
              <a:ext cx="2291358" cy="3292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38350" y="314325"/>
              <a:ext cx="7648575" cy="1228725"/>
            </a:xfrm>
            <a:custGeom>
              <a:avLst/>
              <a:gdLst/>
              <a:ahLst/>
              <a:cxnLst/>
              <a:rect l="l" t="t" r="r" b="b"/>
              <a:pathLst>
                <a:path w="7648575" h="1228725">
                  <a:moveTo>
                    <a:pt x="0" y="1228725"/>
                  </a:moveTo>
                  <a:lnTo>
                    <a:pt x="7648575" y="1228725"/>
                  </a:lnTo>
                  <a:lnTo>
                    <a:pt x="7648575" y="0"/>
                  </a:lnTo>
                  <a:lnTo>
                    <a:pt x="0" y="0"/>
                  </a:lnTo>
                  <a:lnTo>
                    <a:pt x="0" y="122872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132" rIns="0" bIns="0" rtlCol="0">
            <a:spAutoFit/>
          </a:bodyPr>
          <a:lstStyle/>
          <a:p>
            <a:pPr marL="1120775">
              <a:lnSpc>
                <a:spcPct val="100000"/>
              </a:lnSpc>
              <a:spcBef>
                <a:spcPts val="130"/>
              </a:spcBef>
            </a:pPr>
            <a:r>
              <a:rPr sz="3950" spc="-20" dirty="0"/>
              <a:t>Parámetros</a:t>
            </a:r>
            <a:r>
              <a:rPr sz="3950" spc="-80" dirty="0"/>
              <a:t> </a:t>
            </a:r>
            <a:r>
              <a:rPr sz="3950" dirty="0"/>
              <a:t>de</a:t>
            </a:r>
            <a:r>
              <a:rPr sz="3950" spc="-55" dirty="0"/>
              <a:t> </a:t>
            </a:r>
            <a:r>
              <a:rPr sz="3950" spc="-10" dirty="0"/>
              <a:t>ponderación</a:t>
            </a:r>
            <a:endParaRPr sz="395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5475" y="933450"/>
            <a:ext cx="8743950" cy="57150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5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" y="171450"/>
            <a:ext cx="1524000" cy="762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43050" y="295275"/>
            <a:ext cx="10426065" cy="657225"/>
            <a:chOff x="1543050" y="295275"/>
            <a:chExt cx="10426065" cy="6572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77400" y="419100"/>
              <a:ext cx="2291358" cy="3292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62100" y="314325"/>
              <a:ext cx="8115300" cy="619125"/>
            </a:xfrm>
            <a:custGeom>
              <a:avLst/>
              <a:gdLst/>
              <a:ahLst/>
              <a:cxnLst/>
              <a:rect l="l" t="t" r="r" b="b"/>
              <a:pathLst>
                <a:path w="8115300" h="619125">
                  <a:moveTo>
                    <a:pt x="0" y="619125"/>
                  </a:moveTo>
                  <a:lnTo>
                    <a:pt x="8115300" y="619125"/>
                  </a:lnTo>
                  <a:lnTo>
                    <a:pt x="8115300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132" rIns="0" bIns="0" rtlCol="0">
            <a:spAutoFit/>
          </a:bodyPr>
          <a:lstStyle/>
          <a:p>
            <a:pPr marL="2750185">
              <a:lnSpc>
                <a:spcPct val="100000"/>
              </a:lnSpc>
              <a:spcBef>
                <a:spcPts val="130"/>
              </a:spcBef>
            </a:pPr>
            <a:r>
              <a:rPr sz="3950" spc="-10" dirty="0"/>
              <a:t>EXAMES</a:t>
            </a:r>
            <a:endParaRPr sz="3950"/>
          </a:p>
        </p:txBody>
      </p:sp>
      <p:sp>
        <p:nvSpPr>
          <p:cNvPr id="7" name="object 7"/>
          <p:cNvSpPr/>
          <p:nvPr/>
        </p:nvSpPr>
        <p:spPr>
          <a:xfrm>
            <a:off x="538162" y="1300162"/>
            <a:ext cx="10991850" cy="4514850"/>
          </a:xfrm>
          <a:custGeom>
            <a:avLst/>
            <a:gdLst/>
            <a:ahLst/>
            <a:cxnLst/>
            <a:rect l="l" t="t" r="r" b="b"/>
            <a:pathLst>
              <a:path w="10991850" h="4514850">
                <a:moveTo>
                  <a:pt x="0" y="4514850"/>
                </a:moveTo>
                <a:lnTo>
                  <a:pt x="10991850" y="4514850"/>
                </a:lnTo>
                <a:lnTo>
                  <a:pt x="10991850" y="0"/>
                </a:lnTo>
                <a:lnTo>
                  <a:pt x="0" y="0"/>
                </a:lnTo>
                <a:lnTo>
                  <a:pt x="0" y="45148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8002" y="1698942"/>
            <a:ext cx="10944225" cy="40640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latin typeface="Calibri"/>
                <a:cs typeface="Calibri"/>
              </a:rPr>
              <a:t>PAU</a:t>
            </a:r>
            <a:r>
              <a:rPr sz="2750" spc="-1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2026:</a:t>
            </a:r>
            <a:endParaRPr sz="27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55"/>
              </a:spcBef>
              <a:buChar char="-"/>
              <a:tabLst>
                <a:tab pos="354965" algn="l"/>
              </a:tabLst>
            </a:pPr>
            <a:r>
              <a:rPr sz="2750" dirty="0">
                <a:latin typeface="Calibri"/>
                <a:cs typeface="Calibri"/>
              </a:rPr>
              <a:t>4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preguntas:</a:t>
            </a:r>
            <a:endParaRPr sz="275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80"/>
              </a:spcBef>
              <a:buChar char="-"/>
              <a:tabLst>
                <a:tab pos="812800" algn="l"/>
              </a:tabLst>
            </a:pPr>
            <a:r>
              <a:rPr sz="2750" dirty="0">
                <a:latin typeface="Calibri"/>
                <a:cs typeface="Calibri"/>
              </a:rPr>
              <a:t>1: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carácter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competencial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carácter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obrigatorio.</a:t>
            </a:r>
            <a:endParaRPr sz="275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155"/>
              </a:spcBef>
              <a:buChar char="-"/>
              <a:tabLst>
                <a:tab pos="812800" algn="l"/>
              </a:tabLst>
            </a:pPr>
            <a:r>
              <a:rPr sz="2750" dirty="0">
                <a:latin typeface="Calibri"/>
                <a:cs typeface="Calibri"/>
              </a:rPr>
              <a:t>3: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opcionalidade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interna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na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pregunta.</a:t>
            </a:r>
            <a:endParaRPr sz="27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Calibri"/>
              <a:buChar char="-"/>
            </a:pPr>
            <a:endParaRPr sz="2750">
              <a:latin typeface="Calibri"/>
              <a:cs typeface="Calibri"/>
            </a:endParaRPr>
          </a:p>
          <a:p>
            <a:pPr marL="469900" marR="5080">
              <a:lnSpc>
                <a:spcPct val="104700"/>
              </a:lnSpc>
              <a:tabLst>
                <a:tab pos="2135505" algn="l"/>
                <a:tab pos="2964180" algn="l"/>
                <a:tab pos="5077460" algn="l"/>
                <a:tab pos="6053455" algn="l"/>
                <a:tab pos="7817484" algn="l"/>
                <a:tab pos="8475980" algn="l"/>
                <a:tab pos="10051415" algn="l"/>
              </a:tabLst>
            </a:pPr>
            <a:r>
              <a:rPr sz="2750" spc="-10" dirty="0">
                <a:latin typeface="Calibri"/>
                <a:cs typeface="Calibri"/>
              </a:rPr>
              <a:t>Variación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25" dirty="0">
                <a:latin typeface="Calibri"/>
                <a:cs typeface="Calibri"/>
              </a:rPr>
              <a:t>nas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puntuacións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20" dirty="0">
                <a:latin typeface="Calibri"/>
                <a:cs typeface="Calibri"/>
              </a:rPr>
              <a:t>para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adaptarse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25" dirty="0">
                <a:latin typeface="Calibri"/>
                <a:cs typeface="Calibri"/>
              </a:rPr>
              <a:t>ós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modelos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CRUE: </a:t>
            </a:r>
            <a:r>
              <a:rPr sz="2750" dirty="0">
                <a:latin typeface="Calibri"/>
                <a:cs typeface="Calibri"/>
              </a:rPr>
              <a:t>homoxeneización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da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proba.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40"/>
              </a:spcBef>
              <a:buChar char="-"/>
              <a:tabLst>
                <a:tab pos="203200" algn="l"/>
              </a:tabLst>
            </a:pPr>
            <a:r>
              <a:rPr sz="2750" dirty="0">
                <a:latin typeface="Calibri"/>
                <a:cs typeface="Calibri"/>
              </a:rPr>
              <a:t>Aumento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carácter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competencial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exame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66220" y="6311979"/>
            <a:ext cx="725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heavy" spc="-10" dirty="0">
                <a:solidFill>
                  <a:srgbClr val="049FEB"/>
                </a:solidFill>
                <a:uFill>
                  <a:solidFill>
                    <a:srgbClr val="049FEB"/>
                  </a:solidFill>
                </a:uFill>
                <a:latin typeface="Calibri"/>
                <a:cs typeface="Calibri"/>
                <a:hlinkClick r:id="rId4"/>
              </a:rPr>
              <a:t>ciug.gal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09550"/>
            <a:ext cx="10944225" cy="53890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2135</Words>
  <Application>Microsoft Office PowerPoint</Application>
  <PresentationFormat>Panorámica</PresentationFormat>
  <Paragraphs>598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7" baseType="lpstr">
      <vt:lpstr>Arial MT</vt:lpstr>
      <vt:lpstr>Calibri</vt:lpstr>
      <vt:lpstr>Times New Roman</vt:lpstr>
      <vt:lpstr>Wingdings</vt:lpstr>
      <vt:lpstr>Office Theme</vt:lpstr>
      <vt:lpstr>Presentación de PowerPoint</vt:lpstr>
      <vt:lpstr>Presentación de PowerPoint</vt:lpstr>
      <vt:lpstr>DATAS DAS CONVOCATORIAS</vt:lpstr>
      <vt:lpstr>DATAS PARA A MATRÍCULA</vt:lpstr>
      <vt:lpstr>Importante!! Non se tramitan cambios de matrícula os días das probas</vt:lpstr>
      <vt:lpstr>ciug.gal/gal</vt:lpstr>
      <vt:lpstr>Parámetros de ponderación</vt:lpstr>
      <vt:lpstr>EXAMES</vt:lpstr>
      <vt:lpstr>Presentación de PowerPoint</vt:lpstr>
      <vt:lpstr>Presentación de PowerPoint</vt:lpstr>
      <vt:lpstr>Presentación de PowerPoint</vt:lpstr>
      <vt:lpstr>PREINSCRICIÓN E ADMISIÓN</vt:lpstr>
      <vt:lpstr>ESTRUTURA DAS PROBAS</vt:lpstr>
      <vt:lpstr>ESTRUTURA DAS PROBAS</vt:lpstr>
      <vt:lpstr>MÁXIMO 4 MATERIAS</vt:lpstr>
      <vt:lpstr>ACCESO ÁS ENSINANZAS UNIVERSITARIAS</vt:lpstr>
      <vt:lpstr>REPETICIÓN – SUBIR NOTA</vt:lpstr>
      <vt:lpstr>Exame ABAU: 1º día</vt:lpstr>
      <vt:lpstr>Presentación de PowerPoint</vt:lpstr>
      <vt:lpstr>EXAME ABAU: PARA CADA EXAME</vt:lpstr>
      <vt:lpstr>CABECEIRA</vt:lpstr>
      <vt:lpstr>PREPARACIÓN DA CABECEIRA</vt:lpstr>
      <vt:lpstr>PREPARACIÓN DA CABECEIRA</vt:lpstr>
      <vt:lpstr>ANTES DE ENTREGAR</vt:lpstr>
      <vt:lpstr>ENTREGA EXAME</vt:lpstr>
      <vt:lpstr>DESPOIS DA ENTREGA</vt:lpstr>
      <vt:lpstr>EXAMES: EN CIFRAS</vt:lpstr>
      <vt:lpstr>REVISIÓN DAS CUALIFICACIÓNS</vt:lpstr>
      <vt:lpstr>NOTAS E RECLAMACIÓNS</vt:lpstr>
      <vt:lpstr>VER AS PROBAS</vt:lpstr>
      <vt:lpstr>TARXETAS DE CUALIFICACIÓNS Provisorias / Definitivas</vt:lpstr>
      <vt:lpstr>PREINSCRICIÓN E ADMISIÓN</vt:lpstr>
      <vt:lpstr>PREINSCRICIÓN E ADMISIÓN</vt:lpstr>
      <vt:lpstr>CHAMAMENTOS E CALENDARIO DE MATRÍCULA Para poder facer catro chamamentos antes de rematar o mes de xullo e facilitar a matrícula do alumnado, cada prazo de matrícula terá un mínimo de dous días (dende as 00.01h do primeiro día ata as 23.59h do segundo día).</vt:lpstr>
      <vt:lpstr>CALENDARIO DE MATRÍCULA 2025</vt:lpstr>
      <vt:lpstr>ADMISIÓN – OPCIÓN 1</vt:lpstr>
      <vt:lpstr>ADMISIÓN – OPCIÓN 2</vt:lpstr>
      <vt:lpstr>ADMISIÓN – OPCIÓN 3</vt:lpstr>
      <vt:lpstr>ADMISIÓN</vt:lpstr>
      <vt:lpstr>PREINSCRICIÓN – ADMISIÓN</vt:lpstr>
      <vt:lpstr>PREINSCRICIÓN – ADMISIÓN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MUIÑO OTERO RODRIGO</cp:lastModifiedBy>
  <cp:revision>1</cp:revision>
  <dcterms:created xsi:type="dcterms:W3CDTF">2025-11-07T11:15:19Z</dcterms:created>
  <dcterms:modified xsi:type="dcterms:W3CDTF">2025-11-20T16:07:54Z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2025-11-05T00:00:00Z</vt:filetime>
  </property>
  <property fmtid="{D5CDD505-2E9C-101B-9397-08002B2CF9AE}" pid="3" name="LastSaved">
    <vt:filetime>2025-11-07T00:00:00Z</vt:filetime>
  </property>
</Properties>
</file>