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5143500" type="screen16x9"/>
  <p:notesSz cx="6858000" cy="9144000"/>
  <p:embeddedFontLst>
    <p:embeddedFont>
      <p:font typeface="Patrick Hand SC" charset="0"/>
      <p:regular r:id="rId19"/>
    </p:embeddedFont>
    <p:embeddedFont>
      <p:font typeface="Calibri" pitchFamily="34" charset="0"/>
      <p:regular r:id="rId20"/>
      <p:bold r:id="rId21"/>
      <p:italic r:id="rId22"/>
      <p:boldItalic r:id="rId23"/>
    </p:embeddedFont>
    <p:embeddedFont>
      <p:font typeface="Tinos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94" d="100"/>
          <a:sy n="94" d="100"/>
        </p:scale>
        <p:origin x="-474" y="-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400"/>
              <a:buChar char="●"/>
              <a:defRPr sz="1100"/>
            </a:lvl1pPr>
            <a:lvl2pPr lvl="1">
              <a:spcBef>
                <a:spcPts val="0"/>
              </a:spcBef>
              <a:buSzPts val="1400"/>
              <a:buChar char="○"/>
              <a:defRPr sz="1100"/>
            </a:lvl2pPr>
            <a:lvl3pPr lvl="2">
              <a:spcBef>
                <a:spcPts val="0"/>
              </a:spcBef>
              <a:buSzPts val="1400"/>
              <a:buChar char="■"/>
              <a:defRPr sz="1100"/>
            </a:lvl3pPr>
            <a:lvl4pPr lvl="3">
              <a:spcBef>
                <a:spcPts val="0"/>
              </a:spcBef>
              <a:buSzPts val="1400"/>
              <a:buChar char="●"/>
              <a:defRPr sz="1100"/>
            </a:lvl4pPr>
            <a:lvl5pPr lvl="4">
              <a:spcBef>
                <a:spcPts val="0"/>
              </a:spcBef>
              <a:buSzPts val="1400"/>
              <a:buChar char="○"/>
              <a:defRPr sz="1100"/>
            </a:lvl5pPr>
            <a:lvl6pPr lvl="5">
              <a:spcBef>
                <a:spcPts val="0"/>
              </a:spcBef>
              <a:buSzPts val="1400"/>
              <a:buChar char="■"/>
              <a:defRPr sz="1100"/>
            </a:lvl6pPr>
            <a:lvl7pPr lvl="6">
              <a:spcBef>
                <a:spcPts val="0"/>
              </a:spcBef>
              <a:buSzPts val="1400"/>
              <a:buChar char="●"/>
              <a:defRPr sz="1100"/>
            </a:lvl7pPr>
            <a:lvl8pPr lvl="7">
              <a:spcBef>
                <a:spcPts val="0"/>
              </a:spcBef>
              <a:buSzPts val="1400"/>
              <a:buChar char="○"/>
              <a:defRPr sz="1100"/>
            </a:lvl8pPr>
            <a:lvl9pPr lvl="8">
              <a:spcBef>
                <a:spcPts val="0"/>
              </a:spcBef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2195400" y="1915625"/>
            <a:ext cx="5307900" cy="1159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SzPts val="4800"/>
              <a:buNone/>
              <a:defRPr sz="4800"/>
            </a:lvl1pPr>
            <a:lvl2pPr lvl="1">
              <a:spcBef>
                <a:spcPts val="0"/>
              </a:spcBef>
              <a:buSzPts val="4800"/>
              <a:buNone/>
              <a:defRPr sz="4800"/>
            </a:lvl2pPr>
            <a:lvl3pPr lvl="2">
              <a:spcBef>
                <a:spcPts val="0"/>
              </a:spcBef>
              <a:buSzPts val="4800"/>
              <a:buNone/>
              <a:defRPr sz="4800"/>
            </a:lvl3pPr>
            <a:lvl4pPr lvl="3">
              <a:spcBef>
                <a:spcPts val="0"/>
              </a:spcBef>
              <a:buSzPts val="4800"/>
              <a:buNone/>
              <a:defRPr sz="4800"/>
            </a:lvl4pPr>
            <a:lvl5pPr lvl="4">
              <a:spcBef>
                <a:spcPts val="0"/>
              </a:spcBef>
              <a:buSzPts val="4800"/>
              <a:buNone/>
              <a:defRPr sz="4800"/>
            </a:lvl5pPr>
            <a:lvl6pPr lvl="5">
              <a:spcBef>
                <a:spcPts val="0"/>
              </a:spcBef>
              <a:buSzPts val="4800"/>
              <a:buNone/>
              <a:defRPr sz="4800"/>
            </a:lvl6pPr>
            <a:lvl7pPr lvl="6">
              <a:spcBef>
                <a:spcPts val="0"/>
              </a:spcBef>
              <a:buSzPts val="4800"/>
              <a:buNone/>
              <a:defRPr sz="4800"/>
            </a:lvl7pPr>
            <a:lvl8pPr lvl="7">
              <a:spcBef>
                <a:spcPts val="0"/>
              </a:spcBef>
              <a:buSzPts val="4800"/>
              <a:buNone/>
              <a:defRPr sz="4800"/>
            </a:lvl8pPr>
            <a:lvl9pPr lvl="8">
              <a:spcBef>
                <a:spcPts val="0"/>
              </a:spcBef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buNone/>
              </a:pPr>
              <a:t>‹Nº›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ctrTitle"/>
          </p:nvPr>
        </p:nvSpPr>
        <p:spPr>
          <a:xfrm>
            <a:off x="1912025" y="2116750"/>
            <a:ext cx="5802600" cy="11598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rtl="0">
              <a:spcBef>
                <a:spcPts val="0"/>
              </a:spcBef>
              <a:buSzPts val="4800"/>
              <a:buNone/>
              <a:defRPr sz="4800"/>
            </a:lvl1pPr>
            <a:lvl2pPr lvl="1" rtl="0">
              <a:spcBef>
                <a:spcPts val="0"/>
              </a:spcBef>
              <a:buSzPts val="4800"/>
              <a:buNone/>
              <a:defRPr sz="4800"/>
            </a:lvl2pPr>
            <a:lvl3pPr lvl="2" rtl="0">
              <a:spcBef>
                <a:spcPts val="0"/>
              </a:spcBef>
              <a:buSzPts val="4800"/>
              <a:buNone/>
              <a:defRPr sz="4800"/>
            </a:lvl3pPr>
            <a:lvl4pPr lvl="3" rtl="0">
              <a:spcBef>
                <a:spcPts val="0"/>
              </a:spcBef>
              <a:buSzPts val="4800"/>
              <a:buNone/>
              <a:defRPr sz="4800"/>
            </a:lvl4pPr>
            <a:lvl5pPr lvl="4" rtl="0">
              <a:spcBef>
                <a:spcPts val="0"/>
              </a:spcBef>
              <a:buSzPts val="4800"/>
              <a:buNone/>
              <a:defRPr sz="4800"/>
            </a:lvl5pPr>
            <a:lvl6pPr lvl="5" rtl="0">
              <a:spcBef>
                <a:spcPts val="0"/>
              </a:spcBef>
              <a:buSzPts val="4800"/>
              <a:buNone/>
              <a:defRPr sz="4800"/>
            </a:lvl6pPr>
            <a:lvl7pPr lvl="6" rtl="0">
              <a:spcBef>
                <a:spcPts val="0"/>
              </a:spcBef>
              <a:buSzPts val="4800"/>
              <a:buNone/>
              <a:defRPr sz="4800"/>
            </a:lvl7pPr>
            <a:lvl8pPr lvl="7" rtl="0">
              <a:spcBef>
                <a:spcPts val="0"/>
              </a:spcBef>
              <a:buSzPts val="4800"/>
              <a:buNone/>
              <a:defRPr sz="4800"/>
            </a:lvl8pPr>
            <a:lvl9pPr lvl="8" rtl="0">
              <a:spcBef>
                <a:spcPts val="0"/>
              </a:spcBef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ubTitle" idx="1"/>
          </p:nvPr>
        </p:nvSpPr>
        <p:spPr>
          <a:xfrm>
            <a:off x="1912025" y="3144851"/>
            <a:ext cx="5802600" cy="784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666666"/>
              </a:buClr>
              <a:buSzPts val="1800"/>
              <a:buNone/>
              <a:defRPr sz="1800" i="1">
                <a:solidFill>
                  <a:srgbClr val="666666"/>
                </a:solidFill>
              </a:defRPr>
            </a:lvl1pPr>
            <a:lvl2pPr lvl="1" rtl="0">
              <a:spcBef>
                <a:spcPts val="0"/>
              </a:spcBef>
              <a:buClr>
                <a:srgbClr val="666666"/>
              </a:buClr>
              <a:buSzPts val="1800"/>
              <a:buNone/>
              <a:defRPr sz="1800" i="1">
                <a:solidFill>
                  <a:srgbClr val="666666"/>
                </a:solidFill>
              </a:defRPr>
            </a:lvl2pPr>
            <a:lvl3pPr lvl="2" rtl="0">
              <a:spcBef>
                <a:spcPts val="0"/>
              </a:spcBef>
              <a:buClr>
                <a:srgbClr val="666666"/>
              </a:buClr>
              <a:buSzPts val="1800"/>
              <a:buNone/>
              <a:defRPr sz="1800" i="1">
                <a:solidFill>
                  <a:srgbClr val="666666"/>
                </a:solidFill>
              </a:defRPr>
            </a:lvl3pPr>
            <a:lvl4pPr lvl="3" rtl="0">
              <a:spcBef>
                <a:spcPts val="0"/>
              </a:spcBef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4pPr>
            <a:lvl5pPr lvl="4" rtl="0">
              <a:spcBef>
                <a:spcPts val="0"/>
              </a:spcBef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5pPr>
            <a:lvl6pPr lvl="5" rtl="0">
              <a:spcBef>
                <a:spcPts val="0"/>
              </a:spcBef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6pPr>
            <a:lvl7pPr lvl="6" rtl="0">
              <a:spcBef>
                <a:spcPts val="0"/>
              </a:spcBef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7pPr>
            <a:lvl8pPr lvl="7" rtl="0">
              <a:spcBef>
                <a:spcPts val="0"/>
              </a:spcBef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8pPr>
            <a:lvl9pPr lvl="8" rtl="0">
              <a:spcBef>
                <a:spcPts val="0"/>
              </a:spcBef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buNone/>
              </a:pPr>
              <a:t>‹Nº›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1809500" y="1476000"/>
            <a:ext cx="6128100" cy="8199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ts val="3000"/>
              <a:buChar char="◈"/>
              <a:defRPr b="1" i="1"/>
            </a:lvl1pPr>
            <a:lvl2pPr lvl="1" rtl="0">
              <a:spcBef>
                <a:spcPts val="0"/>
              </a:spcBef>
              <a:buSzPts val="2400"/>
              <a:buChar char="◆"/>
              <a:defRPr b="1" i="1"/>
            </a:lvl2pPr>
            <a:lvl3pPr lvl="2" rtl="0">
              <a:spcBef>
                <a:spcPts val="0"/>
              </a:spcBef>
              <a:buSzPts val="2400"/>
              <a:buChar char="◇"/>
              <a:defRPr b="1" i="1"/>
            </a:lvl3pPr>
            <a:lvl4pPr lvl="3" rtl="0">
              <a:spcBef>
                <a:spcPts val="0"/>
              </a:spcBef>
              <a:buSzPts val="1800"/>
              <a:buChar char="⬥"/>
              <a:defRPr b="1" i="1"/>
            </a:lvl4pPr>
            <a:lvl5pPr lvl="4" rtl="0">
              <a:spcBef>
                <a:spcPts val="0"/>
              </a:spcBef>
              <a:buSzPts val="1800"/>
              <a:buChar char="⬦"/>
              <a:defRPr b="1" i="1"/>
            </a:lvl5pPr>
            <a:lvl6pPr lvl="5" rtl="0">
              <a:spcBef>
                <a:spcPts val="0"/>
              </a:spcBef>
              <a:buSzPts val="1800"/>
              <a:buChar char="⬦"/>
              <a:defRPr b="1" i="1"/>
            </a:lvl6pPr>
            <a:lvl7pPr lvl="6" rtl="0">
              <a:spcBef>
                <a:spcPts val="0"/>
              </a:spcBef>
              <a:buSzPts val="1800"/>
              <a:buChar char="⬦"/>
              <a:defRPr b="1" i="1"/>
            </a:lvl7pPr>
            <a:lvl8pPr lvl="7" rtl="0">
              <a:spcBef>
                <a:spcPts val="0"/>
              </a:spcBef>
              <a:buSzPts val="1800"/>
              <a:buChar char="⬦"/>
              <a:defRPr b="1" i="1"/>
            </a:lvl8pPr>
            <a:lvl9pPr lvl="8">
              <a:spcBef>
                <a:spcPts val="0"/>
              </a:spcBef>
              <a:buSzPts val="1800"/>
              <a:buChar char="⬦"/>
              <a:defRPr b="1" i="1"/>
            </a:lvl9pPr>
          </a:lstStyle>
          <a:p>
            <a:endParaRPr/>
          </a:p>
        </p:txBody>
      </p:sp>
      <p:sp>
        <p:nvSpPr>
          <p:cNvPr id="18" name="Shape 18"/>
          <p:cNvSpPr txBox="1"/>
          <p:nvPr/>
        </p:nvSpPr>
        <p:spPr>
          <a:xfrm>
            <a:off x="1705475" y="975394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96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rPr>
              <a:t>“</a:t>
            </a:r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buNone/>
              </a:pPr>
              <a:t>‹Nº›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1556175" y="719375"/>
            <a:ext cx="6616800" cy="6999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ts val="2400"/>
              <a:buNone/>
              <a:defRPr/>
            </a:lvl1pPr>
            <a:lvl2pPr lvl="1">
              <a:spcBef>
                <a:spcPts val="0"/>
              </a:spcBef>
              <a:buSzPts val="2400"/>
              <a:buNone/>
              <a:defRPr/>
            </a:lvl2pPr>
            <a:lvl3pPr lvl="2">
              <a:spcBef>
                <a:spcPts val="0"/>
              </a:spcBef>
              <a:buSzPts val="2400"/>
              <a:buNone/>
              <a:defRPr/>
            </a:lvl3pPr>
            <a:lvl4pPr lvl="3">
              <a:spcBef>
                <a:spcPts val="0"/>
              </a:spcBef>
              <a:buSzPts val="2400"/>
              <a:buNone/>
              <a:defRPr/>
            </a:lvl4pPr>
            <a:lvl5pPr lvl="4">
              <a:spcBef>
                <a:spcPts val="0"/>
              </a:spcBef>
              <a:buSzPts val="2400"/>
              <a:buNone/>
              <a:defRPr/>
            </a:lvl5pPr>
            <a:lvl6pPr lvl="5">
              <a:spcBef>
                <a:spcPts val="0"/>
              </a:spcBef>
              <a:buSzPts val="2400"/>
              <a:buNone/>
              <a:defRPr/>
            </a:lvl6pPr>
            <a:lvl7pPr lvl="6">
              <a:spcBef>
                <a:spcPts val="0"/>
              </a:spcBef>
              <a:buSzPts val="2400"/>
              <a:buNone/>
              <a:defRPr/>
            </a:lvl7pPr>
            <a:lvl8pPr lvl="7">
              <a:spcBef>
                <a:spcPts val="0"/>
              </a:spcBef>
              <a:buSzPts val="2400"/>
              <a:buNone/>
              <a:defRPr/>
            </a:lvl8pPr>
            <a:lvl9pPr lvl="8">
              <a:spcBef>
                <a:spcPts val="0"/>
              </a:spcBef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1556175" y="1378821"/>
            <a:ext cx="6616800" cy="30423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2600"/>
              <a:buChar char="◈"/>
              <a:defRPr sz="2600"/>
            </a:lvl1pPr>
            <a:lvl2pPr lvl="1">
              <a:spcBef>
                <a:spcPts val="0"/>
              </a:spcBef>
              <a:buSzPts val="2600"/>
              <a:buChar char="◆"/>
              <a:defRPr sz="2600"/>
            </a:lvl2pPr>
            <a:lvl3pPr lvl="2">
              <a:spcBef>
                <a:spcPts val="0"/>
              </a:spcBef>
              <a:buSzPts val="2600"/>
              <a:buChar char="◇"/>
              <a:defRPr sz="2600"/>
            </a:lvl3pPr>
            <a:lvl4pPr lvl="3">
              <a:spcBef>
                <a:spcPts val="0"/>
              </a:spcBef>
              <a:buSzPts val="2600"/>
              <a:buChar char="⬥"/>
              <a:defRPr sz="2600"/>
            </a:lvl4pPr>
            <a:lvl5pPr lvl="4">
              <a:spcBef>
                <a:spcPts val="0"/>
              </a:spcBef>
              <a:buSzPts val="2600"/>
              <a:buChar char="⬦"/>
              <a:defRPr sz="2600"/>
            </a:lvl5pPr>
            <a:lvl6pPr lvl="5">
              <a:spcBef>
                <a:spcPts val="0"/>
              </a:spcBef>
              <a:buSzPts val="2600"/>
              <a:buChar char="⬦"/>
              <a:defRPr sz="2600"/>
            </a:lvl6pPr>
            <a:lvl7pPr lvl="6">
              <a:spcBef>
                <a:spcPts val="0"/>
              </a:spcBef>
              <a:buSzPts val="2600"/>
              <a:buChar char="⬦"/>
              <a:defRPr sz="2600"/>
            </a:lvl7pPr>
            <a:lvl8pPr lvl="7">
              <a:spcBef>
                <a:spcPts val="0"/>
              </a:spcBef>
              <a:buSzPts val="2600"/>
              <a:buChar char="⬦"/>
              <a:defRPr sz="2600"/>
            </a:lvl8pPr>
            <a:lvl9pPr lvl="8">
              <a:spcBef>
                <a:spcPts val="0"/>
              </a:spcBef>
              <a:buSzPts val="2600"/>
              <a:buChar char="⬦"/>
              <a:defRPr sz="26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buNone/>
              </a:pPr>
              <a:t>‹Nº›</a:t>
            </a:fld>
            <a:endParaRPr lang="en"/>
          </a:p>
        </p:txBody>
      </p:sp>
      <p:cxnSp>
        <p:nvCxnSpPr>
          <p:cNvPr id="24" name="Shape 24"/>
          <p:cNvCxnSpPr/>
          <p:nvPr/>
        </p:nvCxnSpPr>
        <p:spPr>
          <a:xfrm>
            <a:off x="1664750" y="1357125"/>
            <a:ext cx="65262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1556175" y="719375"/>
            <a:ext cx="6616800" cy="6999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ts val="2400"/>
              <a:buNone/>
              <a:defRPr/>
            </a:lvl1pPr>
            <a:lvl2pPr lvl="1">
              <a:spcBef>
                <a:spcPts val="0"/>
              </a:spcBef>
              <a:buSzPts val="2400"/>
              <a:buNone/>
              <a:defRPr/>
            </a:lvl2pPr>
            <a:lvl3pPr lvl="2">
              <a:spcBef>
                <a:spcPts val="0"/>
              </a:spcBef>
              <a:buSzPts val="2400"/>
              <a:buNone/>
              <a:defRPr/>
            </a:lvl3pPr>
            <a:lvl4pPr lvl="3">
              <a:spcBef>
                <a:spcPts val="0"/>
              </a:spcBef>
              <a:buSzPts val="2400"/>
              <a:buNone/>
              <a:defRPr/>
            </a:lvl4pPr>
            <a:lvl5pPr lvl="4">
              <a:spcBef>
                <a:spcPts val="0"/>
              </a:spcBef>
              <a:buSzPts val="2400"/>
              <a:buNone/>
              <a:defRPr/>
            </a:lvl5pPr>
            <a:lvl6pPr lvl="5">
              <a:spcBef>
                <a:spcPts val="0"/>
              </a:spcBef>
              <a:buSzPts val="2400"/>
              <a:buNone/>
              <a:defRPr/>
            </a:lvl6pPr>
            <a:lvl7pPr lvl="6">
              <a:spcBef>
                <a:spcPts val="0"/>
              </a:spcBef>
              <a:buSzPts val="2400"/>
              <a:buNone/>
              <a:defRPr/>
            </a:lvl7pPr>
            <a:lvl8pPr lvl="7">
              <a:spcBef>
                <a:spcPts val="0"/>
              </a:spcBef>
              <a:buSzPts val="2400"/>
              <a:buNone/>
              <a:defRPr/>
            </a:lvl8pPr>
            <a:lvl9pPr lvl="8">
              <a:spcBef>
                <a:spcPts val="0"/>
              </a:spcBef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1556175" y="1479375"/>
            <a:ext cx="3211800" cy="3598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2200"/>
              <a:buChar char="◈"/>
              <a:defRPr sz="2200"/>
            </a:lvl1pPr>
            <a:lvl2pPr lvl="1">
              <a:spcBef>
                <a:spcPts val="0"/>
              </a:spcBef>
              <a:buSzPts val="2200"/>
              <a:buChar char="◆"/>
              <a:defRPr sz="2200"/>
            </a:lvl2pPr>
            <a:lvl3pPr lvl="2">
              <a:spcBef>
                <a:spcPts val="0"/>
              </a:spcBef>
              <a:buSzPts val="2200"/>
              <a:buChar char="◇"/>
              <a:defRPr sz="2200"/>
            </a:lvl3pPr>
            <a:lvl4pPr lvl="3">
              <a:spcBef>
                <a:spcPts val="0"/>
              </a:spcBef>
              <a:buSzPts val="2200"/>
              <a:buChar char="⬥"/>
              <a:defRPr sz="2200"/>
            </a:lvl4pPr>
            <a:lvl5pPr lvl="4">
              <a:spcBef>
                <a:spcPts val="0"/>
              </a:spcBef>
              <a:buSzPts val="2200"/>
              <a:buChar char="⬦"/>
              <a:defRPr sz="2200"/>
            </a:lvl5pPr>
            <a:lvl6pPr lvl="5">
              <a:spcBef>
                <a:spcPts val="0"/>
              </a:spcBef>
              <a:buSzPts val="2200"/>
              <a:buChar char="⬦"/>
              <a:defRPr sz="2200"/>
            </a:lvl6pPr>
            <a:lvl7pPr lvl="6">
              <a:spcBef>
                <a:spcPts val="0"/>
              </a:spcBef>
              <a:buSzPts val="2200"/>
              <a:buChar char="⬦"/>
              <a:defRPr sz="2200"/>
            </a:lvl7pPr>
            <a:lvl8pPr lvl="7">
              <a:spcBef>
                <a:spcPts val="0"/>
              </a:spcBef>
              <a:buSzPts val="2200"/>
              <a:buChar char="⬦"/>
              <a:defRPr sz="2200"/>
            </a:lvl8pPr>
            <a:lvl9pPr lvl="8">
              <a:spcBef>
                <a:spcPts val="0"/>
              </a:spcBef>
              <a:buSzPts val="2200"/>
              <a:buChar char="⬦"/>
              <a:defRPr sz="22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961272" y="1479375"/>
            <a:ext cx="3211800" cy="3598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2200"/>
              <a:buChar char="◈"/>
              <a:defRPr sz="2200"/>
            </a:lvl1pPr>
            <a:lvl2pPr lvl="1">
              <a:spcBef>
                <a:spcPts val="0"/>
              </a:spcBef>
              <a:buSzPts val="2200"/>
              <a:buChar char="◆"/>
              <a:defRPr sz="2200"/>
            </a:lvl2pPr>
            <a:lvl3pPr lvl="2">
              <a:spcBef>
                <a:spcPts val="0"/>
              </a:spcBef>
              <a:buSzPts val="2200"/>
              <a:buChar char="◇"/>
              <a:defRPr sz="2200"/>
            </a:lvl3pPr>
            <a:lvl4pPr lvl="3">
              <a:spcBef>
                <a:spcPts val="0"/>
              </a:spcBef>
              <a:buSzPts val="2200"/>
              <a:buChar char="⬥"/>
              <a:defRPr sz="2200"/>
            </a:lvl4pPr>
            <a:lvl5pPr lvl="4">
              <a:spcBef>
                <a:spcPts val="0"/>
              </a:spcBef>
              <a:buSzPts val="2200"/>
              <a:buChar char="⬦"/>
              <a:defRPr sz="2200"/>
            </a:lvl5pPr>
            <a:lvl6pPr lvl="5">
              <a:spcBef>
                <a:spcPts val="0"/>
              </a:spcBef>
              <a:buSzPts val="2200"/>
              <a:buChar char="⬦"/>
              <a:defRPr sz="2200"/>
            </a:lvl6pPr>
            <a:lvl7pPr lvl="6">
              <a:spcBef>
                <a:spcPts val="0"/>
              </a:spcBef>
              <a:buSzPts val="2200"/>
              <a:buChar char="⬦"/>
              <a:defRPr sz="2200"/>
            </a:lvl7pPr>
            <a:lvl8pPr lvl="7">
              <a:spcBef>
                <a:spcPts val="0"/>
              </a:spcBef>
              <a:buSzPts val="2200"/>
              <a:buChar char="⬦"/>
              <a:defRPr sz="2200"/>
            </a:lvl8pPr>
            <a:lvl9pPr lvl="8">
              <a:spcBef>
                <a:spcPts val="0"/>
              </a:spcBef>
              <a:buSzPts val="2200"/>
              <a:buChar char="⬦"/>
              <a:defRPr sz="22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buNone/>
              </a:pPr>
              <a:t>‹Nº›</a:t>
            </a:fld>
            <a:endParaRPr lang="en"/>
          </a:p>
        </p:txBody>
      </p:sp>
      <p:cxnSp>
        <p:nvCxnSpPr>
          <p:cNvPr id="30" name="Shape 30"/>
          <p:cNvCxnSpPr/>
          <p:nvPr/>
        </p:nvCxnSpPr>
        <p:spPr>
          <a:xfrm>
            <a:off x="1664750" y="1357125"/>
            <a:ext cx="65262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1556175" y="719375"/>
            <a:ext cx="6616800" cy="6999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rtl="0">
              <a:spcBef>
                <a:spcPts val="0"/>
              </a:spcBef>
              <a:buSzPts val="2400"/>
              <a:buNone/>
              <a:defRPr/>
            </a:lvl1pPr>
            <a:lvl2pPr lvl="1" rtl="0">
              <a:spcBef>
                <a:spcPts val="0"/>
              </a:spcBef>
              <a:buSzPts val="2400"/>
              <a:buNone/>
              <a:defRPr/>
            </a:lvl2pPr>
            <a:lvl3pPr lvl="2" rtl="0">
              <a:spcBef>
                <a:spcPts val="0"/>
              </a:spcBef>
              <a:buSzPts val="2400"/>
              <a:buNone/>
              <a:defRPr/>
            </a:lvl3pPr>
            <a:lvl4pPr lvl="3" rtl="0">
              <a:spcBef>
                <a:spcPts val="0"/>
              </a:spcBef>
              <a:buSzPts val="2400"/>
              <a:buNone/>
              <a:defRPr/>
            </a:lvl4pPr>
            <a:lvl5pPr lvl="4" rtl="0">
              <a:spcBef>
                <a:spcPts val="0"/>
              </a:spcBef>
              <a:buSzPts val="2400"/>
              <a:buNone/>
              <a:defRPr/>
            </a:lvl5pPr>
            <a:lvl6pPr lvl="5" rtl="0">
              <a:spcBef>
                <a:spcPts val="0"/>
              </a:spcBef>
              <a:buSzPts val="2400"/>
              <a:buNone/>
              <a:defRPr/>
            </a:lvl6pPr>
            <a:lvl7pPr lvl="6" rtl="0">
              <a:spcBef>
                <a:spcPts val="0"/>
              </a:spcBef>
              <a:buSzPts val="2400"/>
              <a:buNone/>
              <a:defRPr/>
            </a:lvl7pPr>
            <a:lvl8pPr lvl="7" rtl="0">
              <a:spcBef>
                <a:spcPts val="0"/>
              </a:spcBef>
              <a:buSzPts val="2400"/>
              <a:buNone/>
              <a:defRPr/>
            </a:lvl8pPr>
            <a:lvl9pPr lvl="8" rtl="0">
              <a:spcBef>
                <a:spcPts val="0"/>
              </a:spcBef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1556175" y="1419658"/>
            <a:ext cx="2132700" cy="3460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ts val="1600"/>
              <a:buChar char="◈"/>
              <a:defRPr sz="1600"/>
            </a:lvl1pPr>
            <a:lvl2pPr lvl="1" rtl="0">
              <a:spcBef>
                <a:spcPts val="0"/>
              </a:spcBef>
              <a:buSzPts val="1600"/>
              <a:buChar char="◆"/>
              <a:defRPr sz="1600"/>
            </a:lvl2pPr>
            <a:lvl3pPr lvl="2" rtl="0">
              <a:spcBef>
                <a:spcPts val="0"/>
              </a:spcBef>
              <a:buSzPts val="1600"/>
              <a:buChar char="◇"/>
              <a:defRPr sz="1600"/>
            </a:lvl3pPr>
            <a:lvl4pPr lvl="3" rtl="0">
              <a:spcBef>
                <a:spcPts val="0"/>
              </a:spcBef>
              <a:buSzPts val="1600"/>
              <a:buChar char="⬥"/>
              <a:defRPr sz="1600"/>
            </a:lvl4pPr>
            <a:lvl5pPr lvl="4" rtl="0">
              <a:spcBef>
                <a:spcPts val="0"/>
              </a:spcBef>
              <a:buSzPts val="1600"/>
              <a:buChar char="⬦"/>
              <a:defRPr sz="1600"/>
            </a:lvl5pPr>
            <a:lvl6pPr lvl="5" rtl="0">
              <a:spcBef>
                <a:spcPts val="0"/>
              </a:spcBef>
              <a:buSzPts val="1600"/>
              <a:buChar char="⬦"/>
              <a:defRPr sz="1600"/>
            </a:lvl6pPr>
            <a:lvl7pPr lvl="6" rtl="0">
              <a:spcBef>
                <a:spcPts val="0"/>
              </a:spcBef>
              <a:buSzPts val="1600"/>
              <a:buChar char="⬦"/>
              <a:defRPr sz="1600"/>
            </a:lvl7pPr>
            <a:lvl8pPr lvl="7" rtl="0">
              <a:spcBef>
                <a:spcPts val="0"/>
              </a:spcBef>
              <a:buSzPts val="1600"/>
              <a:buChar char="⬦"/>
              <a:defRPr sz="1600"/>
            </a:lvl8pPr>
            <a:lvl9pPr lvl="8" rtl="0">
              <a:spcBef>
                <a:spcPts val="0"/>
              </a:spcBef>
              <a:buSzPts val="1600"/>
              <a:buChar char="⬦"/>
              <a:defRPr sz="16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2"/>
          </p:nvPr>
        </p:nvSpPr>
        <p:spPr>
          <a:xfrm>
            <a:off x="3798226" y="1419658"/>
            <a:ext cx="2132700" cy="3460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ts val="1600"/>
              <a:buChar char="◈"/>
              <a:defRPr sz="1600"/>
            </a:lvl1pPr>
            <a:lvl2pPr lvl="1" rtl="0">
              <a:spcBef>
                <a:spcPts val="0"/>
              </a:spcBef>
              <a:buSzPts val="1600"/>
              <a:buChar char="◆"/>
              <a:defRPr sz="1600"/>
            </a:lvl2pPr>
            <a:lvl3pPr lvl="2" rtl="0">
              <a:spcBef>
                <a:spcPts val="0"/>
              </a:spcBef>
              <a:buSzPts val="1600"/>
              <a:buChar char="◇"/>
              <a:defRPr sz="1600"/>
            </a:lvl3pPr>
            <a:lvl4pPr lvl="3" rtl="0">
              <a:spcBef>
                <a:spcPts val="0"/>
              </a:spcBef>
              <a:buSzPts val="1600"/>
              <a:buChar char="⬥"/>
              <a:defRPr sz="1600"/>
            </a:lvl4pPr>
            <a:lvl5pPr lvl="4" rtl="0">
              <a:spcBef>
                <a:spcPts val="0"/>
              </a:spcBef>
              <a:buSzPts val="1600"/>
              <a:buChar char="⬦"/>
              <a:defRPr sz="1600"/>
            </a:lvl5pPr>
            <a:lvl6pPr lvl="5" rtl="0">
              <a:spcBef>
                <a:spcPts val="0"/>
              </a:spcBef>
              <a:buSzPts val="1600"/>
              <a:buChar char="⬦"/>
              <a:defRPr sz="1600"/>
            </a:lvl6pPr>
            <a:lvl7pPr lvl="6" rtl="0">
              <a:spcBef>
                <a:spcPts val="0"/>
              </a:spcBef>
              <a:buSzPts val="1600"/>
              <a:buChar char="⬦"/>
              <a:defRPr sz="1600"/>
            </a:lvl7pPr>
            <a:lvl8pPr lvl="7" rtl="0">
              <a:spcBef>
                <a:spcPts val="0"/>
              </a:spcBef>
              <a:buSzPts val="1600"/>
              <a:buChar char="⬦"/>
              <a:defRPr sz="1600"/>
            </a:lvl8pPr>
            <a:lvl9pPr lvl="8" rtl="0">
              <a:spcBef>
                <a:spcPts val="0"/>
              </a:spcBef>
              <a:buSzPts val="1600"/>
              <a:buChar char="⬦"/>
              <a:defRPr sz="16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3"/>
          </p:nvPr>
        </p:nvSpPr>
        <p:spPr>
          <a:xfrm>
            <a:off x="6040277" y="1419658"/>
            <a:ext cx="2132700" cy="3460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ts val="1600"/>
              <a:buChar char="◈"/>
              <a:defRPr sz="1600"/>
            </a:lvl1pPr>
            <a:lvl2pPr lvl="1" rtl="0">
              <a:spcBef>
                <a:spcPts val="0"/>
              </a:spcBef>
              <a:buSzPts val="1600"/>
              <a:buChar char="◆"/>
              <a:defRPr sz="1600"/>
            </a:lvl2pPr>
            <a:lvl3pPr lvl="2" rtl="0">
              <a:spcBef>
                <a:spcPts val="0"/>
              </a:spcBef>
              <a:buSzPts val="1600"/>
              <a:buChar char="◇"/>
              <a:defRPr sz="1600"/>
            </a:lvl3pPr>
            <a:lvl4pPr lvl="3" rtl="0">
              <a:spcBef>
                <a:spcPts val="0"/>
              </a:spcBef>
              <a:buSzPts val="1600"/>
              <a:buChar char="⬥"/>
              <a:defRPr sz="1600"/>
            </a:lvl4pPr>
            <a:lvl5pPr lvl="4" rtl="0">
              <a:spcBef>
                <a:spcPts val="0"/>
              </a:spcBef>
              <a:buSzPts val="1600"/>
              <a:buChar char="⬦"/>
              <a:defRPr sz="1600"/>
            </a:lvl5pPr>
            <a:lvl6pPr lvl="5" rtl="0">
              <a:spcBef>
                <a:spcPts val="0"/>
              </a:spcBef>
              <a:buSzPts val="1600"/>
              <a:buChar char="⬦"/>
              <a:defRPr sz="1600"/>
            </a:lvl6pPr>
            <a:lvl7pPr lvl="6" rtl="0">
              <a:spcBef>
                <a:spcPts val="0"/>
              </a:spcBef>
              <a:buSzPts val="1600"/>
              <a:buChar char="⬦"/>
              <a:defRPr sz="1600"/>
            </a:lvl7pPr>
            <a:lvl8pPr lvl="7" rtl="0">
              <a:spcBef>
                <a:spcPts val="0"/>
              </a:spcBef>
              <a:buSzPts val="1600"/>
              <a:buChar char="⬦"/>
              <a:defRPr sz="1600"/>
            </a:lvl8pPr>
            <a:lvl9pPr lvl="8" rtl="0">
              <a:spcBef>
                <a:spcPts val="0"/>
              </a:spcBef>
              <a:buSzPts val="1600"/>
              <a:buChar char="⬦"/>
              <a:defRPr sz="1600"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buNone/>
              </a:pPr>
              <a:t>‹Nº›</a:t>
            </a:fld>
            <a:endParaRPr lang="en"/>
          </a:p>
        </p:txBody>
      </p:sp>
      <p:cxnSp>
        <p:nvCxnSpPr>
          <p:cNvPr id="37" name="Shape 37"/>
          <p:cNvCxnSpPr/>
          <p:nvPr/>
        </p:nvCxnSpPr>
        <p:spPr>
          <a:xfrm>
            <a:off x="1664750" y="1357125"/>
            <a:ext cx="65262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1556175" y="719375"/>
            <a:ext cx="6616800" cy="6999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ts val="2400"/>
              <a:buNone/>
              <a:defRPr/>
            </a:lvl1pPr>
            <a:lvl2pPr lvl="1">
              <a:spcBef>
                <a:spcPts val="0"/>
              </a:spcBef>
              <a:buSzPts val="2400"/>
              <a:buNone/>
              <a:defRPr/>
            </a:lvl2pPr>
            <a:lvl3pPr lvl="2">
              <a:spcBef>
                <a:spcPts val="0"/>
              </a:spcBef>
              <a:buSzPts val="2400"/>
              <a:buNone/>
              <a:defRPr/>
            </a:lvl3pPr>
            <a:lvl4pPr lvl="3">
              <a:spcBef>
                <a:spcPts val="0"/>
              </a:spcBef>
              <a:buSzPts val="2400"/>
              <a:buNone/>
              <a:defRPr/>
            </a:lvl4pPr>
            <a:lvl5pPr lvl="4">
              <a:spcBef>
                <a:spcPts val="0"/>
              </a:spcBef>
              <a:buSzPts val="2400"/>
              <a:buNone/>
              <a:defRPr/>
            </a:lvl5pPr>
            <a:lvl6pPr lvl="5">
              <a:spcBef>
                <a:spcPts val="0"/>
              </a:spcBef>
              <a:buSzPts val="2400"/>
              <a:buNone/>
              <a:defRPr/>
            </a:lvl6pPr>
            <a:lvl7pPr lvl="6">
              <a:spcBef>
                <a:spcPts val="0"/>
              </a:spcBef>
              <a:buSzPts val="2400"/>
              <a:buNone/>
              <a:defRPr/>
            </a:lvl7pPr>
            <a:lvl8pPr lvl="7">
              <a:spcBef>
                <a:spcPts val="0"/>
              </a:spcBef>
              <a:buSzPts val="2400"/>
              <a:buNone/>
              <a:defRPr/>
            </a:lvl8pPr>
            <a:lvl9pPr lvl="8">
              <a:spcBef>
                <a:spcPts val="0"/>
              </a:spcBef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buNone/>
              </a:pPr>
              <a:t>‹Nº›</a:t>
            </a:fld>
            <a:endParaRPr lang="en"/>
          </a:p>
        </p:txBody>
      </p:sp>
      <p:cxnSp>
        <p:nvCxnSpPr>
          <p:cNvPr id="41" name="Shape 41"/>
          <p:cNvCxnSpPr/>
          <p:nvPr/>
        </p:nvCxnSpPr>
        <p:spPr>
          <a:xfrm>
            <a:off x="1664750" y="1357125"/>
            <a:ext cx="65262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1592350" y="3640275"/>
            <a:ext cx="6562500" cy="519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360"/>
              </a:spcBef>
              <a:buClr>
                <a:srgbClr val="666666"/>
              </a:buClr>
              <a:buSzPts val="1600"/>
              <a:buNone/>
              <a:defRPr sz="1600" i="1">
                <a:solidFill>
                  <a:srgbClr val="666666"/>
                </a:solidFill>
              </a:defRPr>
            </a:lvl1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buNone/>
              </a:pPr>
              <a:t>‹Nº›</a:t>
            </a:fld>
            <a:endParaRPr lang="en"/>
          </a:p>
        </p:txBody>
      </p:sp>
      <p:cxnSp>
        <p:nvCxnSpPr>
          <p:cNvPr id="45" name="Shape 45"/>
          <p:cNvCxnSpPr/>
          <p:nvPr/>
        </p:nvCxnSpPr>
        <p:spPr>
          <a:xfrm>
            <a:off x="1706950" y="3643125"/>
            <a:ext cx="63213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 righ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657400" y="838500"/>
            <a:ext cx="1497600" cy="33213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360"/>
              </a:spcBef>
              <a:buClr>
                <a:srgbClr val="666666"/>
              </a:buClr>
              <a:buSzPts val="1600"/>
              <a:buNone/>
              <a:defRPr sz="1600" i="1">
                <a:solidFill>
                  <a:srgbClr val="666666"/>
                </a:solidFill>
              </a:defRPr>
            </a:lvl1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fld id="{00000000-1234-1234-1234-123412341234}" type="slidenum">
              <a:rPr lang="en"/>
              <a:pPr marL="0" lvl="0" indent="0" rtl="0">
                <a:spcBef>
                  <a:spcPts val="0"/>
                </a:spcBef>
                <a:buNone/>
              </a:pPr>
              <a:t>‹Nº›</a:t>
            </a:fld>
            <a:endParaRPr lang="en"/>
          </a:p>
        </p:txBody>
      </p:sp>
      <p:cxnSp>
        <p:nvCxnSpPr>
          <p:cNvPr id="49" name="Shape 49"/>
          <p:cNvCxnSpPr/>
          <p:nvPr/>
        </p:nvCxnSpPr>
        <p:spPr>
          <a:xfrm>
            <a:off x="6428800" y="990300"/>
            <a:ext cx="0" cy="312270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6" descr="libro.png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7"/>
          <p:cNvSpPr txBox="1">
            <a:spLocks noGrp="1"/>
          </p:cNvSpPr>
          <p:nvPr>
            <p:ph type="title"/>
          </p:nvPr>
        </p:nvSpPr>
        <p:spPr>
          <a:xfrm>
            <a:off x="1556175" y="719375"/>
            <a:ext cx="6616800" cy="699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body" idx="1"/>
          </p:nvPr>
        </p:nvSpPr>
        <p:spPr>
          <a:xfrm>
            <a:off x="1556175" y="1378821"/>
            <a:ext cx="6616800" cy="304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25212A"/>
              </a:buClr>
              <a:buSzPts val="3000"/>
              <a:buFont typeface="Tinos"/>
              <a:buChar char="◈"/>
              <a:defRPr sz="30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1pPr>
            <a:lvl2pPr lvl="1">
              <a:spcBef>
                <a:spcPts val="480"/>
              </a:spcBef>
              <a:buClr>
                <a:srgbClr val="25212A"/>
              </a:buClr>
              <a:buSzPts val="2400"/>
              <a:buFont typeface="Tinos"/>
              <a:buChar char="◆"/>
              <a:defRPr sz="24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2pPr>
            <a:lvl3pPr lvl="2">
              <a:spcBef>
                <a:spcPts val="480"/>
              </a:spcBef>
              <a:buClr>
                <a:srgbClr val="25212A"/>
              </a:buClr>
              <a:buSzPts val="2400"/>
              <a:buFont typeface="Tinos"/>
              <a:buChar char="◇"/>
              <a:defRPr sz="24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3pPr>
            <a:lvl4pPr lvl="3">
              <a:spcBef>
                <a:spcPts val="360"/>
              </a:spcBef>
              <a:buClr>
                <a:srgbClr val="25212A"/>
              </a:buClr>
              <a:buSzPts val="1800"/>
              <a:buFont typeface="Tinos"/>
              <a:buChar char="⬥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4pPr>
            <a:lvl5pPr lvl="4">
              <a:spcBef>
                <a:spcPts val="360"/>
              </a:spcBef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5pPr>
            <a:lvl6pPr lvl="5">
              <a:spcBef>
                <a:spcPts val="360"/>
              </a:spcBef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6pPr>
            <a:lvl7pPr lvl="6">
              <a:spcBef>
                <a:spcPts val="360"/>
              </a:spcBef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7pPr>
            <a:lvl8pPr lvl="7">
              <a:spcBef>
                <a:spcPts val="360"/>
              </a:spcBef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8pPr>
            <a:lvl9pPr lvl="8">
              <a:spcBef>
                <a:spcPts val="360"/>
              </a:spcBef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buNone/>
            </a:pPr>
            <a:fld id="{00000000-1234-1234-1234-123412341234}" type="slidenum">
              <a:rPr lang="en"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rPr>
              <a:pPr marL="0" lvl="0" indent="0" algn="r">
                <a:spcBef>
                  <a:spcPts val="0"/>
                </a:spcBef>
                <a:buNone/>
              </a:pPr>
              <a:t>‹Nº›</a:t>
            </a:fld>
            <a:endParaRPr lang="en" sz="1200">
              <a:solidFill>
                <a:srgbClr val="666666"/>
              </a:solidFill>
              <a:latin typeface="Tinos"/>
              <a:ea typeface="Tinos"/>
              <a:cs typeface="Tinos"/>
              <a:sym typeface="Tino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ctrTitle"/>
          </p:nvPr>
        </p:nvSpPr>
        <p:spPr>
          <a:xfrm>
            <a:off x="2714612" y="497750"/>
            <a:ext cx="6238388" cy="38832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en" sz="7200" u="sng" dirty="0"/>
              <a:t>FERNANDO VII</a:t>
            </a:r>
          </a:p>
        </p:txBody>
      </p:sp>
      <p:pic>
        <p:nvPicPr>
          <p:cNvPr id="57" name="Shape 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85800"/>
            <a:ext cx="2607525" cy="365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title"/>
          </p:nvPr>
        </p:nvSpPr>
        <p:spPr>
          <a:xfrm>
            <a:off x="1556175" y="719375"/>
            <a:ext cx="6616800" cy="6999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-6985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4000" b="0" u="sng">
                <a:latin typeface="Patrick Hand SC"/>
                <a:ea typeface="Patrick Hand SC"/>
                <a:cs typeface="Patrick Hand SC"/>
                <a:sym typeface="Patrick Hand SC"/>
              </a:rPr>
              <a:t>¿QUÉ É UN PRONUNCIAMENTO?</a:t>
            </a:r>
          </a:p>
        </p:txBody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1556175" y="1479375"/>
            <a:ext cx="6806400" cy="2914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1500" dirty="0">
                <a:latin typeface="Calibri"/>
                <a:ea typeface="Calibri"/>
                <a:cs typeface="Calibri"/>
                <a:sym typeface="Calibri"/>
              </a:rPr>
              <a:t>O pronunciamiento consiste na </a:t>
            </a:r>
            <a:r>
              <a:rPr lang="en" sz="1500" b="1" dirty="0">
                <a:latin typeface="Calibri"/>
                <a:ea typeface="Calibri"/>
                <a:cs typeface="Calibri"/>
                <a:sym typeface="Calibri"/>
              </a:rPr>
              <a:t>sublevación dun militar</a:t>
            </a:r>
            <a:r>
              <a:rPr lang="en" sz="1500" dirty="0">
                <a:latin typeface="Calibri"/>
                <a:ea typeface="Calibri"/>
                <a:cs typeface="Calibri"/>
                <a:sym typeface="Calibri"/>
              </a:rPr>
              <a:t> ou personalidade importante que loitou na guerra da Independencia.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 sz="1500" dirty="0">
                <a:latin typeface="Calibri"/>
                <a:ea typeface="Calibri"/>
                <a:cs typeface="Calibri"/>
                <a:sym typeface="Calibri"/>
              </a:rPr>
              <a:t>Xeralmente están no exilio, no cárcere ou en postos de pouca importancia política.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 sz="1500" dirty="0">
                <a:latin typeface="Calibri"/>
                <a:ea typeface="Calibri"/>
                <a:cs typeface="Calibri"/>
                <a:sym typeface="Calibri"/>
              </a:rPr>
              <a:t>Ten como finalidade        forzar a vontade de Fernando VII para implantar o </a:t>
            </a:r>
            <a:r>
              <a:rPr lang="en" sz="1500" b="1" dirty="0">
                <a:latin typeface="Calibri"/>
                <a:ea typeface="Calibri"/>
                <a:cs typeface="Calibri"/>
                <a:sym typeface="Calibri"/>
              </a:rPr>
              <a:t>liberalismo</a:t>
            </a:r>
            <a:r>
              <a:rPr lang="en" sz="1500" dirty="0"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 sz="1500" dirty="0">
                <a:latin typeface="Calibri"/>
                <a:ea typeface="Calibri"/>
                <a:cs typeface="Calibri"/>
                <a:sym typeface="Calibri"/>
              </a:rPr>
              <a:t>A repetición dos pronunciamientos indícanos o forte descontento de certas capas </a:t>
            </a:r>
            <a:r>
              <a:rPr lang="en" sz="1500" dirty="0" smtClean="0">
                <a:latin typeface="Calibri"/>
                <a:ea typeface="Calibri"/>
                <a:cs typeface="Calibri"/>
                <a:sym typeface="Calibri"/>
              </a:rPr>
              <a:t>sociais relacionadas coa burguesía.</a:t>
            </a:r>
            <a:endParaRPr lang="en" sz="15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buNone/>
            </a:pP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0" lvl="0" indent="-6985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500" dirty="0">
                <a:latin typeface="Calibri"/>
                <a:ea typeface="Calibri"/>
                <a:cs typeface="Calibri"/>
                <a:sym typeface="Calibri"/>
              </a:rPr>
              <a:t>O coronel </a:t>
            </a:r>
            <a:r>
              <a:rPr lang="en" sz="1500" b="1" u="sng" dirty="0">
                <a:latin typeface="Calibri"/>
                <a:ea typeface="Calibri"/>
                <a:cs typeface="Calibri"/>
                <a:sym typeface="Calibri"/>
              </a:rPr>
              <a:t>Rafael Del Riego</a:t>
            </a:r>
            <a:r>
              <a:rPr lang="en" sz="1500" dirty="0">
                <a:latin typeface="Calibri"/>
                <a:ea typeface="Calibri"/>
                <a:cs typeface="Calibri"/>
                <a:sym typeface="Calibri"/>
              </a:rPr>
              <a:t> sublévase en Cabezas de San Juan (Sevilla) e</a:t>
            </a:r>
          </a:p>
          <a:p>
            <a:pPr marL="0" lvl="0" indent="-6985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500" dirty="0">
                <a:latin typeface="Calibri"/>
                <a:ea typeface="Calibri"/>
                <a:cs typeface="Calibri"/>
                <a:sym typeface="Calibri"/>
              </a:rPr>
              <a:t>percorre Andalucía proclamando a Constitución de 1812. </a:t>
            </a:r>
          </a:p>
          <a:p>
            <a:pPr marL="0" lvl="0" indent="0">
              <a:spcBef>
                <a:spcPts val="0"/>
              </a:spcBef>
              <a:buNone/>
            </a:pPr>
            <a:endParaRPr sz="1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Shape 184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buNone/>
              </a:pPr>
              <a:t>10</a:t>
            </a:fld>
            <a:endParaRPr lang="en"/>
          </a:p>
        </p:txBody>
      </p:sp>
      <p:sp>
        <p:nvSpPr>
          <p:cNvPr id="185" name="Shape 185"/>
          <p:cNvSpPr/>
          <p:nvPr/>
        </p:nvSpPr>
        <p:spPr>
          <a:xfrm>
            <a:off x="1323025" y="1700975"/>
            <a:ext cx="288300" cy="1596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86" name="Shape 186"/>
          <p:cNvSpPr/>
          <p:nvPr/>
        </p:nvSpPr>
        <p:spPr>
          <a:xfrm>
            <a:off x="1323025" y="2221275"/>
            <a:ext cx="288300" cy="1596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87" name="Shape 187"/>
          <p:cNvSpPr/>
          <p:nvPr/>
        </p:nvSpPr>
        <p:spPr>
          <a:xfrm>
            <a:off x="1323025" y="2543450"/>
            <a:ext cx="288300" cy="1596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/>
          <p:nvPr/>
        </p:nvSpPr>
        <p:spPr>
          <a:xfrm>
            <a:off x="1323025" y="3070800"/>
            <a:ext cx="288300" cy="1596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89" name="Shape 189"/>
          <p:cNvSpPr/>
          <p:nvPr/>
        </p:nvSpPr>
        <p:spPr>
          <a:xfrm>
            <a:off x="1323025" y="3884950"/>
            <a:ext cx="288300" cy="1596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90" name="Shape 190"/>
          <p:cNvSpPr/>
          <p:nvPr/>
        </p:nvSpPr>
        <p:spPr>
          <a:xfrm>
            <a:off x="3321975" y="2543450"/>
            <a:ext cx="288300" cy="159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91" name="Shape 191"/>
          <p:cNvSpPr/>
          <p:nvPr/>
        </p:nvSpPr>
        <p:spPr>
          <a:xfrm>
            <a:off x="1287675" y="3694000"/>
            <a:ext cx="6424200" cy="728700"/>
          </a:xfrm>
          <a:prstGeom prst="rect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pic>
        <p:nvPicPr>
          <p:cNvPr id="192" name="Shape 1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00048"/>
            <a:ext cx="1432125" cy="18744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1145125" y="719375"/>
            <a:ext cx="6616800" cy="6999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-6985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4000" b="0" u="sng">
                <a:latin typeface="Patrick Hand SC"/>
                <a:ea typeface="Patrick Hand SC"/>
                <a:cs typeface="Patrick Hand SC"/>
                <a:sym typeface="Patrick Hand SC"/>
              </a:rPr>
              <a:t>O TRIENIO LIBERAL</a:t>
            </a:r>
            <a:r>
              <a:rPr lang="en" b="0" u="sng">
                <a:latin typeface="Patrick Hand SC"/>
                <a:ea typeface="Patrick Hand SC"/>
                <a:cs typeface="Patrick Hand SC"/>
                <a:sym typeface="Patrick Hand SC"/>
              </a:rPr>
              <a:t>(1820-23)</a:t>
            </a:r>
          </a:p>
        </p:txBody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1556175" y="1419275"/>
            <a:ext cx="6793200" cy="2925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O movemento de Riego estendeuse a outras cidades.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Fernando VII, para poder controlar a situación, tivo que aceptar converterse en </a:t>
            </a:r>
            <a:r>
              <a:rPr lang="en" sz="1400" b="1">
                <a:latin typeface="Calibri"/>
                <a:ea typeface="Calibri"/>
                <a:cs typeface="Calibri"/>
                <a:sym typeface="Calibri"/>
              </a:rPr>
              <a:t>monarca constitucional</a:t>
            </a: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 o 10 de marzo de 1820.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Concedeu unha amnistía e convocou eleccións. </a:t>
            </a:r>
          </a:p>
          <a:p>
            <a:pPr marL="0" lvl="0" indent="-6985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As Cortes maioritariamente liberais comezaron unha </a:t>
            </a:r>
            <a:r>
              <a:rPr lang="en" sz="1400" b="1">
                <a:latin typeface="Calibri"/>
                <a:ea typeface="Calibri"/>
                <a:cs typeface="Calibri"/>
                <a:sym typeface="Calibri"/>
              </a:rPr>
              <a:t>gran obra lexislativa.</a:t>
            </a:r>
          </a:p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99" name="Shape 199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buNone/>
              </a:pPr>
              <a:t>11</a:t>
            </a:fld>
            <a:endParaRPr lang="en"/>
          </a:p>
        </p:txBody>
      </p:sp>
      <p:sp>
        <p:nvSpPr>
          <p:cNvPr id="200" name="Shape 200"/>
          <p:cNvSpPr txBox="1"/>
          <p:nvPr/>
        </p:nvSpPr>
        <p:spPr>
          <a:xfrm>
            <a:off x="1623900" y="3324475"/>
            <a:ext cx="1630800" cy="648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Obra lexislativa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Cortes de Cádiz</a:t>
            </a:r>
          </a:p>
        </p:txBody>
      </p:sp>
      <p:sp>
        <p:nvSpPr>
          <p:cNvPr id="201" name="Shape 201"/>
          <p:cNvSpPr/>
          <p:nvPr/>
        </p:nvSpPr>
        <p:spPr>
          <a:xfrm>
            <a:off x="3254700" y="2982950"/>
            <a:ext cx="153300" cy="1428900"/>
          </a:xfrm>
          <a:prstGeom prst="lef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02" name="Shape 202"/>
          <p:cNvSpPr txBox="1"/>
          <p:nvPr/>
        </p:nvSpPr>
        <p:spPr>
          <a:xfrm>
            <a:off x="3408000" y="3017900"/>
            <a:ext cx="4565100" cy="1359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-&gt; Liquidar o feudalismo no campo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-&gt; Liberalizar a industria e o comercio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-&gt; Modernización política e administrativa</a:t>
            </a:r>
          </a:p>
          <a:p>
            <a:pPr marL="0" lvl="0" indent="-6985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-&gt; Creación da Milicia Nacional como forza de orde pública.</a:t>
            </a:r>
          </a:p>
          <a:p>
            <a:pPr marL="0" lvl="0" indent="0">
              <a:spcBef>
                <a:spcPts val="0"/>
              </a:spcBef>
              <a:buNone/>
            </a:pPr>
            <a:endParaRPr/>
          </a:p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pic>
        <p:nvPicPr>
          <p:cNvPr id="203" name="Shape 2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4375" y="288663"/>
            <a:ext cx="2658271" cy="1354393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Shape 204"/>
          <p:cNvSpPr/>
          <p:nvPr/>
        </p:nvSpPr>
        <p:spPr>
          <a:xfrm>
            <a:off x="1335600" y="1621150"/>
            <a:ext cx="288300" cy="1596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05" name="Shape 205"/>
          <p:cNvSpPr/>
          <p:nvPr/>
        </p:nvSpPr>
        <p:spPr>
          <a:xfrm>
            <a:off x="1335600" y="1892025"/>
            <a:ext cx="288300" cy="1596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06" name="Shape 206"/>
          <p:cNvSpPr/>
          <p:nvPr/>
        </p:nvSpPr>
        <p:spPr>
          <a:xfrm>
            <a:off x="1335600" y="2385950"/>
            <a:ext cx="288300" cy="1596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07" name="Shape 207"/>
          <p:cNvSpPr/>
          <p:nvPr/>
        </p:nvSpPr>
        <p:spPr>
          <a:xfrm>
            <a:off x="1335600" y="2684700"/>
            <a:ext cx="288300" cy="1596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>
            <a:spLocks noGrp="1"/>
          </p:cNvSpPr>
          <p:nvPr>
            <p:ph type="title"/>
          </p:nvPr>
        </p:nvSpPr>
        <p:spPr>
          <a:xfrm>
            <a:off x="1556175" y="719375"/>
            <a:ext cx="6616800" cy="6999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4000" b="0" u="sng">
                <a:latin typeface="Patrick Hand SC"/>
                <a:ea typeface="Patrick Hand SC"/>
                <a:cs typeface="Patrick Hand SC"/>
                <a:sym typeface="Patrick Hand SC"/>
              </a:rPr>
              <a:t>TRIENIO LIBERAL</a:t>
            </a:r>
            <a:r>
              <a:rPr lang="en" b="0" u="sng">
                <a:latin typeface="Patrick Hand SC"/>
                <a:ea typeface="Patrick Hand SC"/>
                <a:cs typeface="Patrick Hand SC"/>
                <a:sym typeface="Patrick Hand SC"/>
              </a:rPr>
              <a:t>(1820-23)</a:t>
            </a:r>
          </a:p>
        </p:txBody>
      </p:sp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1507375" y="1346950"/>
            <a:ext cx="6507600" cy="2904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buNone/>
            </a:pP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buNone/>
            </a:pP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buNone/>
            </a:pP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buNone/>
            </a:pP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buNone/>
            </a:pPr>
            <a:endParaRPr sz="6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División entre exaltados e moderados.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Os </a:t>
            </a:r>
            <a:r>
              <a:rPr lang="en" sz="1400" b="1" u="sng">
                <a:latin typeface="Calibri"/>
                <a:ea typeface="Calibri"/>
                <a:cs typeface="Calibri"/>
                <a:sym typeface="Calibri"/>
              </a:rPr>
              <a:t>moderados</a:t>
            </a: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         crían que a Constitución de 1812 debía ser reformada nos aspectos máis radicais.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Os </a:t>
            </a:r>
            <a:r>
              <a:rPr lang="en" sz="1400" b="1" u="sng">
                <a:latin typeface="Calibri"/>
                <a:ea typeface="Calibri"/>
                <a:cs typeface="Calibri"/>
                <a:sym typeface="Calibri"/>
              </a:rPr>
              <a:t>exaltados </a:t>
            </a: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           defendían sen concesións a Constitución de 1812. Crían que as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reformas debían aumentarse.</a:t>
            </a:r>
          </a:p>
          <a:p>
            <a:pPr marL="0" lvl="0" indent="0">
              <a:spcBef>
                <a:spcPts val="0"/>
              </a:spcBef>
              <a:buNone/>
            </a:pP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marL="0" lvl="0" indent="-6985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14" name="Shape 214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buNone/>
              </a:pPr>
              <a:t>12</a:t>
            </a:fld>
            <a:endParaRPr lang="en"/>
          </a:p>
        </p:txBody>
      </p:sp>
      <p:sp>
        <p:nvSpPr>
          <p:cNvPr id="215" name="Shape 215"/>
          <p:cNvSpPr/>
          <p:nvPr/>
        </p:nvSpPr>
        <p:spPr>
          <a:xfrm>
            <a:off x="2687750" y="3449500"/>
            <a:ext cx="288300" cy="159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16" name="Shape 216"/>
          <p:cNvSpPr/>
          <p:nvPr/>
        </p:nvSpPr>
        <p:spPr>
          <a:xfrm>
            <a:off x="2631025" y="3938825"/>
            <a:ext cx="288300" cy="159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17" name="Shape 217"/>
          <p:cNvSpPr/>
          <p:nvPr/>
        </p:nvSpPr>
        <p:spPr>
          <a:xfrm>
            <a:off x="1779950" y="1463550"/>
            <a:ext cx="258000" cy="1442700"/>
          </a:xfrm>
          <a:prstGeom prst="leftBrace">
            <a:avLst>
              <a:gd name="adj1" fmla="val 8333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18" name="Shape 218"/>
          <p:cNvSpPr txBox="1"/>
          <p:nvPr/>
        </p:nvSpPr>
        <p:spPr>
          <a:xfrm>
            <a:off x="2037950" y="1377450"/>
            <a:ext cx="5861400" cy="152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-69850" rtl="0"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5212A"/>
                </a:solidFill>
                <a:latin typeface="Calibri"/>
                <a:ea typeface="Calibri"/>
                <a:cs typeface="Calibri"/>
                <a:sym typeface="Calibri"/>
              </a:rPr>
              <a:t>Os liberais necesitaban extender a súa </a:t>
            </a:r>
            <a:r>
              <a:rPr lang="en" b="1">
                <a:solidFill>
                  <a:srgbClr val="25212A"/>
                </a:solidFill>
                <a:latin typeface="Calibri"/>
                <a:ea typeface="Calibri"/>
                <a:cs typeface="Calibri"/>
                <a:sym typeface="Calibri"/>
              </a:rPr>
              <a:t>ideoloxía</a:t>
            </a:r>
            <a:r>
              <a:rPr lang="en">
                <a:solidFill>
                  <a:srgbClr val="25212A"/>
                </a:solidFill>
                <a:latin typeface="Calibri"/>
                <a:ea typeface="Calibri"/>
                <a:cs typeface="Calibri"/>
                <a:sym typeface="Calibri"/>
              </a:rPr>
              <a:t>.     </a:t>
            </a:r>
          </a:p>
          <a:p>
            <a:pPr marL="0" lvl="0" indent="-69850" rtl="0"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5212A"/>
                </a:solidFill>
                <a:latin typeface="Calibri"/>
                <a:ea typeface="Calibri"/>
                <a:cs typeface="Calibri"/>
                <a:sym typeface="Calibri"/>
              </a:rPr>
              <a:t>Apoio popular non era grande e existía </a:t>
            </a:r>
            <a:r>
              <a:rPr lang="en" b="1">
                <a:solidFill>
                  <a:srgbClr val="25212A"/>
                </a:solidFill>
                <a:latin typeface="Calibri"/>
                <a:ea typeface="Calibri"/>
                <a:cs typeface="Calibri"/>
                <a:sym typeface="Calibri"/>
              </a:rPr>
              <a:t>oposición </a:t>
            </a:r>
            <a:r>
              <a:rPr lang="en">
                <a:solidFill>
                  <a:srgbClr val="25212A"/>
                </a:solidFill>
                <a:latin typeface="Calibri"/>
                <a:ea typeface="Calibri"/>
                <a:cs typeface="Calibri"/>
                <a:sym typeface="Calibri"/>
              </a:rPr>
              <a:t>da Igrexa.</a:t>
            </a:r>
          </a:p>
          <a:p>
            <a:pPr marL="0" lvl="0" indent="-69850" rtl="0"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5212A"/>
                </a:solidFill>
                <a:latin typeface="Calibri"/>
                <a:ea typeface="Calibri"/>
                <a:cs typeface="Calibri"/>
                <a:sym typeface="Calibri"/>
              </a:rPr>
              <a:t>O Rey e os absolutistas, desde o principio tentaron </a:t>
            </a:r>
            <a:r>
              <a:rPr lang="en" b="1">
                <a:solidFill>
                  <a:srgbClr val="25212A"/>
                </a:solidFill>
                <a:latin typeface="Calibri"/>
                <a:ea typeface="Calibri"/>
                <a:cs typeface="Calibri"/>
                <a:sym typeface="Calibri"/>
              </a:rPr>
              <a:t>boicotear</a:t>
            </a:r>
            <a:r>
              <a:rPr lang="en">
                <a:solidFill>
                  <a:srgbClr val="25212A"/>
                </a:solidFill>
                <a:latin typeface="Calibri"/>
                <a:ea typeface="Calibri"/>
                <a:cs typeface="Calibri"/>
                <a:sym typeface="Calibri"/>
              </a:rPr>
              <a:t> todas as accións para que fracasase o Trienio.</a:t>
            </a:r>
          </a:p>
          <a:p>
            <a:pPr marL="0" lvl="0" indent="-69850" rtl="0"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5212A"/>
                </a:solidFill>
                <a:latin typeface="Calibri"/>
                <a:ea typeface="Calibri"/>
                <a:cs typeface="Calibri"/>
                <a:sym typeface="Calibri"/>
              </a:rPr>
              <a:t>O campesiñado ve como a súa situación </a:t>
            </a:r>
            <a:r>
              <a:rPr lang="en" b="1">
                <a:solidFill>
                  <a:srgbClr val="25212A"/>
                </a:solidFill>
                <a:latin typeface="Calibri"/>
                <a:ea typeface="Calibri"/>
                <a:cs typeface="Calibri"/>
                <a:sym typeface="Calibri"/>
              </a:rPr>
              <a:t>empeora</a:t>
            </a:r>
          </a:p>
        </p:txBody>
      </p:sp>
      <p:pic>
        <p:nvPicPr>
          <p:cNvPr id="219" name="Shape 2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54900" y="28400"/>
            <a:ext cx="1518075" cy="208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1228625" y="731300"/>
            <a:ext cx="6616800" cy="6999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4000" b="0" u="sng">
                <a:latin typeface="Patrick Hand SC"/>
                <a:ea typeface="Patrick Hand SC"/>
                <a:cs typeface="Patrick Hand SC"/>
                <a:sym typeface="Patrick Hand SC"/>
              </a:rPr>
              <a:t>FIN DO TRIENIO LIBERAL</a:t>
            </a:r>
            <a:r>
              <a:rPr lang="en" b="0" u="sng">
                <a:latin typeface="Patrick Hand SC"/>
                <a:ea typeface="Patrick Hand SC"/>
                <a:cs typeface="Patrick Hand SC"/>
                <a:sym typeface="Patrick Hand SC"/>
              </a:rPr>
              <a:t>(1820-23)</a:t>
            </a:r>
          </a:p>
        </p:txBody>
      </p:sp>
      <p:sp>
        <p:nvSpPr>
          <p:cNvPr id="225" name="Shape 225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buNone/>
              </a:pPr>
              <a:t>13</a:t>
            </a:fld>
            <a:endParaRPr lang="en"/>
          </a:p>
        </p:txBody>
      </p:sp>
      <p:sp>
        <p:nvSpPr>
          <p:cNvPr id="226" name="Shape 226"/>
          <p:cNvSpPr txBox="1"/>
          <p:nvPr/>
        </p:nvSpPr>
        <p:spPr>
          <a:xfrm>
            <a:off x="1547225" y="1484500"/>
            <a:ext cx="6551400" cy="2857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  <a:p>
            <a:pPr marL="0" lvl="0" indent="0">
              <a:spcBef>
                <a:spcPts val="0"/>
              </a:spcBef>
              <a:buNone/>
            </a:pPr>
            <a:r>
              <a:rPr lang="en"/>
              <a:t>Os absolutistas</a:t>
            </a:r>
            <a:r>
              <a:rPr lang="en" b="1"/>
              <a:t> lograron levantar partidas realistas</a:t>
            </a:r>
            <a:r>
              <a:rPr lang="en"/>
              <a:t> que contaban co apoio da poboación agraria, pero fracasaron a finais de 1822.</a:t>
            </a:r>
          </a:p>
          <a:p>
            <a:pPr marL="0" lvl="0" indent="0">
              <a:spcBef>
                <a:spcPts val="0"/>
              </a:spcBef>
              <a:buNone/>
            </a:pPr>
            <a:endParaRPr/>
          </a:p>
          <a:p>
            <a:pPr marL="0" lvl="0" indent="-6985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>
              <a:spcBef>
                <a:spcPts val="0"/>
              </a:spcBef>
              <a:buNone/>
            </a:pPr>
            <a:r>
              <a:rPr lang="en"/>
              <a:t>O </a:t>
            </a:r>
            <a:r>
              <a:rPr lang="en" u="sng"/>
              <a:t>15 de agosto de 1822</a:t>
            </a:r>
            <a:r>
              <a:rPr lang="en"/>
              <a:t> os absolutistas forman unha Rexencia na Sé de Urgel (Lérida) e solicitan axuda á </a:t>
            </a:r>
            <a:r>
              <a:rPr lang="en" b="1"/>
              <a:t>Santa Alianza</a:t>
            </a:r>
            <a:r>
              <a:rPr lang="en"/>
              <a:t>,que acorda enviarlle cen mil soldados </a:t>
            </a:r>
          </a:p>
          <a:p>
            <a:pPr marL="0" lvl="0" indent="0">
              <a:spcBef>
                <a:spcPts val="0"/>
              </a:spcBef>
              <a:buNone/>
            </a:pPr>
            <a:endParaRPr/>
          </a:p>
          <a:p>
            <a:pPr marL="0" lvl="0" indent="0">
              <a:spcBef>
                <a:spcPts val="0"/>
              </a:spcBef>
              <a:buNone/>
            </a:pPr>
            <a:endParaRPr/>
          </a:p>
          <a:p>
            <a:pPr marL="0" lvl="0" indent="-6985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O </a:t>
            </a:r>
            <a:r>
              <a:rPr lang="en" u="sng"/>
              <a:t>7 de abril de 1823</a:t>
            </a:r>
            <a:r>
              <a:rPr lang="en"/>
              <a:t> os “</a:t>
            </a:r>
            <a:r>
              <a:rPr lang="en" b="1"/>
              <a:t>Cen Mil Fillos de San Luís</a:t>
            </a:r>
            <a:r>
              <a:rPr lang="en"/>
              <a:t>” mandados por Luís Antonio de Borbón, invaden España, e o 1 de outubro o rei recobra o </a:t>
            </a:r>
            <a:r>
              <a:rPr lang="en" b="1"/>
              <a:t>poder absoluto.</a:t>
            </a:r>
          </a:p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27" name="Shape 227"/>
          <p:cNvSpPr/>
          <p:nvPr/>
        </p:nvSpPr>
        <p:spPr>
          <a:xfrm>
            <a:off x="1321675" y="1788400"/>
            <a:ext cx="288300" cy="1596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28" name="Shape 228"/>
          <p:cNvSpPr/>
          <p:nvPr/>
        </p:nvSpPr>
        <p:spPr>
          <a:xfrm>
            <a:off x="1321675" y="2644725"/>
            <a:ext cx="288300" cy="1596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29" name="Shape 229"/>
          <p:cNvSpPr/>
          <p:nvPr/>
        </p:nvSpPr>
        <p:spPr>
          <a:xfrm>
            <a:off x="1321675" y="3668300"/>
            <a:ext cx="288300" cy="1596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pic>
        <p:nvPicPr>
          <p:cNvPr id="230" name="Shape 2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92875" y="206849"/>
            <a:ext cx="2027650" cy="152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title"/>
          </p:nvPr>
        </p:nvSpPr>
        <p:spPr>
          <a:xfrm>
            <a:off x="1528300" y="677575"/>
            <a:ext cx="6616800" cy="6999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3000" b="0" u="sng">
                <a:latin typeface="Patrick Hand SC"/>
                <a:ea typeface="Patrick Hand SC"/>
                <a:cs typeface="Patrick Hand SC"/>
                <a:sym typeface="Patrick Hand SC"/>
              </a:rPr>
              <a:t>REGRESO AO ABSOLUTISMO:DÉCADA OMINOSA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 b="0" u="sng">
                <a:latin typeface="Patrick Hand SC"/>
                <a:ea typeface="Patrick Hand SC"/>
                <a:cs typeface="Patrick Hand SC"/>
                <a:sym typeface="Patrick Hand SC"/>
              </a:rPr>
              <a:t>(1823-1833)</a:t>
            </a:r>
          </a:p>
        </p:txBody>
      </p:sp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1500166" y="1142990"/>
            <a:ext cx="7090178" cy="361714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Volta ao absolutismo         </a:t>
            </a:r>
            <a:r>
              <a:rPr lang="en" sz="1500" b="1">
                <a:latin typeface="Calibri"/>
                <a:ea typeface="Calibri"/>
                <a:cs typeface="Calibri"/>
                <a:sym typeface="Calibri"/>
              </a:rPr>
              <a:t>forte represión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Prodúcense pronunciamentos pero o absolutismo solo vai ceder por </a:t>
            </a:r>
            <a:r>
              <a:rPr lang="en" sz="1500" b="1">
                <a:latin typeface="Calibri"/>
                <a:ea typeface="Calibri"/>
                <a:cs typeface="Calibri"/>
                <a:sym typeface="Calibri"/>
              </a:rPr>
              <a:t>problemas económicos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A economía non mellora aínda cos </a:t>
            </a:r>
            <a:r>
              <a:rPr lang="en" sz="1500" b="1">
                <a:latin typeface="Calibri"/>
                <a:ea typeface="Calibri"/>
                <a:cs typeface="Calibri"/>
                <a:sym typeface="Calibri"/>
              </a:rPr>
              <a:t>orzamentos e o Tribunal de Contas</a:t>
            </a: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.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Fúndase o </a:t>
            </a:r>
            <a:r>
              <a:rPr lang="en" sz="1500" b="1">
                <a:latin typeface="Calibri"/>
                <a:ea typeface="Calibri"/>
                <a:cs typeface="Calibri"/>
                <a:sym typeface="Calibri"/>
              </a:rPr>
              <a:t>Banco de San Fernando </a:t>
            </a: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(1829) e ponse en funcionamento a bolsa de Comercio en Madrid.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Unha parte do absolutismo deuse conta que se tiñan que producir certas reformas        había que permitir certas reformas liberais.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Estas reformas provocaron a reacción dos </a:t>
            </a:r>
            <a:r>
              <a:rPr lang="en" sz="1500" b="1">
                <a:latin typeface="Calibri"/>
                <a:ea typeface="Calibri"/>
                <a:cs typeface="Calibri"/>
                <a:sym typeface="Calibri"/>
              </a:rPr>
              <a:t>ultrarrealistas</a:t>
            </a:r>
          </a:p>
          <a:p>
            <a:pPr marL="0" lvl="0" indent="0">
              <a:spcBef>
                <a:spcPts val="0"/>
              </a:spcBef>
              <a:buNone/>
            </a:pP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0" lvl="0" indent="-6985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37" name="Shape 237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buNone/>
              </a:pPr>
              <a:t>14</a:t>
            </a:fld>
            <a:endParaRPr lang="en"/>
          </a:p>
        </p:txBody>
      </p:sp>
      <p:sp>
        <p:nvSpPr>
          <p:cNvPr id="238" name="Shape 238"/>
          <p:cNvSpPr/>
          <p:nvPr/>
        </p:nvSpPr>
        <p:spPr>
          <a:xfrm>
            <a:off x="3348850" y="1576175"/>
            <a:ext cx="288300" cy="159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39" name="Shape 239"/>
          <p:cNvSpPr/>
          <p:nvPr/>
        </p:nvSpPr>
        <p:spPr>
          <a:xfrm>
            <a:off x="1286825" y="1576175"/>
            <a:ext cx="288300" cy="1596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40" name="Shape 240"/>
          <p:cNvSpPr/>
          <p:nvPr/>
        </p:nvSpPr>
        <p:spPr>
          <a:xfrm>
            <a:off x="1286825" y="1866050"/>
            <a:ext cx="288300" cy="1596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41" name="Shape 241"/>
          <p:cNvSpPr/>
          <p:nvPr/>
        </p:nvSpPr>
        <p:spPr>
          <a:xfrm>
            <a:off x="1286825" y="2413775"/>
            <a:ext cx="288300" cy="1596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42" name="Shape 242"/>
          <p:cNvSpPr/>
          <p:nvPr/>
        </p:nvSpPr>
        <p:spPr>
          <a:xfrm>
            <a:off x="1286825" y="2726500"/>
            <a:ext cx="288300" cy="1596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43" name="Shape 243"/>
          <p:cNvSpPr/>
          <p:nvPr/>
        </p:nvSpPr>
        <p:spPr>
          <a:xfrm>
            <a:off x="1286825" y="3251375"/>
            <a:ext cx="288300" cy="1596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44" name="Shape 244"/>
          <p:cNvSpPr/>
          <p:nvPr/>
        </p:nvSpPr>
        <p:spPr>
          <a:xfrm>
            <a:off x="1286825" y="3776250"/>
            <a:ext cx="288300" cy="1596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/>
          <p:nvPr/>
        </p:nvSpPr>
        <p:spPr>
          <a:xfrm>
            <a:off x="2316475" y="3359425"/>
            <a:ext cx="288300" cy="159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pic>
        <p:nvPicPr>
          <p:cNvPr id="246" name="Shape 2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2198" y="3071816"/>
            <a:ext cx="2285250" cy="165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>
            <a:spLocks noGrp="1"/>
          </p:cNvSpPr>
          <p:nvPr>
            <p:ph type="title"/>
          </p:nvPr>
        </p:nvSpPr>
        <p:spPr>
          <a:xfrm>
            <a:off x="1556175" y="684525"/>
            <a:ext cx="6616800" cy="6999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en" sz="3000" b="0" u="sng">
                <a:latin typeface="Patrick Hand SC"/>
                <a:ea typeface="Patrick Hand SC"/>
                <a:cs typeface="Patrick Hand SC"/>
                <a:sym typeface="Patrick Hand SC"/>
              </a:rPr>
              <a:t>REGRESO AO ABSOLUTISMO:DÉCADA OMINOSA</a:t>
            </a:r>
            <a:r>
              <a:rPr lang="en" b="0" u="sng">
                <a:latin typeface="Patrick Hand SC"/>
                <a:ea typeface="Patrick Hand SC"/>
                <a:cs typeface="Patrick Hand SC"/>
                <a:sym typeface="Patrick Hand SC"/>
              </a:rPr>
              <a:t>(1823-1833)</a:t>
            </a:r>
          </a:p>
        </p:txBody>
      </p:sp>
      <p:sp>
        <p:nvSpPr>
          <p:cNvPr id="252" name="Shape 252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buNone/>
              </a:pPr>
              <a:t>15</a:t>
            </a:fld>
            <a:endParaRPr lang="en"/>
          </a:p>
        </p:txBody>
      </p:sp>
      <p:sp>
        <p:nvSpPr>
          <p:cNvPr id="253" name="Shape 253"/>
          <p:cNvSpPr/>
          <p:nvPr/>
        </p:nvSpPr>
        <p:spPr>
          <a:xfrm>
            <a:off x="2522950" y="1340000"/>
            <a:ext cx="480900" cy="3022800"/>
          </a:xfrm>
          <a:prstGeom prst="leftBrace">
            <a:avLst>
              <a:gd name="adj1" fmla="val 8333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54" name="Shape 254"/>
          <p:cNvSpPr txBox="1"/>
          <p:nvPr/>
        </p:nvSpPr>
        <p:spPr>
          <a:xfrm>
            <a:off x="1045450" y="2346050"/>
            <a:ext cx="1644900" cy="1010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en" u="sng"/>
              <a:t>Dous enfrontamentos graves.</a:t>
            </a:r>
          </a:p>
        </p:txBody>
      </p:sp>
      <p:sp>
        <p:nvSpPr>
          <p:cNvPr id="255" name="Shape 255"/>
          <p:cNvSpPr txBox="1"/>
          <p:nvPr/>
        </p:nvSpPr>
        <p:spPr>
          <a:xfrm>
            <a:off x="2864475" y="1449650"/>
            <a:ext cx="5308500" cy="2871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b="1" u="sng">
                <a:latin typeface="Calibri"/>
                <a:ea typeface="Calibri"/>
                <a:cs typeface="Calibri"/>
                <a:sym typeface="Calibri"/>
              </a:rPr>
              <a:t>1) A guerra dos Malcontents</a:t>
            </a:r>
            <a:r>
              <a:rPr lang="en">
                <a:latin typeface="Calibri"/>
                <a:ea typeface="Calibri"/>
                <a:cs typeface="Calibri"/>
                <a:sym typeface="Calibri"/>
              </a:rPr>
              <a:t>,Cataluña de 1827. Foi unha revolta protagonizada polos campesiños e artesáns rurais en precaria situación,e que estaba financiada polos ultrarrealistas.</a:t>
            </a:r>
          </a:p>
          <a:p>
            <a:pPr marL="0" lvl="0" indent="-6985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" b="1" u="sng">
                <a:latin typeface="Calibri"/>
                <a:ea typeface="Calibri"/>
                <a:cs typeface="Calibri"/>
                <a:sym typeface="Calibri"/>
              </a:rPr>
              <a:t>2) A cuestión sucesoria</a:t>
            </a:r>
            <a:r>
              <a:rPr lang="en">
                <a:latin typeface="Calibri"/>
                <a:ea typeface="Calibri"/>
                <a:cs typeface="Calibri"/>
                <a:sym typeface="Calibri"/>
              </a:rPr>
              <a:t>, a partir de 1830 . O rei quería asegurar a sucesión, xa que non tiña descendencia.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 1830, Fernando VII foi pai dunha nena, a futura Isabel II,polo que aplicou a Pragmática Sanción.</a:t>
            </a:r>
          </a:p>
          <a:p>
            <a:pPr marL="0" lvl="0" indent="0">
              <a:spcBef>
                <a:spcPts val="0"/>
              </a:spcBef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" b="1">
                <a:latin typeface="Calibri"/>
                <a:ea typeface="Calibri"/>
                <a:cs typeface="Calibri"/>
                <a:sym typeface="Calibri"/>
              </a:rPr>
              <a:t>Pragmática Sanción </a:t>
            </a:r>
            <a:r>
              <a:rPr lang="en">
                <a:latin typeface="Calibri"/>
                <a:ea typeface="Calibri"/>
                <a:cs typeface="Calibri"/>
                <a:sym typeface="Calibri"/>
              </a:rPr>
              <a:t>-&gt;Eliminou a “Lei Sálica”.</a:t>
            </a:r>
          </a:p>
          <a:p>
            <a:pPr marL="0" lvl="0" indent="0">
              <a:spcBef>
                <a:spcPts val="0"/>
              </a:spcBef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-6985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Iso non foi aceptado por Carlos María Isidro, que se vía </a:t>
            </a:r>
            <a:r>
              <a:rPr lang="en" b="1">
                <a:latin typeface="Calibri"/>
                <a:ea typeface="Calibri"/>
                <a:cs typeface="Calibri"/>
                <a:sym typeface="Calibri"/>
              </a:rPr>
              <a:t>privado</a:t>
            </a:r>
            <a:r>
              <a:rPr lang="en">
                <a:latin typeface="Calibri"/>
                <a:ea typeface="Calibri"/>
                <a:cs typeface="Calibri"/>
                <a:sym typeface="Calibri"/>
              </a:rPr>
              <a:t> do acceso ó trono.</a:t>
            </a:r>
          </a:p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pic>
        <p:nvPicPr>
          <p:cNvPr id="256" name="Shape 2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844" y="714362"/>
            <a:ext cx="2337125" cy="175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>
            <a:spLocks noGrp="1"/>
          </p:cNvSpPr>
          <p:nvPr>
            <p:ph type="title"/>
          </p:nvPr>
        </p:nvSpPr>
        <p:spPr>
          <a:xfrm>
            <a:off x="1556175" y="719375"/>
            <a:ext cx="6616800" cy="6999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3000" b="0" u="sng">
                <a:latin typeface="Patrick Hand SC"/>
                <a:ea typeface="Patrick Hand SC"/>
                <a:cs typeface="Patrick Hand SC"/>
                <a:sym typeface="Patrick Hand SC"/>
              </a:rPr>
              <a:t>REGRESO AO ABSOLUTISMO:DÉCADA OMINOSA</a:t>
            </a:r>
            <a:r>
              <a:rPr lang="en" b="0" u="sng">
                <a:latin typeface="Patrick Hand SC"/>
                <a:ea typeface="Patrick Hand SC"/>
                <a:cs typeface="Patrick Hand SC"/>
                <a:sym typeface="Patrick Hand SC"/>
              </a:rPr>
              <a:t>(1823-1833)</a:t>
            </a:r>
          </a:p>
        </p:txBody>
      </p:sp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1556175" y="1419275"/>
            <a:ext cx="6514500" cy="3027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 sz="1200" dirty="0">
                <a:latin typeface="Calibri"/>
                <a:ea typeface="Calibri"/>
                <a:cs typeface="Calibri"/>
                <a:sym typeface="Calibri"/>
              </a:rPr>
              <a:t>A raíña Mª Cristina, buscou apoios entre os liberais máis moderados e os reformistas fernandinos.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 sz="1200" dirty="0">
                <a:latin typeface="Calibri"/>
                <a:ea typeface="Calibri"/>
                <a:cs typeface="Calibri"/>
                <a:sym typeface="Calibri"/>
              </a:rPr>
              <a:t>O </a:t>
            </a:r>
            <a:r>
              <a:rPr lang="en" sz="1200" b="1" dirty="0">
                <a:latin typeface="Calibri"/>
                <a:ea typeface="Calibri"/>
                <a:cs typeface="Calibri"/>
                <a:sym typeface="Calibri"/>
              </a:rPr>
              <a:t>contexto internacional</a:t>
            </a:r>
            <a:r>
              <a:rPr lang="en" sz="1200" dirty="0">
                <a:latin typeface="Calibri"/>
                <a:ea typeface="Calibri"/>
                <a:cs typeface="Calibri"/>
                <a:sym typeface="Calibri"/>
              </a:rPr>
              <a:t> estaba marcado polo triunfo do liberalismo moderado en Francia.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" sz="1200" dirty="0">
                <a:latin typeface="Calibri"/>
                <a:ea typeface="Calibri"/>
                <a:cs typeface="Calibri"/>
                <a:sym typeface="Calibri"/>
              </a:rPr>
              <a:t>Os liberais prefiren deixar a vía do pronunciamiento e </a:t>
            </a:r>
            <a:r>
              <a:rPr lang="en" sz="1200" u="sng" dirty="0">
                <a:latin typeface="Calibri"/>
                <a:ea typeface="Calibri"/>
                <a:cs typeface="Calibri"/>
                <a:sym typeface="Calibri"/>
              </a:rPr>
              <a:t>aliarse con María Cristina</a:t>
            </a:r>
            <a:r>
              <a:rPr lang="en" sz="1200" dirty="0"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" sz="1200" dirty="0">
                <a:latin typeface="Calibri"/>
                <a:ea typeface="Calibri"/>
                <a:cs typeface="Calibri"/>
                <a:sym typeface="Calibri"/>
              </a:rPr>
              <a:t>Decretouse unha amnistía e </a:t>
            </a:r>
            <a:r>
              <a:rPr lang="en" sz="1200" b="1" dirty="0">
                <a:latin typeface="Calibri"/>
                <a:ea typeface="Calibri"/>
                <a:cs typeface="Calibri"/>
                <a:sym typeface="Calibri"/>
              </a:rPr>
              <a:t>abríronse as Universidades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" sz="1200" dirty="0">
                <a:latin typeface="Calibri"/>
                <a:ea typeface="Calibri"/>
                <a:cs typeface="Calibri"/>
                <a:sym typeface="Calibri"/>
              </a:rPr>
              <a:t>Mª Cristina terá que contar con </a:t>
            </a:r>
            <a:r>
              <a:rPr lang="en" sz="1200" b="1" u="sng" dirty="0">
                <a:latin typeface="Calibri"/>
                <a:ea typeface="Calibri"/>
                <a:cs typeface="Calibri"/>
                <a:sym typeface="Calibri"/>
              </a:rPr>
              <a:t>LIBERALISMO</a:t>
            </a:r>
            <a:r>
              <a:rPr lang="en" sz="1200" dirty="0">
                <a:latin typeface="Calibri"/>
                <a:ea typeface="Calibri"/>
                <a:cs typeface="Calibri"/>
                <a:sym typeface="Calibri"/>
              </a:rPr>
              <a:t> debido a </a:t>
            </a:r>
          </a:p>
          <a:p>
            <a:pPr marL="0" lvl="0" indent="0" rtl="0">
              <a:spcBef>
                <a:spcPts val="0"/>
              </a:spcBef>
              <a:buNone/>
            </a:pPr>
            <a:endParaRPr sz="600"/>
          </a:p>
          <a:p>
            <a:pPr marL="0" lvl="0" indent="0" rtl="0">
              <a:spcBef>
                <a:spcPts val="0"/>
              </a:spcBef>
              <a:buNone/>
            </a:pPr>
            <a:endParaRPr sz="600"/>
          </a:p>
          <a:p>
            <a:pPr marL="0" lvl="0" indent="0" rtl="0">
              <a:spcBef>
                <a:spcPts val="0"/>
              </a:spcBef>
              <a:buNone/>
            </a:pPr>
            <a:endParaRPr sz="600"/>
          </a:p>
          <a:p>
            <a:pPr marL="0" lvl="0" indent="0" rtl="0">
              <a:spcBef>
                <a:spcPts val="0"/>
              </a:spcBef>
              <a:buNone/>
            </a:pPr>
            <a:r>
              <a:rPr lang="en" sz="1500" dirty="0">
                <a:latin typeface="Calibri"/>
                <a:ea typeface="Calibri"/>
                <a:cs typeface="Calibri"/>
                <a:sym typeface="Calibri"/>
              </a:rPr>
              <a:t>En setembro de 1833 morreu Fernando VII e comezou a 1a Guerra Carlista entre os defensores de Isabel II  e os partidarios de Carlos.</a:t>
            </a:r>
          </a:p>
        </p:txBody>
      </p:sp>
      <p:sp>
        <p:nvSpPr>
          <p:cNvPr id="263" name="Shape 263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fld id="{00000000-1234-1234-1234-123412341234}" type="slidenum">
              <a:rPr lang="en"/>
              <a:pPr marL="0" lvl="0" indent="0" rtl="0">
                <a:spcBef>
                  <a:spcPts val="0"/>
                </a:spcBef>
                <a:buNone/>
              </a:pPr>
              <a:t>16</a:t>
            </a:fld>
            <a:endParaRPr lang="en"/>
          </a:p>
        </p:txBody>
      </p:sp>
      <p:sp>
        <p:nvSpPr>
          <p:cNvPr id="264" name="Shape 264"/>
          <p:cNvSpPr/>
          <p:nvPr/>
        </p:nvSpPr>
        <p:spPr>
          <a:xfrm>
            <a:off x="5045900" y="2317675"/>
            <a:ext cx="139500" cy="906000"/>
          </a:xfrm>
          <a:prstGeom prst="leftBrace">
            <a:avLst>
              <a:gd name="adj1" fmla="val 8333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65" name="Shape 265"/>
          <p:cNvSpPr txBox="1"/>
          <p:nvPr/>
        </p:nvSpPr>
        <p:spPr>
          <a:xfrm>
            <a:off x="5045900" y="2197675"/>
            <a:ext cx="2662200" cy="44551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buFontTx/>
              <a:buChar char="-"/>
            </a:pPr>
            <a:r>
              <a:rPr lang="en" sz="1200" dirty="0" smtClean="0">
                <a:solidFill>
                  <a:srgbClr val="25212A"/>
                </a:solidFill>
                <a:latin typeface="Calibri"/>
                <a:ea typeface="Calibri"/>
                <a:cs typeface="Calibri"/>
                <a:sym typeface="Calibri"/>
              </a:rPr>
              <a:t>Necesita </a:t>
            </a:r>
            <a:r>
              <a:rPr lang="en" sz="1200" dirty="0">
                <a:solidFill>
                  <a:srgbClr val="25212A"/>
                </a:solidFill>
                <a:latin typeface="Calibri"/>
                <a:ea typeface="Calibri"/>
                <a:cs typeface="Calibri"/>
                <a:sym typeface="Calibri"/>
              </a:rPr>
              <a:t>aos liberais para defender o trono para a súa filla Isabel II</a:t>
            </a:r>
            <a:r>
              <a:rPr lang="en" sz="1200" dirty="0" smtClean="0">
                <a:solidFill>
                  <a:srgbClr val="25212A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n" sz="1200" dirty="0">
              <a:solidFill>
                <a:srgbClr val="25212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Shape 266"/>
          <p:cNvSpPr/>
          <p:nvPr/>
        </p:nvSpPr>
        <p:spPr>
          <a:xfrm>
            <a:off x="1331175" y="3380225"/>
            <a:ext cx="6338100" cy="575100"/>
          </a:xfrm>
          <a:prstGeom prst="rect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67" name="Shape 267"/>
          <p:cNvSpPr/>
          <p:nvPr/>
        </p:nvSpPr>
        <p:spPr>
          <a:xfrm>
            <a:off x="1386925" y="1633225"/>
            <a:ext cx="243900" cy="1161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68" name="Shape 268"/>
          <p:cNvSpPr/>
          <p:nvPr/>
        </p:nvSpPr>
        <p:spPr>
          <a:xfrm>
            <a:off x="1386925" y="1885788"/>
            <a:ext cx="243900" cy="1161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69" name="Shape 269"/>
          <p:cNvSpPr/>
          <p:nvPr/>
        </p:nvSpPr>
        <p:spPr>
          <a:xfrm>
            <a:off x="1386925" y="2378263"/>
            <a:ext cx="243900" cy="1161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70" name="Shape 270"/>
          <p:cNvSpPr/>
          <p:nvPr/>
        </p:nvSpPr>
        <p:spPr>
          <a:xfrm>
            <a:off x="1386925" y="3453350"/>
            <a:ext cx="243900" cy="1161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71" name="Shape 271"/>
          <p:cNvSpPr/>
          <p:nvPr/>
        </p:nvSpPr>
        <p:spPr>
          <a:xfrm>
            <a:off x="1386925" y="2114713"/>
            <a:ext cx="243900" cy="1161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pic>
        <p:nvPicPr>
          <p:cNvPr id="272" name="Shape 2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42990"/>
            <a:ext cx="1225775" cy="167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buNone/>
              </a:pPr>
              <a:t>2</a:t>
            </a:fld>
            <a:endParaRPr lang="en"/>
          </a:p>
        </p:txBody>
      </p:sp>
      <p:sp>
        <p:nvSpPr>
          <p:cNvPr id="63" name="Shape 63"/>
          <p:cNvSpPr txBox="1"/>
          <p:nvPr/>
        </p:nvSpPr>
        <p:spPr>
          <a:xfrm>
            <a:off x="1714500" y="689975"/>
            <a:ext cx="6426000" cy="63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4000" u="sng">
                <a:latin typeface="Patrick Hand SC"/>
                <a:ea typeface="Patrick Hand SC"/>
                <a:cs typeface="Patrick Hand SC"/>
                <a:sym typeface="Patrick Hand SC"/>
              </a:rPr>
              <a:t>ÍNDICE</a:t>
            </a:r>
          </a:p>
        </p:txBody>
      </p:sp>
      <p:sp>
        <p:nvSpPr>
          <p:cNvPr id="64" name="Shape 64"/>
          <p:cNvSpPr txBox="1"/>
          <p:nvPr/>
        </p:nvSpPr>
        <p:spPr>
          <a:xfrm>
            <a:off x="1672700" y="1373000"/>
            <a:ext cx="6426000" cy="2961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just">
              <a:spcBef>
                <a:spcPts val="0"/>
              </a:spcBef>
              <a:buNone/>
            </a:pPr>
            <a:r>
              <a:rPr lang="en" sz="2400">
                <a:latin typeface="Patrick Hand SC"/>
                <a:ea typeface="Patrick Hand SC"/>
                <a:cs typeface="Patrick Hand SC"/>
                <a:sym typeface="Patrick Hand SC"/>
              </a:rPr>
              <a:t> 1.Biografía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en" sz="2400">
                <a:latin typeface="Patrick Hand SC"/>
                <a:ea typeface="Patrick Hand SC"/>
                <a:cs typeface="Patrick Hand SC"/>
                <a:sym typeface="Patrick Hand SC"/>
              </a:rPr>
              <a:t> 2.Conxura do Escorial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en" sz="2400">
                <a:latin typeface="Patrick Hand SC"/>
                <a:ea typeface="Patrick Hand SC"/>
                <a:cs typeface="Patrick Hand SC"/>
                <a:sym typeface="Patrick Hand SC"/>
              </a:rPr>
              <a:t> 3.Motín de Aranxuez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en" sz="2400">
                <a:latin typeface="Patrick Hand SC"/>
                <a:ea typeface="Patrick Hand SC"/>
                <a:cs typeface="Patrick Hand SC"/>
                <a:sym typeface="Patrick Hand SC"/>
              </a:rPr>
              <a:t> 4.Abdicacións de Baiona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en" sz="2400">
                <a:latin typeface="Patrick Hand SC"/>
                <a:ea typeface="Patrick Hand SC"/>
                <a:cs typeface="Patrick Hand SC"/>
                <a:sym typeface="Patrick Hand SC"/>
              </a:rPr>
              <a:t> 5.Sexenio Absolutista(1814-1820)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en" sz="2400">
                <a:latin typeface="Patrick Hand SC"/>
                <a:ea typeface="Patrick Hand SC"/>
                <a:cs typeface="Patrick Hand SC"/>
                <a:sym typeface="Patrick Hand SC"/>
              </a:rPr>
              <a:t> 6.Trienio Liberal(1820-1823)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 sz="2400">
                <a:latin typeface="Patrick Hand SC"/>
                <a:ea typeface="Patrick Hand SC"/>
                <a:cs typeface="Patrick Hand SC"/>
                <a:sym typeface="Patrick Hand SC"/>
              </a:rPr>
              <a:t>7.Regreso ao Absolutismo:A década Ominosa(1823-1833)</a:t>
            </a:r>
          </a:p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/>
          <p:nvPr/>
        </p:nvSpPr>
        <p:spPr>
          <a:xfrm>
            <a:off x="1463600" y="1568150"/>
            <a:ext cx="250800" cy="1743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66" name="Shape 66"/>
          <p:cNvSpPr/>
          <p:nvPr/>
        </p:nvSpPr>
        <p:spPr>
          <a:xfrm>
            <a:off x="1463600" y="1929650"/>
            <a:ext cx="250800" cy="1743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67" name="Shape 67"/>
          <p:cNvSpPr/>
          <p:nvPr/>
        </p:nvSpPr>
        <p:spPr>
          <a:xfrm>
            <a:off x="1463600" y="2291150"/>
            <a:ext cx="250800" cy="1743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68" name="Shape 68"/>
          <p:cNvSpPr/>
          <p:nvPr/>
        </p:nvSpPr>
        <p:spPr>
          <a:xfrm>
            <a:off x="1463600" y="2652650"/>
            <a:ext cx="250800" cy="1743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69" name="Shape 69"/>
          <p:cNvSpPr/>
          <p:nvPr/>
        </p:nvSpPr>
        <p:spPr>
          <a:xfrm>
            <a:off x="1463600" y="3014150"/>
            <a:ext cx="250800" cy="1743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70" name="Shape 70"/>
          <p:cNvSpPr/>
          <p:nvPr/>
        </p:nvSpPr>
        <p:spPr>
          <a:xfrm>
            <a:off x="1463600" y="3375650"/>
            <a:ext cx="250800" cy="1743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71" name="Shape 71"/>
          <p:cNvSpPr/>
          <p:nvPr/>
        </p:nvSpPr>
        <p:spPr>
          <a:xfrm>
            <a:off x="1463600" y="3737150"/>
            <a:ext cx="250800" cy="1743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1542400" y="631275"/>
            <a:ext cx="6616800" cy="6999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4000" b="0" u="sng">
                <a:latin typeface="Patrick Hand SC"/>
                <a:ea typeface="Patrick Hand SC"/>
                <a:cs typeface="Patrick Hand SC"/>
                <a:sym typeface="Patrick Hand SC"/>
              </a:rPr>
              <a:t>BIOGRAFÍA</a:t>
            </a:r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buNone/>
              </a:pPr>
              <a:t>3</a:t>
            </a:fld>
            <a:endParaRPr lang="en"/>
          </a:p>
        </p:txBody>
      </p:sp>
      <p:sp>
        <p:nvSpPr>
          <p:cNvPr id="78" name="Shape 78"/>
          <p:cNvSpPr txBox="1"/>
          <p:nvPr/>
        </p:nvSpPr>
        <p:spPr>
          <a:xfrm>
            <a:off x="1603000" y="1407825"/>
            <a:ext cx="6405000" cy="290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buNone/>
            </a:pP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buNone/>
            </a:pP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buNone/>
            </a:pP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buNone/>
            </a:pP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buNone/>
            </a:pP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Comezou a reinar o </a:t>
            </a:r>
            <a:r>
              <a:rPr lang="en" sz="1350"/>
              <a:t>19 marzo 1808            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Reinado dende </a:t>
            </a:r>
            <a:r>
              <a:rPr lang="en" sz="15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1814 a 1833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 sz="1500" b="1">
                <a:latin typeface="Calibri"/>
                <a:ea typeface="Calibri"/>
                <a:cs typeface="Calibri"/>
                <a:sym typeface="Calibri"/>
              </a:rPr>
              <a:t>Recupera o trono</a:t>
            </a: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 en 1814.</a:t>
            </a:r>
          </a:p>
          <a:p>
            <a:pPr marL="0" lvl="0" indent="0">
              <a:spcBef>
                <a:spcPts val="0"/>
              </a:spcBef>
              <a:buNone/>
            </a:pP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O seu reinado divídese en tres fases</a:t>
            </a:r>
          </a:p>
          <a:p>
            <a:pPr marL="0" lvl="0" indent="0">
              <a:spcBef>
                <a:spcPts val="0"/>
              </a:spcBef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-6985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Morre en Madrid ,o 29 de setembro de 1833</a:t>
            </a:r>
          </a:p>
          <a:p>
            <a:pPr marL="0" lvl="0" indent="0">
              <a:spcBef>
                <a:spcPts val="0"/>
              </a:spcBef>
              <a:buNone/>
            </a:pP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buNone/>
            </a:pP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buNone/>
            </a:pPr>
            <a:endParaRPr sz="2400">
              <a:solidFill>
                <a:schemeClr val="dk1"/>
              </a:solidFill>
              <a:latin typeface="Patrick Hand SC"/>
              <a:ea typeface="Patrick Hand SC"/>
              <a:cs typeface="Patrick Hand SC"/>
              <a:sym typeface="Patrick Hand SC"/>
            </a:endParaRPr>
          </a:p>
          <a:p>
            <a:pPr marL="0" lvl="0" indent="-6985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chemeClr val="dk1"/>
              </a:solidFill>
              <a:latin typeface="Patrick Hand SC"/>
              <a:ea typeface="Patrick Hand SC"/>
              <a:cs typeface="Patrick Hand SC"/>
              <a:sym typeface="Patrick Hand SC"/>
            </a:endParaRPr>
          </a:p>
          <a:p>
            <a:pPr marL="0" lvl="0" indent="0">
              <a:spcBef>
                <a:spcPts val="0"/>
              </a:spcBef>
              <a:buNone/>
            </a:pPr>
            <a:endParaRPr sz="1350" b="1">
              <a:solidFill>
                <a:srgbClr val="555555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sz="1350" b="1">
              <a:solidFill>
                <a:srgbClr val="555555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sz="1350" b="1">
              <a:solidFill>
                <a:srgbClr val="555555"/>
              </a:solidFill>
            </a:endParaRPr>
          </a:p>
        </p:txBody>
      </p:sp>
      <p:sp>
        <p:nvSpPr>
          <p:cNvPr id="79" name="Shape 79"/>
          <p:cNvSpPr txBox="1"/>
          <p:nvPr/>
        </p:nvSpPr>
        <p:spPr>
          <a:xfrm>
            <a:off x="4760200" y="3176525"/>
            <a:ext cx="4167900" cy="1045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-6985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·</a:t>
            </a:r>
            <a:r>
              <a:rPr lang="en" sz="16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Sexenio Absolutista(1814-1820)</a:t>
            </a:r>
          </a:p>
          <a:p>
            <a:pPr marL="0" lvl="0" indent="-69850" algn="just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·</a:t>
            </a:r>
            <a:r>
              <a:rPr lang="en" sz="16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Trienio Liberal(1820-1823)</a:t>
            </a:r>
          </a:p>
          <a:p>
            <a:pPr marL="0" lvl="0" indent="-6985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·</a:t>
            </a:r>
            <a:r>
              <a:rPr lang="en" sz="16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década Ominosa(1823-1833)</a:t>
            </a:r>
          </a:p>
          <a:p>
            <a:pPr marL="0" lvl="0" indent="-6985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80" name="Shape 80"/>
          <p:cNvSpPr/>
          <p:nvPr/>
        </p:nvSpPr>
        <p:spPr>
          <a:xfrm>
            <a:off x="4585900" y="3176525"/>
            <a:ext cx="271800" cy="1045500"/>
          </a:xfrm>
          <a:prstGeom prst="lef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81" name="Shape 81"/>
          <p:cNvSpPr txBox="1"/>
          <p:nvPr/>
        </p:nvSpPr>
        <p:spPr>
          <a:xfrm>
            <a:off x="1672625" y="1407825"/>
            <a:ext cx="6495600" cy="1045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-6985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Naceu o </a:t>
            </a:r>
            <a:r>
              <a:rPr lang="en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 de outubro de 1784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en San Lorenzo Escorial, Madrid.</a:t>
            </a:r>
          </a:p>
          <a:p>
            <a:pPr marL="0" lvl="0" indent="-6985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Terceiro fillo de </a:t>
            </a:r>
            <a:r>
              <a:rPr lang="en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Carlos IV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 de </a:t>
            </a:r>
            <a:r>
              <a:rPr lang="en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María Luisa de Parma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0" lvl="0" indent="-6985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 1802 contraeu matrimonio con </a:t>
            </a:r>
            <a:r>
              <a:rPr lang="en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María Antonia de Nápoles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(falece en 1806).</a:t>
            </a:r>
          </a:p>
          <a:p>
            <a:pPr marL="0" lvl="0" indent="-6985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Casa en 1829 con María Cristina de Nápoles           Isabel II de España.</a:t>
            </a:r>
          </a:p>
          <a:p>
            <a:pPr marL="0" lvl="0" indent="-6985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Foi coñecido como “</a:t>
            </a:r>
            <a:r>
              <a:rPr lang="en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Desexado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”,apodo debido á Guerra de Independencia de 1808.</a:t>
            </a:r>
          </a:p>
          <a:p>
            <a:pPr marL="0" lvl="0" indent="-6985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-6985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-6985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Shape 82"/>
          <p:cNvSpPr/>
          <p:nvPr/>
        </p:nvSpPr>
        <p:spPr>
          <a:xfrm>
            <a:off x="4537150" y="2894550"/>
            <a:ext cx="369300" cy="181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pic>
        <p:nvPicPr>
          <p:cNvPr id="83" name="Shape 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27725" y="468275"/>
            <a:ext cx="1693574" cy="137575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84" name="Shape 84"/>
          <p:cNvSpPr/>
          <p:nvPr/>
        </p:nvSpPr>
        <p:spPr>
          <a:xfrm>
            <a:off x="1456625" y="1568025"/>
            <a:ext cx="216000" cy="1236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/>
          <p:nvPr/>
        </p:nvSpPr>
        <p:spPr>
          <a:xfrm>
            <a:off x="1456625" y="1769225"/>
            <a:ext cx="216000" cy="1236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86" name="Shape 86"/>
          <p:cNvSpPr/>
          <p:nvPr/>
        </p:nvSpPr>
        <p:spPr>
          <a:xfrm>
            <a:off x="1456625" y="1998175"/>
            <a:ext cx="216000" cy="1236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87" name="Shape 87"/>
          <p:cNvSpPr/>
          <p:nvPr/>
        </p:nvSpPr>
        <p:spPr>
          <a:xfrm>
            <a:off x="1456625" y="2255200"/>
            <a:ext cx="216000" cy="1236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88" name="Shape 88"/>
          <p:cNvSpPr/>
          <p:nvPr/>
        </p:nvSpPr>
        <p:spPr>
          <a:xfrm>
            <a:off x="1456625" y="2446363"/>
            <a:ext cx="216000" cy="1236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89" name="Shape 89"/>
          <p:cNvSpPr/>
          <p:nvPr/>
        </p:nvSpPr>
        <p:spPr>
          <a:xfrm>
            <a:off x="1456625" y="2925900"/>
            <a:ext cx="216000" cy="1236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90" name="Shape 90"/>
          <p:cNvSpPr/>
          <p:nvPr/>
        </p:nvSpPr>
        <p:spPr>
          <a:xfrm>
            <a:off x="1456625" y="3596613"/>
            <a:ext cx="216000" cy="1236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91" name="Shape 91"/>
          <p:cNvSpPr/>
          <p:nvPr/>
        </p:nvSpPr>
        <p:spPr>
          <a:xfrm>
            <a:off x="1456625" y="4298675"/>
            <a:ext cx="216000" cy="1236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92" name="Shape 92"/>
          <p:cNvSpPr/>
          <p:nvPr/>
        </p:nvSpPr>
        <p:spPr>
          <a:xfrm>
            <a:off x="5337725" y="2226400"/>
            <a:ext cx="369300" cy="181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1563125" y="638250"/>
            <a:ext cx="6616800" cy="6999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4000" b="0" u="sng">
                <a:latin typeface="Patrick Hand SC"/>
                <a:ea typeface="Patrick Hand SC"/>
                <a:cs typeface="Patrick Hand SC"/>
                <a:sym typeface="Patrick Hand SC"/>
              </a:rPr>
              <a:t>CONXURA DO ESCORIAL</a:t>
            </a:r>
          </a:p>
        </p:txBody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1630850" y="1282375"/>
            <a:ext cx="6398100" cy="3080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" sz="1500" dirty="0">
                <a:latin typeface="Calibri"/>
                <a:ea typeface="Calibri"/>
                <a:cs typeface="Calibri"/>
                <a:sym typeface="Calibri"/>
              </a:rPr>
              <a:t>Manuel Godoy </a:t>
            </a:r>
          </a:p>
          <a:p>
            <a:pPr marL="0" lvl="0" indent="0">
              <a:spcBef>
                <a:spcPts val="0"/>
              </a:spcBef>
              <a:buNone/>
            </a:pP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buNone/>
            </a:pP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buNone/>
            </a:pPr>
            <a:endParaRPr sz="6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" sz="1500" dirty="0">
                <a:latin typeface="Calibri"/>
                <a:ea typeface="Calibri"/>
                <a:cs typeface="Calibri"/>
                <a:sym typeface="Calibri"/>
              </a:rPr>
              <a:t>A oposición a Godoy favoreceu a formación dun “</a:t>
            </a:r>
            <a:r>
              <a:rPr lang="en" sz="1500" b="1" dirty="0">
                <a:latin typeface="Calibri"/>
                <a:ea typeface="Calibri"/>
                <a:cs typeface="Calibri"/>
                <a:sym typeface="Calibri"/>
              </a:rPr>
              <a:t>partido fernandino</a:t>
            </a:r>
            <a:r>
              <a:rPr lang="en" sz="1500" dirty="0">
                <a:latin typeface="Calibri"/>
                <a:ea typeface="Calibri"/>
                <a:cs typeface="Calibri"/>
                <a:sym typeface="Calibri"/>
              </a:rPr>
              <a:t>” composto por nobres e clérigos favorables ao príncipe Fernando.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 sz="1500" dirty="0">
                <a:latin typeface="Calibri"/>
                <a:ea typeface="Calibri"/>
                <a:cs typeface="Calibri"/>
                <a:sym typeface="Calibri"/>
              </a:rPr>
              <a:t>Este grupo preparou, a finais de 1807, unha </a:t>
            </a:r>
            <a:r>
              <a:rPr lang="en" sz="1500" b="1" dirty="0">
                <a:latin typeface="Calibri"/>
                <a:ea typeface="Calibri"/>
                <a:cs typeface="Calibri"/>
                <a:sym typeface="Calibri"/>
              </a:rPr>
              <a:t>conspiración contra o rei</a:t>
            </a:r>
            <a:r>
              <a:rPr lang="en" sz="1500" dirty="0">
                <a:latin typeface="Calibri"/>
                <a:ea typeface="Calibri"/>
                <a:cs typeface="Calibri"/>
                <a:sym typeface="Calibri"/>
              </a:rPr>
              <a:t>, na que estaba implicado Fernando, a </a:t>
            </a:r>
            <a:r>
              <a:rPr lang="en" sz="1500" b="1" u="sng" dirty="0">
                <a:latin typeface="Calibri"/>
                <a:ea typeface="Calibri"/>
                <a:cs typeface="Calibri"/>
                <a:sym typeface="Calibri"/>
              </a:rPr>
              <a:t>Conxura do Escorial</a:t>
            </a:r>
            <a:r>
              <a:rPr lang="en" sz="1500" dirty="0"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0" lvl="0" indent="-6985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500" dirty="0">
                <a:latin typeface="Calibri"/>
                <a:ea typeface="Calibri"/>
                <a:cs typeface="Calibri"/>
                <a:sym typeface="Calibri"/>
              </a:rPr>
              <a:t>Godoy conseguiu </a:t>
            </a:r>
            <a:r>
              <a:rPr lang="en" sz="1500" b="1" dirty="0">
                <a:latin typeface="Calibri"/>
                <a:ea typeface="Calibri"/>
                <a:cs typeface="Calibri"/>
                <a:sym typeface="Calibri"/>
              </a:rPr>
              <a:t>abortala</a:t>
            </a:r>
            <a:r>
              <a:rPr lang="en" sz="1500" dirty="0">
                <a:latin typeface="Calibri"/>
                <a:ea typeface="Calibri"/>
                <a:cs typeface="Calibri"/>
                <a:sym typeface="Calibri"/>
              </a:rPr>
              <a:t>. Fernando VII e os seus colaboradores foron detidos e Fernando tivo que pedirlle perdón o seu pai.</a:t>
            </a:r>
          </a:p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buNone/>
              </a:pPr>
              <a:t>4</a:t>
            </a:fld>
            <a:endParaRPr lang="en"/>
          </a:p>
        </p:txBody>
      </p:sp>
      <p:sp>
        <p:nvSpPr>
          <p:cNvPr id="100" name="Shape 100"/>
          <p:cNvSpPr/>
          <p:nvPr/>
        </p:nvSpPr>
        <p:spPr>
          <a:xfrm>
            <a:off x="3031725" y="1282375"/>
            <a:ext cx="271800" cy="1075061"/>
          </a:xfrm>
          <a:prstGeom prst="lef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01" name="Shape 101"/>
          <p:cNvSpPr txBox="1"/>
          <p:nvPr/>
        </p:nvSpPr>
        <p:spPr>
          <a:xfrm>
            <a:off x="3196625" y="1347475"/>
            <a:ext cx="4983300" cy="1066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buNone/>
            </a:pPr>
            <a:r>
              <a:rPr lang="en" sz="1500" u="sng" dirty="0">
                <a:solidFill>
                  <a:srgbClr val="25212A"/>
                </a:solidFill>
                <a:latin typeface="Calibri"/>
                <a:ea typeface="Calibri"/>
                <a:cs typeface="Calibri"/>
                <a:sym typeface="Calibri"/>
              </a:rPr>
              <a:t>Secretario de Estado</a:t>
            </a:r>
            <a:r>
              <a:rPr lang="en" sz="1500" dirty="0">
                <a:solidFill>
                  <a:srgbClr val="25212A"/>
                </a:solidFill>
                <a:latin typeface="Calibri"/>
                <a:ea typeface="Calibri"/>
                <a:cs typeface="Calibri"/>
                <a:sym typeface="Calibri"/>
              </a:rPr>
              <a:t> nomeado en 1792.</a:t>
            </a:r>
          </a:p>
          <a:p>
            <a:pPr marL="0" lvl="0" indent="0" rtl="0">
              <a:spcBef>
                <a:spcPts val="600"/>
              </a:spcBef>
              <a:buNone/>
            </a:pPr>
            <a:r>
              <a:rPr lang="en" sz="1500" dirty="0">
                <a:solidFill>
                  <a:srgbClr val="25212A"/>
                </a:solidFill>
                <a:latin typeface="Calibri"/>
                <a:ea typeface="Calibri"/>
                <a:cs typeface="Calibri"/>
                <a:sym typeface="Calibri"/>
              </a:rPr>
              <a:t>Fixo unhas </a:t>
            </a:r>
            <a:r>
              <a:rPr lang="en" sz="1500" b="1" dirty="0">
                <a:solidFill>
                  <a:srgbClr val="25212A"/>
                </a:solidFill>
                <a:latin typeface="Calibri"/>
                <a:ea typeface="Calibri"/>
                <a:cs typeface="Calibri"/>
                <a:sym typeface="Calibri"/>
              </a:rPr>
              <a:t>reformas </a:t>
            </a:r>
            <a:r>
              <a:rPr lang="en" sz="1500" b="1" dirty="0" smtClean="0">
                <a:solidFill>
                  <a:srgbClr val="25212A"/>
                </a:solidFill>
                <a:latin typeface="Calibri"/>
                <a:ea typeface="Calibri"/>
                <a:cs typeface="Calibri"/>
                <a:sym typeface="Calibri"/>
              </a:rPr>
              <a:t>: 1ª desamortización (corta) </a:t>
            </a:r>
          </a:p>
          <a:p>
            <a:pPr marL="0" lvl="0" indent="0" rtl="0">
              <a:spcBef>
                <a:spcPts val="600"/>
              </a:spcBef>
              <a:buNone/>
            </a:pPr>
            <a:r>
              <a:rPr lang="es-ES" sz="1500" b="1" dirty="0" smtClean="0">
                <a:solidFill>
                  <a:srgbClr val="25212A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" sz="1500" b="1" dirty="0" smtClean="0">
                <a:solidFill>
                  <a:srgbClr val="25212A"/>
                </a:solidFill>
                <a:latin typeface="Calibri"/>
                <a:ea typeface="Calibri"/>
                <a:cs typeface="Calibri"/>
                <a:sym typeface="Calibri"/>
              </a:rPr>
              <a:t> negociacións con Napoleón.</a:t>
            </a:r>
            <a:endParaRPr lang="en" sz="1500" dirty="0">
              <a:solidFill>
                <a:srgbClr val="25212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-69850" rtl="0"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None/>
            </a:pPr>
            <a:endParaRPr sz="1500">
              <a:solidFill>
                <a:srgbClr val="25212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Shape 102"/>
          <p:cNvSpPr/>
          <p:nvPr/>
        </p:nvSpPr>
        <p:spPr>
          <a:xfrm>
            <a:off x="1470575" y="1818925"/>
            <a:ext cx="216000" cy="1236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03" name="Shape 103"/>
          <p:cNvSpPr/>
          <p:nvPr/>
        </p:nvSpPr>
        <p:spPr>
          <a:xfrm>
            <a:off x="1470575" y="2891300"/>
            <a:ext cx="216000" cy="1236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04" name="Shape 104"/>
          <p:cNvSpPr/>
          <p:nvPr/>
        </p:nvSpPr>
        <p:spPr>
          <a:xfrm>
            <a:off x="1470575" y="3434000"/>
            <a:ext cx="216000" cy="1236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05" name="Shape 105"/>
          <p:cNvSpPr/>
          <p:nvPr/>
        </p:nvSpPr>
        <p:spPr>
          <a:xfrm>
            <a:off x="1470575" y="3976700"/>
            <a:ext cx="216000" cy="1236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pic>
        <p:nvPicPr>
          <p:cNvPr id="106" name="Shape 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0800" y="197125"/>
            <a:ext cx="1359050" cy="158215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1556175" y="663600"/>
            <a:ext cx="6616800" cy="6999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-6985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4000" b="0" u="sng">
                <a:latin typeface="Patrick Hand SC"/>
                <a:ea typeface="Patrick Hand SC"/>
                <a:cs typeface="Patrick Hand SC"/>
                <a:sym typeface="Patrick Hand SC"/>
              </a:rPr>
              <a:t>MOTÍN DE ARANXUEZ</a:t>
            </a:r>
          </a:p>
        </p:txBody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1556175" y="1286850"/>
            <a:ext cx="6765300" cy="3041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Meses despois da Conxura do Escorial prodúcese o desenvolvemento do </a:t>
            </a:r>
            <a:r>
              <a:rPr lang="en" sz="1500" b="1" u="sng">
                <a:latin typeface="Calibri"/>
                <a:ea typeface="Calibri"/>
                <a:cs typeface="Calibri"/>
                <a:sym typeface="Calibri"/>
              </a:rPr>
              <a:t>Motín de Aranzuez</a:t>
            </a: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,en Marzo de 1808.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Motín de </a:t>
            </a:r>
            <a:r>
              <a:rPr lang="en" sz="1500" b="1">
                <a:latin typeface="Calibri"/>
                <a:ea typeface="Calibri"/>
                <a:cs typeface="Calibri"/>
                <a:sym typeface="Calibri"/>
              </a:rPr>
              <a:t>inspiración fernandista.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Aproveitase do </a:t>
            </a:r>
            <a:r>
              <a:rPr lang="en" sz="1500" b="1">
                <a:latin typeface="Calibri"/>
                <a:ea typeface="Calibri"/>
                <a:cs typeface="Calibri"/>
                <a:sym typeface="Calibri"/>
              </a:rPr>
              <a:t>descontento popular.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O día </a:t>
            </a:r>
            <a:r>
              <a:rPr lang="en" sz="1500" u="sng">
                <a:latin typeface="Calibri"/>
                <a:ea typeface="Calibri"/>
                <a:cs typeface="Calibri"/>
                <a:sym typeface="Calibri"/>
              </a:rPr>
              <a:t>17</a:t>
            </a: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 inícianse as </a:t>
            </a:r>
            <a:r>
              <a:rPr lang="en" sz="1500" b="1">
                <a:latin typeface="Calibri"/>
                <a:ea typeface="Calibri"/>
                <a:cs typeface="Calibri"/>
                <a:sym typeface="Calibri"/>
              </a:rPr>
              <a:t>protestas e</a:t>
            </a: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 o </a:t>
            </a:r>
            <a:r>
              <a:rPr lang="en" sz="1500" b="1">
                <a:latin typeface="Calibri"/>
                <a:ea typeface="Calibri"/>
                <a:cs typeface="Calibri"/>
                <a:sym typeface="Calibri"/>
              </a:rPr>
              <a:t>asalto</a:t>
            </a: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 ao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palacio de Godoy, que é detido.</a:t>
            </a:r>
          </a:p>
          <a:p>
            <a:pPr marL="0" lvl="0" indent="-6985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O día </a:t>
            </a:r>
            <a:r>
              <a:rPr lang="en" sz="1500" u="sng">
                <a:latin typeface="Calibri"/>
                <a:ea typeface="Calibri"/>
                <a:cs typeface="Calibri"/>
                <a:sym typeface="Calibri"/>
              </a:rPr>
              <a:t>19</a:t>
            </a: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 Carlos IV </a:t>
            </a:r>
            <a:r>
              <a:rPr lang="en" sz="1500" b="1">
                <a:latin typeface="Calibri"/>
                <a:ea typeface="Calibri"/>
                <a:cs typeface="Calibri"/>
                <a:sym typeface="Calibri"/>
              </a:rPr>
              <a:t>abdica</a:t>
            </a: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 en Fernando.</a:t>
            </a:r>
          </a:p>
          <a:p>
            <a:pPr marL="0" lvl="0" indent="0">
              <a:spcBef>
                <a:spcPts val="0"/>
              </a:spcBef>
              <a:buNone/>
            </a:pPr>
            <a:endParaRPr sz="1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Shape 113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buNone/>
              </a:pPr>
              <a:t>5</a:t>
            </a:fld>
            <a:endParaRPr lang="en"/>
          </a:p>
        </p:txBody>
      </p:sp>
      <p:pic>
        <p:nvPicPr>
          <p:cNvPr id="114" name="Shape 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0325" y="1894137"/>
            <a:ext cx="2648700" cy="1748125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15" name="Shape 115"/>
          <p:cNvSpPr txBox="1"/>
          <p:nvPr/>
        </p:nvSpPr>
        <p:spPr>
          <a:xfrm>
            <a:off x="5696725" y="3642250"/>
            <a:ext cx="2146800" cy="742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“Caída y prisión del Príncipe de la Paz”</a:t>
            </a:r>
          </a:p>
        </p:txBody>
      </p:sp>
      <p:sp>
        <p:nvSpPr>
          <p:cNvPr id="116" name="Shape 116"/>
          <p:cNvSpPr/>
          <p:nvPr/>
        </p:nvSpPr>
        <p:spPr>
          <a:xfrm>
            <a:off x="1400900" y="1533175"/>
            <a:ext cx="216000" cy="1236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17" name="Shape 117"/>
          <p:cNvSpPr/>
          <p:nvPr/>
        </p:nvSpPr>
        <p:spPr>
          <a:xfrm>
            <a:off x="1400900" y="2061000"/>
            <a:ext cx="216000" cy="1236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18" name="Shape 118"/>
          <p:cNvSpPr/>
          <p:nvPr/>
        </p:nvSpPr>
        <p:spPr>
          <a:xfrm>
            <a:off x="1400900" y="2352800"/>
            <a:ext cx="216000" cy="1236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/>
          <p:nvPr/>
        </p:nvSpPr>
        <p:spPr>
          <a:xfrm>
            <a:off x="1400900" y="2644600"/>
            <a:ext cx="216000" cy="1236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20" name="Shape 120"/>
          <p:cNvSpPr/>
          <p:nvPr/>
        </p:nvSpPr>
        <p:spPr>
          <a:xfrm>
            <a:off x="1400900" y="3228200"/>
            <a:ext cx="216000" cy="1236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1382000" y="712400"/>
            <a:ext cx="6616800" cy="6999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-6985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4000" b="0" u="sng">
                <a:latin typeface="Patrick Hand SC"/>
                <a:ea typeface="Patrick Hand SC"/>
                <a:cs typeface="Patrick Hand SC"/>
                <a:sym typeface="Patrick Hand SC"/>
              </a:rPr>
              <a:t>ABDICACIÓNS DE BAIONA</a:t>
            </a:r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1556175" y="1336625"/>
            <a:ext cx="6667800" cy="3155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Tiveron lugar o </a:t>
            </a:r>
            <a:r>
              <a:rPr lang="en" sz="1500" b="1">
                <a:latin typeface="Calibri"/>
                <a:ea typeface="Calibri"/>
                <a:cs typeface="Calibri"/>
                <a:sym typeface="Calibri"/>
              </a:rPr>
              <a:t>5 de maio de 1808</a:t>
            </a: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0" lvl="0" indent="-69850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Carlos IV </a:t>
            </a:r>
            <a:r>
              <a:rPr lang="en" sz="1500" b="1">
                <a:latin typeface="Calibri"/>
                <a:ea typeface="Calibri"/>
                <a:cs typeface="Calibri"/>
                <a:sym typeface="Calibri"/>
              </a:rPr>
              <a:t>quere contactar con Napoleón</a:t>
            </a: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 para que non recoñeza a Fernando e así recuperar o trono. Fernando </a:t>
            </a:r>
            <a:r>
              <a:rPr lang="en" sz="1500" b="1">
                <a:latin typeface="Calibri"/>
                <a:ea typeface="Calibri"/>
                <a:cs typeface="Calibri"/>
                <a:sym typeface="Calibri"/>
              </a:rPr>
              <a:t>tamén quere o apoio de Napoleón</a:t>
            </a: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Os dous son citados en </a:t>
            </a:r>
            <a:r>
              <a:rPr lang="en" sz="1500" u="sng">
                <a:latin typeface="Calibri"/>
                <a:ea typeface="Calibri"/>
                <a:cs typeface="Calibri"/>
                <a:sym typeface="Calibri"/>
              </a:rPr>
              <a:t>Bayona</a:t>
            </a: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.Alí, </a:t>
            </a:r>
            <a:r>
              <a:rPr lang="en" sz="1500" b="1">
                <a:latin typeface="Calibri"/>
                <a:ea typeface="Calibri"/>
                <a:cs typeface="Calibri"/>
                <a:sym typeface="Calibri"/>
              </a:rPr>
              <a:t>Napoleón obrigou a Carlos</a:t>
            </a: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 a cederlle os seus dereitos ao </a:t>
            </a:r>
            <a:r>
              <a:rPr lang="en" sz="1500" b="1">
                <a:latin typeface="Calibri"/>
                <a:ea typeface="Calibri"/>
                <a:cs typeface="Calibri"/>
                <a:sym typeface="Calibri"/>
              </a:rPr>
              <a:t>trono de España</a:t>
            </a: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0" lvl="0" indent="-69850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Ao día seguinte, Fernando cedeu os seus dereitos a </a:t>
            </a:r>
            <a:r>
              <a:rPr lang="en" sz="1500" b="1">
                <a:latin typeface="Calibri"/>
                <a:ea typeface="Calibri"/>
                <a:cs typeface="Calibri"/>
                <a:sym typeface="Calibri"/>
              </a:rPr>
              <a:t>Carlos IV</a:t>
            </a: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 e nos días seguintes cederían os seus dereitos os </a:t>
            </a:r>
            <a:r>
              <a:rPr lang="en" sz="1500" b="1">
                <a:latin typeface="Calibri"/>
                <a:ea typeface="Calibri"/>
                <a:cs typeface="Calibri"/>
                <a:sym typeface="Calibri"/>
              </a:rPr>
              <a:t>restantes membros da familia real</a:t>
            </a: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. </a:t>
            </a:r>
          </a:p>
          <a:p>
            <a:pPr marL="0" lvl="0" indent="-6985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O 6 de xuño, </a:t>
            </a:r>
            <a:r>
              <a:rPr lang="en" sz="1500" u="sng">
                <a:latin typeface="Calibri"/>
                <a:ea typeface="Calibri"/>
                <a:cs typeface="Calibri"/>
                <a:sym typeface="Calibri"/>
              </a:rPr>
              <a:t>Napoleón nomeou ao seu irmán José I Bonaparte rei de España</a:t>
            </a: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. </a:t>
            </a:r>
          </a:p>
          <a:p>
            <a:pPr marL="0" lvl="0" indent="0">
              <a:spcBef>
                <a:spcPts val="0"/>
              </a:spcBef>
              <a:buNone/>
            </a:pPr>
            <a:endParaRPr sz="1000"/>
          </a:p>
        </p:txBody>
      </p:sp>
      <p:sp>
        <p:nvSpPr>
          <p:cNvPr id="127" name="Shape 127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buNone/>
              </a:pPr>
              <a:t>6</a:t>
            </a:fld>
            <a:endParaRPr lang="en"/>
          </a:p>
        </p:txBody>
      </p:sp>
      <p:sp>
        <p:nvSpPr>
          <p:cNvPr id="128" name="Shape 128"/>
          <p:cNvSpPr/>
          <p:nvPr/>
        </p:nvSpPr>
        <p:spPr>
          <a:xfrm>
            <a:off x="1382000" y="2180375"/>
            <a:ext cx="216000" cy="1236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29" name="Shape 129"/>
          <p:cNvSpPr/>
          <p:nvPr/>
        </p:nvSpPr>
        <p:spPr>
          <a:xfrm>
            <a:off x="1382000" y="1845825"/>
            <a:ext cx="216000" cy="1236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30" name="Shape 130"/>
          <p:cNvSpPr/>
          <p:nvPr/>
        </p:nvSpPr>
        <p:spPr>
          <a:xfrm>
            <a:off x="1382000" y="2705625"/>
            <a:ext cx="216000" cy="1236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31" name="Shape 131"/>
          <p:cNvSpPr/>
          <p:nvPr/>
        </p:nvSpPr>
        <p:spPr>
          <a:xfrm>
            <a:off x="1382000" y="3230875"/>
            <a:ext cx="216000" cy="1236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32" name="Shape 132"/>
          <p:cNvSpPr/>
          <p:nvPr/>
        </p:nvSpPr>
        <p:spPr>
          <a:xfrm>
            <a:off x="1382000" y="3780525"/>
            <a:ext cx="216000" cy="1236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pic>
        <p:nvPicPr>
          <p:cNvPr id="133" name="Shape 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7950" y="357172"/>
            <a:ext cx="2307325" cy="1541425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>
            <a:off x="1235550" y="538175"/>
            <a:ext cx="6616800" cy="6999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-6985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4000" b="0" u="sng">
                <a:latin typeface="Patrick Hand SC"/>
                <a:ea typeface="Patrick Hand SC"/>
                <a:cs typeface="Patrick Hand SC"/>
                <a:sym typeface="Patrick Hand SC"/>
              </a:rPr>
              <a:t>SEXENIO ABSOLUTISTA</a:t>
            </a:r>
            <a:r>
              <a:rPr lang="en" b="0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rPr>
              <a:t>(1814-1820)</a:t>
            </a:r>
          </a:p>
        </p:txBody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1513274" y="1293850"/>
            <a:ext cx="6987815" cy="3598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Terminada a </a:t>
            </a:r>
            <a:r>
              <a:rPr lang="en" sz="1500" b="1">
                <a:latin typeface="Calibri"/>
                <a:ea typeface="Calibri"/>
                <a:cs typeface="Calibri"/>
                <a:sym typeface="Calibri"/>
              </a:rPr>
              <a:t>Guerra de Independecia</a:t>
            </a: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,Xosé I é expulsado de España.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O 11 de decembro de 1813 Napoleón asinou o </a:t>
            </a:r>
            <a:r>
              <a:rPr lang="en" sz="1500" b="1">
                <a:latin typeface="Calibri"/>
                <a:ea typeface="Calibri"/>
                <a:cs typeface="Calibri"/>
                <a:sym typeface="Calibri"/>
              </a:rPr>
              <a:t>Tratado de Valençay</a:t>
            </a: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, polo que recoñecía como rei a Fernando VII, quen recobrará a coroa o 22 de marzo de 1814.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As Cortes e a Rexencia marcan un itinerario que Fernando VII </a:t>
            </a:r>
            <a:r>
              <a:rPr lang="en" sz="1500" b="1">
                <a:latin typeface="Calibri"/>
                <a:ea typeface="Calibri"/>
                <a:cs typeface="Calibri"/>
                <a:sym typeface="Calibri"/>
              </a:rPr>
              <a:t>debía cumprir</a:t>
            </a: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 para chegar a Madrid e xurar a Constitución.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 Fernando VII quere recobrar a monarquía absoluta pero </a:t>
            </a:r>
            <a:r>
              <a:rPr lang="en" sz="1500" b="1" u="sng">
                <a:latin typeface="Calibri"/>
                <a:ea typeface="Calibri"/>
                <a:cs typeface="Calibri"/>
                <a:sym typeface="Calibri"/>
              </a:rPr>
              <a:t>non sabe o respaldo que ten.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Fernando VII entra en España e ve o apoio popular co que conta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 Absolutistas          Manifesto dos Persas (abril de 1814)</a:t>
            </a:r>
          </a:p>
          <a:p>
            <a:pPr marL="0" lvl="0" indent="0">
              <a:spcBef>
                <a:spcPts val="0"/>
              </a:spcBef>
              <a:buNone/>
            </a:pPr>
            <a:endParaRPr sz="1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Shape 140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buNone/>
              </a:pPr>
              <a:t>7</a:t>
            </a:fld>
            <a:endParaRPr lang="en"/>
          </a:p>
        </p:txBody>
      </p:sp>
      <p:sp>
        <p:nvSpPr>
          <p:cNvPr id="141" name="Shape 141"/>
          <p:cNvSpPr/>
          <p:nvPr/>
        </p:nvSpPr>
        <p:spPr>
          <a:xfrm>
            <a:off x="2718075" y="3917225"/>
            <a:ext cx="369300" cy="181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42" name="Shape 142"/>
          <p:cNvSpPr/>
          <p:nvPr/>
        </p:nvSpPr>
        <p:spPr>
          <a:xfrm>
            <a:off x="1382000" y="1525275"/>
            <a:ext cx="216000" cy="1236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43" name="Shape 143"/>
          <p:cNvSpPr/>
          <p:nvPr/>
        </p:nvSpPr>
        <p:spPr>
          <a:xfrm>
            <a:off x="1382000" y="1813775"/>
            <a:ext cx="216000" cy="1236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44" name="Shape 144"/>
          <p:cNvSpPr/>
          <p:nvPr/>
        </p:nvSpPr>
        <p:spPr>
          <a:xfrm>
            <a:off x="1382000" y="2589725"/>
            <a:ext cx="216000" cy="1236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45" name="Shape 145"/>
          <p:cNvSpPr/>
          <p:nvPr/>
        </p:nvSpPr>
        <p:spPr>
          <a:xfrm>
            <a:off x="1416850" y="3121950"/>
            <a:ext cx="216000" cy="1236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46" name="Shape 146"/>
          <p:cNvSpPr/>
          <p:nvPr/>
        </p:nvSpPr>
        <p:spPr>
          <a:xfrm>
            <a:off x="1382000" y="3654175"/>
            <a:ext cx="216000" cy="1236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pic>
        <p:nvPicPr>
          <p:cNvPr id="147" name="Shape 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86578" y="2786064"/>
            <a:ext cx="1643637" cy="174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Shape 1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" y="2589725"/>
            <a:ext cx="1277750" cy="180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title"/>
          </p:nvPr>
        </p:nvSpPr>
        <p:spPr>
          <a:xfrm>
            <a:off x="1556175" y="600900"/>
            <a:ext cx="6616800" cy="6999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-6985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4000" b="0" u="sng">
                <a:latin typeface="Patrick Hand SC"/>
                <a:ea typeface="Patrick Hand SC"/>
                <a:cs typeface="Patrick Hand SC"/>
                <a:sym typeface="Patrick Hand SC"/>
              </a:rPr>
              <a:t>SEXENIO ABSOLUTISTA</a:t>
            </a:r>
            <a:r>
              <a:rPr lang="en" b="0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rPr>
              <a:t>(1814-1820)</a:t>
            </a:r>
          </a:p>
        </p:txBody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3097675" y="1444550"/>
            <a:ext cx="5172900" cy="2974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Con ese respaldo  o 4 de maio de 1814, mediante un </a:t>
            </a:r>
            <a:r>
              <a:rPr lang="en" sz="1500" b="1">
                <a:latin typeface="Calibri"/>
                <a:ea typeface="Calibri"/>
                <a:cs typeface="Calibri"/>
                <a:sym typeface="Calibri"/>
              </a:rPr>
              <a:t>Real Decreto</a:t>
            </a: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, que deixou en segredo, declarou “</a:t>
            </a:r>
            <a:r>
              <a:rPr lang="en" sz="1500" b="1" u="sng">
                <a:latin typeface="Calibri"/>
                <a:ea typeface="Calibri"/>
                <a:cs typeface="Calibri"/>
                <a:sym typeface="Calibri"/>
              </a:rPr>
              <a:t>nulos e sen ningún valor nin efecto</a:t>
            </a: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” os decretos de Cádiz e a Constitución e dirixiuse a Madrid.</a:t>
            </a:r>
          </a:p>
          <a:p>
            <a:pPr marL="0" lvl="0" indent="-6985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Os liberais           non se decataron das maniobras de Fernando e foron detidos.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Nos meses seguintes </a:t>
            </a:r>
            <a:r>
              <a:rPr lang="en" sz="1500" b="1">
                <a:latin typeface="Calibri"/>
                <a:ea typeface="Calibri"/>
                <a:cs typeface="Calibri"/>
                <a:sym typeface="Calibri"/>
              </a:rPr>
              <a:t>restauráronse todas as institucións do Antigo Réxime e perseguíronse aos liberais</a:t>
            </a: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. </a:t>
            </a:r>
          </a:p>
          <a:p>
            <a:pPr marL="0" lvl="0" indent="-6985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500" u="sng">
                <a:latin typeface="Calibri"/>
                <a:ea typeface="Calibri"/>
                <a:cs typeface="Calibri"/>
                <a:sym typeface="Calibri"/>
              </a:rPr>
              <a:t>O contexto internacional</a:t>
            </a: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 tamén lle era favorable a Fernando VII</a:t>
            </a:r>
          </a:p>
          <a:p>
            <a:pPr marL="0" lvl="0" indent="-6985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buNone/>
            </a:pPr>
            <a:endParaRPr sz="1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Shape 155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buNone/>
              </a:pPr>
              <a:t>8</a:t>
            </a:fld>
            <a:endParaRPr lang="en"/>
          </a:p>
        </p:txBody>
      </p:sp>
      <p:sp>
        <p:nvSpPr>
          <p:cNvPr id="156" name="Shape 156"/>
          <p:cNvSpPr/>
          <p:nvPr/>
        </p:nvSpPr>
        <p:spPr>
          <a:xfrm>
            <a:off x="2858275" y="1651750"/>
            <a:ext cx="288300" cy="1596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57" name="Shape 157"/>
          <p:cNvSpPr/>
          <p:nvPr/>
        </p:nvSpPr>
        <p:spPr>
          <a:xfrm>
            <a:off x="2641575" y="1444550"/>
            <a:ext cx="258000" cy="280170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58" name="Shape 158"/>
          <p:cNvSpPr txBox="1"/>
          <p:nvPr/>
        </p:nvSpPr>
        <p:spPr>
          <a:xfrm>
            <a:off x="1209525" y="2254650"/>
            <a:ext cx="1763400" cy="63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en" sz="1800">
                <a:latin typeface="Patrick Hand SC"/>
                <a:ea typeface="Patrick Hand SC"/>
                <a:cs typeface="Patrick Hand SC"/>
                <a:sym typeface="Patrick Hand SC"/>
              </a:rPr>
              <a:t>Sexenio Absolutista</a:t>
            </a:r>
          </a:p>
        </p:txBody>
      </p:sp>
      <p:sp>
        <p:nvSpPr>
          <p:cNvPr id="159" name="Shape 159"/>
          <p:cNvSpPr/>
          <p:nvPr/>
        </p:nvSpPr>
        <p:spPr>
          <a:xfrm>
            <a:off x="4121450" y="2653125"/>
            <a:ext cx="349800" cy="159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60" name="Shape 160"/>
          <p:cNvSpPr/>
          <p:nvPr/>
        </p:nvSpPr>
        <p:spPr>
          <a:xfrm>
            <a:off x="2858275" y="2653125"/>
            <a:ext cx="288300" cy="1596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61" name="Shape 161"/>
          <p:cNvSpPr/>
          <p:nvPr/>
        </p:nvSpPr>
        <p:spPr>
          <a:xfrm>
            <a:off x="2858275" y="3166350"/>
            <a:ext cx="288300" cy="1596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62" name="Shape 162"/>
          <p:cNvSpPr/>
          <p:nvPr/>
        </p:nvSpPr>
        <p:spPr>
          <a:xfrm>
            <a:off x="2858275" y="3714950"/>
            <a:ext cx="288300" cy="1596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pic>
        <p:nvPicPr>
          <p:cNvPr id="163" name="Shape 1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99" y="2568350"/>
            <a:ext cx="1277750" cy="180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title"/>
          </p:nvPr>
        </p:nvSpPr>
        <p:spPr>
          <a:xfrm>
            <a:off x="1556175" y="600900"/>
            <a:ext cx="6616800" cy="6999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 sz="4000" b="0" u="sng">
                <a:latin typeface="Patrick Hand SC"/>
                <a:ea typeface="Patrick Hand SC"/>
                <a:cs typeface="Patrick Hand SC"/>
                <a:sym typeface="Patrick Hand SC"/>
              </a:rPr>
              <a:t>SEXENIO ABSOLUTISTA</a:t>
            </a:r>
            <a:r>
              <a:rPr lang="en" b="0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rPr>
              <a:t>(1814-1820)</a:t>
            </a:r>
          </a:p>
        </p:txBody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3104750" y="1395025"/>
            <a:ext cx="5172900" cy="2974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1500">
                <a:solidFill>
                  <a:srgbClr val="25212A"/>
                </a:solidFill>
                <a:latin typeface="Calibri"/>
                <a:ea typeface="Calibri"/>
                <a:cs typeface="Calibri"/>
                <a:sym typeface="Calibri"/>
              </a:rPr>
              <a:t>Fernando VII tenta gobernar dun modo </a:t>
            </a:r>
            <a:r>
              <a:rPr lang="en" sz="1500" b="1">
                <a:solidFill>
                  <a:srgbClr val="25212A"/>
                </a:solidFill>
                <a:latin typeface="Calibri"/>
                <a:ea typeface="Calibri"/>
                <a:cs typeface="Calibri"/>
                <a:sym typeface="Calibri"/>
              </a:rPr>
              <a:t>absoluto</a:t>
            </a:r>
            <a:r>
              <a:rPr lang="en" sz="1500">
                <a:solidFill>
                  <a:srgbClr val="25212A"/>
                </a:solidFill>
                <a:latin typeface="Calibri"/>
                <a:ea typeface="Calibri"/>
                <a:cs typeface="Calibri"/>
                <a:sym typeface="Calibri"/>
              </a:rPr>
              <a:t> e leva a cabo unha forte represión</a:t>
            </a: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" sz="1500">
                <a:solidFill>
                  <a:srgbClr val="25212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 sz="1500">
                <a:solidFill>
                  <a:srgbClr val="25212A"/>
                </a:solidFill>
                <a:latin typeface="Calibri"/>
                <a:ea typeface="Calibri"/>
                <a:cs typeface="Calibri"/>
                <a:sym typeface="Calibri"/>
              </a:rPr>
              <a:t>España estaba </a:t>
            </a:r>
            <a:r>
              <a:rPr lang="en" sz="1500" b="1">
                <a:solidFill>
                  <a:srgbClr val="25212A"/>
                </a:solidFill>
                <a:latin typeface="Calibri"/>
                <a:ea typeface="Calibri"/>
                <a:cs typeface="Calibri"/>
                <a:sym typeface="Calibri"/>
              </a:rPr>
              <a:t>esnaquizada</a:t>
            </a:r>
            <a:r>
              <a:rPr lang="en" sz="1500">
                <a:solidFill>
                  <a:srgbClr val="25212A"/>
                </a:solidFill>
                <a:latin typeface="Calibri"/>
                <a:ea typeface="Calibri"/>
                <a:cs typeface="Calibri"/>
                <a:sym typeface="Calibri"/>
              </a:rPr>
              <a:t> pola guerra e tiña que facer fronte á independenciadas colonias americanas que entorpecían o comercio e aumentaban os gastos.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 sz="1500">
                <a:solidFill>
                  <a:srgbClr val="25212A"/>
                </a:solidFill>
                <a:latin typeface="Calibri"/>
                <a:ea typeface="Calibri"/>
                <a:cs typeface="Calibri"/>
                <a:sym typeface="Calibri"/>
              </a:rPr>
              <a:t>Os intentos de reforma na Facenda </a:t>
            </a:r>
            <a:r>
              <a:rPr lang="en" sz="1500" b="1">
                <a:solidFill>
                  <a:srgbClr val="25212A"/>
                </a:solidFill>
                <a:latin typeface="Calibri"/>
                <a:ea typeface="Calibri"/>
                <a:cs typeface="Calibri"/>
                <a:sym typeface="Calibri"/>
              </a:rPr>
              <a:t>chocaban coa oposición dos privilexiados.</a:t>
            </a:r>
            <a:r>
              <a:rPr lang="en" sz="1500">
                <a:solidFill>
                  <a:srgbClr val="25212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 sz="1500">
                <a:solidFill>
                  <a:srgbClr val="25212A"/>
                </a:solidFill>
                <a:latin typeface="Calibri"/>
                <a:ea typeface="Calibri"/>
                <a:cs typeface="Calibri"/>
                <a:sym typeface="Calibri"/>
              </a:rPr>
              <a:t>Así, a </a:t>
            </a:r>
            <a:r>
              <a:rPr lang="en" sz="1500" b="1">
                <a:solidFill>
                  <a:srgbClr val="25212A"/>
                </a:solidFill>
                <a:latin typeface="Calibri"/>
                <a:ea typeface="Calibri"/>
                <a:cs typeface="Calibri"/>
                <a:sym typeface="Calibri"/>
              </a:rPr>
              <a:t>oposición</a:t>
            </a:r>
            <a:r>
              <a:rPr lang="en" sz="1500">
                <a:solidFill>
                  <a:srgbClr val="25212A"/>
                </a:solidFill>
                <a:latin typeface="Calibri"/>
                <a:ea typeface="Calibri"/>
                <a:cs typeface="Calibri"/>
                <a:sym typeface="Calibri"/>
              </a:rPr>
              <a:t> manifestouse rapidamente.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 sz="1500">
                <a:solidFill>
                  <a:srgbClr val="25212A"/>
                </a:solidFill>
                <a:latin typeface="Calibri"/>
                <a:ea typeface="Calibri"/>
                <a:cs typeface="Calibri"/>
                <a:sym typeface="Calibri"/>
              </a:rPr>
              <a:t>Os </a:t>
            </a:r>
            <a:r>
              <a:rPr lang="en" sz="1500" b="1" u="sng">
                <a:solidFill>
                  <a:srgbClr val="25212A"/>
                </a:solidFill>
                <a:latin typeface="Calibri"/>
                <a:ea typeface="Calibri"/>
                <a:cs typeface="Calibri"/>
                <a:sym typeface="Calibri"/>
              </a:rPr>
              <a:t>levantamentos e pronunciamientos</a:t>
            </a:r>
            <a:r>
              <a:rPr lang="en" sz="1500">
                <a:solidFill>
                  <a:srgbClr val="25212A"/>
                </a:solidFill>
                <a:latin typeface="Calibri"/>
                <a:ea typeface="Calibri"/>
                <a:cs typeface="Calibri"/>
                <a:sym typeface="Calibri"/>
              </a:rPr>
              <a:t> para forzar a Fernando VII a introducir reformas liberais.</a:t>
            </a:r>
          </a:p>
          <a:p>
            <a:pPr marL="0" lvl="0" indent="0" rtl="0">
              <a:spcBef>
                <a:spcPts val="0"/>
              </a:spcBef>
              <a:buNone/>
            </a:pP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0"/>
              </a:spcBef>
              <a:buNone/>
            </a:pP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0"/>
              </a:spcBef>
              <a:buNone/>
            </a:pPr>
            <a:endParaRPr sz="1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Shape 170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fld id="{00000000-1234-1234-1234-123412341234}" type="slidenum">
              <a:rPr lang="en"/>
              <a:pPr marL="0" lvl="0" indent="0" rtl="0">
                <a:spcBef>
                  <a:spcPts val="0"/>
                </a:spcBef>
                <a:buNone/>
              </a:pPr>
              <a:t>9</a:t>
            </a:fld>
            <a:endParaRPr lang="en"/>
          </a:p>
        </p:txBody>
      </p:sp>
      <p:sp>
        <p:nvSpPr>
          <p:cNvPr id="171" name="Shape 171"/>
          <p:cNvSpPr/>
          <p:nvPr/>
        </p:nvSpPr>
        <p:spPr>
          <a:xfrm>
            <a:off x="2858275" y="1591300"/>
            <a:ext cx="288300" cy="1596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72" name="Shape 172"/>
          <p:cNvSpPr/>
          <p:nvPr/>
        </p:nvSpPr>
        <p:spPr>
          <a:xfrm>
            <a:off x="2641575" y="1444550"/>
            <a:ext cx="258000" cy="280170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73" name="Shape 173"/>
          <p:cNvSpPr txBox="1"/>
          <p:nvPr/>
        </p:nvSpPr>
        <p:spPr>
          <a:xfrm>
            <a:off x="1209525" y="2254650"/>
            <a:ext cx="1763400" cy="63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1800">
                <a:latin typeface="Patrick Hand SC"/>
                <a:ea typeface="Patrick Hand SC"/>
                <a:cs typeface="Patrick Hand SC"/>
                <a:sym typeface="Patrick Hand SC"/>
              </a:rPr>
              <a:t>Sexenio Absolutista</a:t>
            </a:r>
          </a:p>
        </p:txBody>
      </p:sp>
      <p:sp>
        <p:nvSpPr>
          <p:cNvPr id="174" name="Shape 174"/>
          <p:cNvSpPr/>
          <p:nvPr/>
        </p:nvSpPr>
        <p:spPr>
          <a:xfrm>
            <a:off x="2858275" y="2132550"/>
            <a:ext cx="288300" cy="1596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75" name="Shape 175"/>
          <p:cNvSpPr/>
          <p:nvPr/>
        </p:nvSpPr>
        <p:spPr>
          <a:xfrm>
            <a:off x="2858275" y="2888850"/>
            <a:ext cx="288300" cy="1596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76" name="Shape 176"/>
          <p:cNvSpPr/>
          <p:nvPr/>
        </p:nvSpPr>
        <p:spPr>
          <a:xfrm>
            <a:off x="2858275" y="3424875"/>
            <a:ext cx="288300" cy="1596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77" name="Shape 177"/>
          <p:cNvSpPr/>
          <p:nvPr/>
        </p:nvSpPr>
        <p:spPr>
          <a:xfrm>
            <a:off x="2858275" y="3720450"/>
            <a:ext cx="288300" cy="1596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Quintus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1350</Words>
  <PresentationFormat>Presentación en pantalla (16:9)</PresentationFormat>
  <Paragraphs>174</Paragraphs>
  <Slides>16</Slides>
  <Notes>16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2" baseType="lpstr">
      <vt:lpstr>Arial</vt:lpstr>
      <vt:lpstr>Oswald</vt:lpstr>
      <vt:lpstr>Patrick Hand SC</vt:lpstr>
      <vt:lpstr>Calibri</vt:lpstr>
      <vt:lpstr>Tinos</vt:lpstr>
      <vt:lpstr>Quintus template</vt:lpstr>
      <vt:lpstr>FERNANDO VII</vt:lpstr>
      <vt:lpstr>Diapositiva 2</vt:lpstr>
      <vt:lpstr>BIOGRAFÍA</vt:lpstr>
      <vt:lpstr>CONXURA DO ESCORIAL</vt:lpstr>
      <vt:lpstr>MOTÍN DE ARANXUEZ</vt:lpstr>
      <vt:lpstr>ABDICACIÓNS DE BAIONA</vt:lpstr>
      <vt:lpstr>SEXENIO ABSOLUTISTA(1814-1820)</vt:lpstr>
      <vt:lpstr>SEXENIO ABSOLUTISTA(1814-1820)</vt:lpstr>
      <vt:lpstr>SEXENIO ABSOLUTISTA(1814-1820)</vt:lpstr>
      <vt:lpstr>¿QUÉ É UN PRONUNCIAMENTO?</vt:lpstr>
      <vt:lpstr>O TRIENIO LIBERAL(1820-23)</vt:lpstr>
      <vt:lpstr>TRIENIO LIBERAL(1820-23)</vt:lpstr>
      <vt:lpstr>FIN DO TRIENIO LIBERAL(1820-23)</vt:lpstr>
      <vt:lpstr>REGRESO AO ABSOLUTISMO:DÉCADA OMINOSA (1823-1833)</vt:lpstr>
      <vt:lpstr>REGRESO AO ABSOLUTISMO:DÉCADA OMINOSA(1823-1833)</vt:lpstr>
      <vt:lpstr>REGRESO AO ABSOLUTISMO:DÉCADA OMINOSA(1823-1833)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FERNANDO VII</dc:title>
  <cp:lastModifiedBy>Windows</cp:lastModifiedBy>
  <cp:revision>3</cp:revision>
  <dcterms:modified xsi:type="dcterms:W3CDTF">2018-09-04T10:47:40Z</dcterms:modified>
</cp:coreProperties>
</file>