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5" r:id="rId38"/>
    <p:sldId id="292" r:id="rId39"/>
    <p:sldId id="293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22F8-FC13-4F2E-9E0F-4F7DC54DFC55}" type="datetimeFigureOut">
              <a:rPr lang="es-ES" smtClean="0"/>
              <a:pPr/>
              <a:t>05/06/2018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18F38-E7CB-4A0B-9ACB-5A303AD2C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 5.1 PAISAJES NATURALES&#10;EN ESPAÑA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T 5.1 PAISAJES NATURALES&#10;EN ESPAÑA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 descr="C:\Documents and Settings\Administrador\Mis documentos\Mis imágenes\paisajes-naturales-en-espaa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01122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tse1.mm.bing.net/th?id=OIP.4GCB61YRlrLjdRrRw4L5QwEsDh&amp;pid=15.1&amp;P=0&amp;w=236&amp;h=1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4" name="AutoShape 4" descr="https://tse3.mm.bing.net/th?id=OIP.u2YQiItps11ZOauZMlkt8AHaEC&amp;pid=15.1&amp;P=0&amp;w=324&amp;h=1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6" name="AutoShape 6" descr="https://tse1.mm.bing.net/th?id=OIP.r2zxNARaVU7cK1FxqSPPEgHaFj&amp;pid=15.1&amp;P=0&amp;w=236&amp;h=1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8" name="AutoShape 8" descr="https://tse4.mm.bing.net/th?id=OIP.EgF9VrU9KEGSbPj1adjndgHaDT&amp;pid=15.1&amp;P=0&amp;w=322&amp;h=1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70" name="AutoShape 10" descr="https://tse4.mm.bing.net/th?id=OIP.NOAXIzgVmwZCRu1pZIXq-QHaFs&amp;pid=15.1&amp;P=0&amp;w=187&amp;h=1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72" name="AutoShape 12" descr="https://tse4.mm.bing.net/th?id=OIP.8mREQ4bmW6VXqznw9r51QAHaE9&amp;pid=15.1&amp;P=0&amp;w=279&amp;h=1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73" name="Picture 13" descr="C:\Documents and Settings\Administrador\Mis documentos\Mis imágenes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8680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istrador\Mis documentos\Mis imágenes\paisajes-naturales-en-espaa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0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dor\Mis documentos\Mis imágenes\paisajes-naturales-en-espaa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istrador\Mis documentos\Mis imágenes\paisajes-naturales-en-espaa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5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istrador\Mis documentos\Mis imágenes\paisajes-naturales-en-espaa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istrador\Mis documentos\Mis imágenes\paisajes-naturales-en-espaa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istrador\Mis documentos\Mis imágenes\paisajes-naturales-en-espaa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istrador\Mis documentos\Mis imágenes\paisajes-naturales-en-espaa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istrador\Mis documentos\Mis imágenes\paisajes-naturales-en-espaa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istrador\Mis documentos\Mis imágenes\paisajes-naturales-en-espaa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dor\Mis documentos\Mis imágenes\paisajes-naturales-en-espaa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15436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Documents and Settings\Administrador\Mis documentos\Mis imágenes\paisajes-naturales-en-espaa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929618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istrador\Mis documentos\Mis imágenes\paisajes-naturales-en-espaa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istrador\Mis documentos\Mis imágenes\paisajes-naturales-en-espaa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istrador\Mis documentos\Mis imágenes\paisajes-naturales-en-espaa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58246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istrador\Mis documentos\Mis imágenes\paisajes-naturales-en-espaa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istrador\Mis documentos\Mis imágenes\paisajes-naturales-en-espaa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67763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istrador\Mis documentos\Mis imágenes\paisajes-naturales-en-espaa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286808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istrador\Mis documentos\Mis imágenes\paisajes-naturales-en-espaa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429684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istrador\Mis documentos\Mis imágenes\paisajes-naturales-en-espaa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istrador\Mis documentos\Mis imágenes\paisajes-naturales-en-espaa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dor\Mis documentos\Mis imágenes\paisajes-naturales-en-espaa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Administrador\Mis documentos\Mis imágenes\paisajes-naturales-en-espaa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dministrador\Mis documentos\Mis imágenes\paisajes-naturales-en-espaa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Administrador\Mis documentos\Mis imágenes\paisajes-naturales-en-espaa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643998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Administrador\Mis documentos\Mis imágenes\paisajes-naturales-en-espaa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43932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Administrador\Mis documentos\Mis imágenes\paisajes-naturales-en-espaa-3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Administrador\Mis documentos\Mis imágenes\paisajes-naturales-en-espaa-4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223" y="285728"/>
            <a:ext cx="8239743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dministrador\Mis documentos\Mis imágenes\paisajes-naturales-en-espaa-4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Administrador\Mis documentos\Mis imágenes\paisajes-naturales-en-espaa-4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Administrador\Mis documentos\Mis imágenes\paisajes-naturales-en-espaa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Administrador\Mis documentos\Mis imágenes\paisajes-naturales-en-espaa-4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0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dor\Mis documentos\Mis imágenes\paisajes-naturales-en-espaa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Administrador\Mis documentos\Mis imágenes\paisajes-naturales-en-espaa-5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Administrador\Mis documentos\Mis imágenes\paisajes-naturales-en-espaa-5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4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Administrador\Mis documentos\Mis imágenes\paisajes-naturales-en-espaa-5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Administrador\Mis documentos\Mis imágenes\paisajes-naturales-en-espaa-5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Administrador\Mis documentos\Mis imágenes\paisajes-naturales-en-espaa-5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Administrador\Mis documentos\Mis imágenes\paisajes-naturales-en-espaa-5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15370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Administrador\Mis documentos\Mis imágenes\paisajes-naturales-en-espaa-5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Administrador\Mis documentos\Mis imágenes\paisajes-naturales-en-espaa-5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4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Administrador\Mis documentos\Mis imágenes\paisajes-naturales-en-espaa-6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0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Administrador\Mis documentos\Mis imágenes\paisajes-naturales-en-espaa-6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dor\Mis documentos\Mis imágenes\paisajes-naturales-en-espaa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Administrador\Mis documentos\Mis imágenes\paisajes-naturales-en-espaa-6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Administrador\Mis documentos\Mis imágenes\paisajes-naturales-en-espaa-6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Administrador\Mis documentos\Mis imágenes\paisajes-naturales-en-espaa-6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Administrador\Mis documentos\Mis imágenes\paisajes-naturales-en-espaa-6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dor\Mis documentos\Mis imágenes\paisajes-naturales-en-espaa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dor\Mis documentos\Mis imágenes\paisajes-naturales-en-espaa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dor\Mis documentos\Mis imágenes\paisajes-naturales-en-espaa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dor\Mis documentos\Mis imágenes\paisajes-naturales-en-espaa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50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Presentación en pantalla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</vt:vector>
  </TitlesOfParts>
  <Company>Elements v3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</dc:creator>
  <cp:lastModifiedBy>Windows</cp:lastModifiedBy>
  <cp:revision>7</cp:revision>
  <dcterms:created xsi:type="dcterms:W3CDTF">2018-01-16T20:17:46Z</dcterms:created>
  <dcterms:modified xsi:type="dcterms:W3CDTF">2018-06-05T18:11:18Z</dcterms:modified>
</cp:coreProperties>
</file>