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Architects Daughter"/>
      <p:regular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font" Target="fonts/ArchitectsDaughter-regular.fntdata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0841e89370_0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0841e89370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0841e89370_0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0841e89370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0841e89370_0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0841e89370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0841e89370_0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0841e89370_0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0841e89370_0_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0841e89370_0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0841e89370_0_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0841e89370_0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0841e89370_0_2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0841e89370_0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0841e89370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0841e89370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0841e89370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0841e89370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0841e89370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0841e89370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0841e89370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0841e89370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0841e89370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0841e89370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0841e89370_0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0841e89370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0841e89370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0841e89370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0841e89370_0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0841e89370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25.png"/><Relationship Id="rId5" Type="http://schemas.openxmlformats.org/officeDocument/2006/relationships/image" Target="../media/image19.png"/><Relationship Id="rId6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23.png"/><Relationship Id="rId5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28.png"/><Relationship Id="rId5" Type="http://schemas.openxmlformats.org/officeDocument/2006/relationships/image" Target="../media/image22.png"/><Relationship Id="rId6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15.png"/><Relationship Id="rId5" Type="http://schemas.openxmlformats.org/officeDocument/2006/relationships/image" Target="../media/image27.png"/><Relationship Id="rId6" Type="http://schemas.openxmlformats.org/officeDocument/2006/relationships/image" Target="../media/image3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image" Target="../media/image30.png"/><Relationship Id="rId5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Relationship Id="rId4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50" y="-35463"/>
            <a:ext cx="9144000" cy="5214417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348125" y="324400"/>
            <a:ext cx="8712900" cy="250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600" u="sng">
                <a:latin typeface="Architects Daughter"/>
                <a:ea typeface="Architects Daughter"/>
                <a:cs typeface="Architects Daughter"/>
                <a:sym typeface="Architects Daughter"/>
              </a:rPr>
              <a:t>integrARTE</a:t>
            </a:r>
            <a:endParaRPr sz="12600" u="sng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3758375" y="2246700"/>
            <a:ext cx="5767500" cy="121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4300"/>
              <a:t>club de arte IESEBA</a:t>
            </a:r>
            <a:endParaRPr sz="43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2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8" name="Google Shape;13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50" y="-35463"/>
            <a:ext cx="9144000" cy="5214417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2"/>
          <p:cNvSpPr txBox="1"/>
          <p:nvPr>
            <p:ph type="ctrTitle"/>
          </p:nvPr>
        </p:nvSpPr>
        <p:spPr>
          <a:xfrm>
            <a:off x="106050" y="166450"/>
            <a:ext cx="3830700" cy="92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200">
                <a:latin typeface="Architects Daughter"/>
                <a:ea typeface="Architects Daughter"/>
                <a:cs typeface="Architects Daughter"/>
                <a:sym typeface="Architects Daughter"/>
              </a:rPr>
              <a:t>Creación de juegos de mesa</a:t>
            </a:r>
            <a:endParaRPr sz="32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40" name="Google Shape;14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30300" y="166450"/>
            <a:ext cx="2001999" cy="263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37550" y="2731150"/>
            <a:ext cx="3727600" cy="2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1850" y="1299375"/>
            <a:ext cx="3263403" cy="205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9" name="Google Shape;14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50" y="-35463"/>
            <a:ext cx="9144000" cy="5214417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3"/>
          <p:cNvSpPr txBox="1"/>
          <p:nvPr>
            <p:ph type="ctrTitle"/>
          </p:nvPr>
        </p:nvSpPr>
        <p:spPr>
          <a:xfrm>
            <a:off x="106050" y="169675"/>
            <a:ext cx="3830700" cy="92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200">
                <a:latin typeface="Architects Daughter"/>
                <a:ea typeface="Architects Daughter"/>
                <a:cs typeface="Architects Daughter"/>
                <a:sym typeface="Architects Daughter"/>
              </a:rPr>
              <a:t>Pintura en distintas técnicas</a:t>
            </a:r>
            <a:endParaRPr sz="32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51" name="Google Shape;15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7776" y="284250"/>
            <a:ext cx="3692875" cy="47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5313" y="2016788"/>
            <a:ext cx="3971925" cy="258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9" name="Google Shape;15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50" y="-35463"/>
            <a:ext cx="9144000" cy="5214417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4"/>
          <p:cNvSpPr txBox="1"/>
          <p:nvPr>
            <p:ph type="ctrTitle"/>
          </p:nvPr>
        </p:nvSpPr>
        <p:spPr>
          <a:xfrm>
            <a:off x="502675" y="1307575"/>
            <a:ext cx="2532300" cy="162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200">
                <a:latin typeface="Architects Daughter"/>
                <a:ea typeface="Architects Daughter"/>
                <a:cs typeface="Architects Daughter"/>
                <a:sym typeface="Architects Daughter"/>
              </a:rPr>
              <a:t>Decoración </a:t>
            </a:r>
            <a:endParaRPr sz="32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200">
                <a:latin typeface="Architects Daughter"/>
                <a:ea typeface="Architects Daughter"/>
                <a:cs typeface="Architects Daughter"/>
                <a:sym typeface="Architects Daughter"/>
              </a:rPr>
              <a:t>bolsas tela</a:t>
            </a:r>
            <a:endParaRPr sz="32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61" name="Google Shape;16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7638" y="203475"/>
            <a:ext cx="5701250" cy="478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8" name="Google Shape;16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50" y="-35450"/>
            <a:ext cx="9144000" cy="5214417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5"/>
          <p:cNvSpPr txBox="1"/>
          <p:nvPr>
            <p:ph type="ctrTitle"/>
          </p:nvPr>
        </p:nvSpPr>
        <p:spPr>
          <a:xfrm>
            <a:off x="0" y="228600"/>
            <a:ext cx="4223100" cy="18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200">
                <a:latin typeface="Architects Daughter"/>
                <a:ea typeface="Architects Daughter"/>
                <a:cs typeface="Architects Daughter"/>
                <a:sym typeface="Architects Daughter"/>
              </a:rPr>
              <a:t>Transferencia de imágenes a distintas superficies</a:t>
            </a:r>
            <a:endParaRPr sz="32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70" name="Google Shape;17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5150" y="143749"/>
            <a:ext cx="2047379" cy="141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1777851"/>
            <a:ext cx="4223100" cy="297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07750" y="1719901"/>
            <a:ext cx="4028050" cy="309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9" name="Google Shape;17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50" y="-35463"/>
            <a:ext cx="9144000" cy="5214417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6"/>
          <p:cNvSpPr txBox="1"/>
          <p:nvPr>
            <p:ph type="ctrTitle"/>
          </p:nvPr>
        </p:nvSpPr>
        <p:spPr>
          <a:xfrm>
            <a:off x="311700" y="371175"/>
            <a:ext cx="3830700" cy="92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200">
                <a:latin typeface="Architects Daughter"/>
                <a:ea typeface="Architects Daughter"/>
                <a:cs typeface="Architects Daughter"/>
                <a:sym typeface="Architects Daughter"/>
              </a:rPr>
              <a:t>Fotografía</a:t>
            </a:r>
            <a:endParaRPr sz="32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81" name="Google Shape;18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475" y="-70913"/>
            <a:ext cx="9144000" cy="5214417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6"/>
          <p:cNvSpPr txBox="1"/>
          <p:nvPr>
            <p:ph type="ctrTitle"/>
          </p:nvPr>
        </p:nvSpPr>
        <p:spPr>
          <a:xfrm>
            <a:off x="396525" y="335725"/>
            <a:ext cx="4229400" cy="34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200">
                <a:latin typeface="Architects Daughter"/>
                <a:ea typeface="Architects Daughter"/>
                <a:cs typeface="Architects Daughter"/>
                <a:sym typeface="Architects Daughter"/>
              </a:rPr>
              <a:t>Fotografía</a:t>
            </a:r>
            <a:endParaRPr sz="32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200">
                <a:latin typeface="Architects Daughter"/>
                <a:ea typeface="Architects Daughter"/>
                <a:cs typeface="Architects Daughter"/>
                <a:sym typeface="Architects Daughter"/>
              </a:rPr>
              <a:t>-Crear cámara de fotos</a:t>
            </a:r>
            <a:endParaRPr sz="32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200">
                <a:latin typeface="Architects Daughter"/>
                <a:ea typeface="Architects Daughter"/>
                <a:cs typeface="Architects Daughter"/>
                <a:sym typeface="Architects Daughter"/>
              </a:rPr>
              <a:t>-Revelado</a:t>
            </a:r>
            <a:endParaRPr sz="32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200">
                <a:latin typeface="Architects Daughter"/>
                <a:ea typeface="Architects Daughter"/>
                <a:cs typeface="Architects Daughter"/>
                <a:sym typeface="Architects Daughter"/>
              </a:rPr>
              <a:t>-Rayogramas</a:t>
            </a:r>
            <a:endParaRPr sz="32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200">
                <a:latin typeface="Architects Daughter"/>
                <a:ea typeface="Architects Daughter"/>
                <a:cs typeface="Architects Daughter"/>
                <a:sym typeface="Architects Daughter"/>
              </a:rPr>
              <a:t>….</a:t>
            </a:r>
            <a:endParaRPr sz="32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83" name="Google Shape;18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2275" y="171572"/>
            <a:ext cx="2863650" cy="216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22525" y="2522627"/>
            <a:ext cx="3473400" cy="2477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81900" y="2483550"/>
            <a:ext cx="2032875" cy="255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2" name="Google Shape;19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50" y="-35463"/>
            <a:ext cx="9144000" cy="5214417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7"/>
          <p:cNvSpPr txBox="1"/>
          <p:nvPr>
            <p:ph type="ctrTitle"/>
          </p:nvPr>
        </p:nvSpPr>
        <p:spPr>
          <a:xfrm>
            <a:off x="169675" y="933250"/>
            <a:ext cx="4668300" cy="92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200">
                <a:latin typeface="Architects Daughter"/>
                <a:ea typeface="Architects Daughter"/>
                <a:cs typeface="Architects Daughter"/>
                <a:sym typeface="Architects Daughter"/>
              </a:rPr>
              <a:t>Pintar espacios del instituto</a:t>
            </a:r>
            <a:endParaRPr sz="32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200">
                <a:latin typeface="Architects Daughter"/>
                <a:ea typeface="Architects Daughter"/>
                <a:cs typeface="Architects Daughter"/>
                <a:sym typeface="Architects Daughter"/>
              </a:rPr>
              <a:t>(Columnas, muros…)</a:t>
            </a:r>
            <a:endParaRPr sz="32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94" name="Google Shape;19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6700" y="0"/>
            <a:ext cx="3989850" cy="5035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1" name="Google Shape;20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50" y="-35463"/>
            <a:ext cx="9144000" cy="5214417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8"/>
          <p:cNvSpPr txBox="1"/>
          <p:nvPr>
            <p:ph type="ctrTitle"/>
          </p:nvPr>
        </p:nvSpPr>
        <p:spPr>
          <a:xfrm>
            <a:off x="212100" y="318150"/>
            <a:ext cx="5835000" cy="92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200">
                <a:latin typeface="Architects Daughter"/>
                <a:ea typeface="Architects Daughter"/>
                <a:cs typeface="Architects Daughter"/>
                <a:sym typeface="Architects Daughter"/>
              </a:rPr>
              <a:t>Taller de linograbado</a:t>
            </a:r>
            <a:endParaRPr sz="32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203" name="Google Shape;20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0663" y="1182713"/>
            <a:ext cx="3071125" cy="294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91264" y="1214537"/>
            <a:ext cx="3129086" cy="287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50" y="-35463"/>
            <a:ext cx="9144000" cy="5214417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>
            <p:ph type="ctrTitle"/>
          </p:nvPr>
        </p:nvSpPr>
        <p:spPr>
          <a:xfrm>
            <a:off x="-55925" y="-35475"/>
            <a:ext cx="1532100" cy="58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00">
                <a:latin typeface="Architects Daughter"/>
                <a:ea typeface="Architects Daughter"/>
                <a:cs typeface="Architects Daughter"/>
                <a:sym typeface="Architects Daughter"/>
              </a:rPr>
              <a:t>integrARTE</a:t>
            </a:r>
            <a:endParaRPr sz="20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3" name="Google Shape;63;p14"/>
          <p:cNvSpPr txBox="1"/>
          <p:nvPr>
            <p:ph type="ctrTitle"/>
          </p:nvPr>
        </p:nvSpPr>
        <p:spPr>
          <a:xfrm>
            <a:off x="797500" y="232500"/>
            <a:ext cx="8685600" cy="203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200">
                <a:latin typeface="Architects Daughter"/>
                <a:ea typeface="Architects Daughter"/>
                <a:cs typeface="Architects Daughter"/>
                <a:sym typeface="Architects Daughter"/>
              </a:rPr>
              <a:t>DECORACIÓN PIEZAS ARCILLA</a:t>
            </a:r>
            <a:endParaRPr sz="32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200">
                <a:latin typeface="Architects Daughter"/>
                <a:ea typeface="Architects Daughter"/>
                <a:cs typeface="Architects Daughter"/>
                <a:sym typeface="Architects Daughter"/>
              </a:rPr>
              <a:t>REALIZACIÓN ADORNOS NAVIDEÑOS (en arcilla, fieltro, papel…. </a:t>
            </a:r>
            <a:endParaRPr sz="32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0900" y="2886750"/>
            <a:ext cx="2264051" cy="212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09250" y="2519050"/>
            <a:ext cx="3934751" cy="262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 rotWithShape="1">
          <a:blip r:embed="rId3">
            <a:alphaModFix/>
          </a:blip>
          <a:srcRect b="0" l="719" r="709" t="0"/>
          <a:stretch/>
        </p:blipFill>
        <p:spPr>
          <a:xfrm>
            <a:off x="0" y="93337"/>
            <a:ext cx="9144002" cy="5214418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>
            <p:ph type="ctrTitle"/>
          </p:nvPr>
        </p:nvSpPr>
        <p:spPr>
          <a:xfrm>
            <a:off x="177400" y="147250"/>
            <a:ext cx="1532100" cy="58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00">
                <a:latin typeface="Architects Daughter"/>
                <a:ea typeface="Architects Daughter"/>
                <a:cs typeface="Architects Daughter"/>
                <a:sym typeface="Architects Daughter"/>
              </a:rPr>
              <a:t>integrARTE</a:t>
            </a:r>
            <a:endParaRPr sz="20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2050" y="3620600"/>
            <a:ext cx="3151377" cy="152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50" y="-35463"/>
            <a:ext cx="9144000" cy="5214417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/>
          <p:nvPr>
            <p:ph type="ctrTitle"/>
          </p:nvPr>
        </p:nvSpPr>
        <p:spPr>
          <a:xfrm>
            <a:off x="415725" y="73450"/>
            <a:ext cx="3468000" cy="203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200">
                <a:latin typeface="Architects Daughter"/>
                <a:ea typeface="Architects Daughter"/>
                <a:cs typeface="Architects Daughter"/>
                <a:sym typeface="Architects Daughter"/>
              </a:rPr>
              <a:t>Creación papel de cartas para el día de la Candeloria</a:t>
            </a:r>
            <a:endParaRPr sz="32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6663" y="150388"/>
            <a:ext cx="3095625" cy="401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07663" y="1152725"/>
            <a:ext cx="2809875" cy="394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50" y="-35463"/>
            <a:ext cx="9144000" cy="5214417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 txBox="1"/>
          <p:nvPr>
            <p:ph type="ctrTitle"/>
          </p:nvPr>
        </p:nvSpPr>
        <p:spPr>
          <a:xfrm>
            <a:off x="256650" y="231175"/>
            <a:ext cx="6394800" cy="88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200">
                <a:latin typeface="Architects Daughter"/>
                <a:ea typeface="Architects Daughter"/>
                <a:cs typeface="Architects Daughter"/>
                <a:sym typeface="Architects Daughter"/>
              </a:rPr>
              <a:t>Taller de hiramekis. </a:t>
            </a:r>
            <a:endParaRPr sz="32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0525" y="1248363"/>
            <a:ext cx="5619750" cy="366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50" y="-35463"/>
            <a:ext cx="9144000" cy="5214417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8"/>
          <p:cNvSpPr txBox="1"/>
          <p:nvPr>
            <p:ph type="ctrTitle"/>
          </p:nvPr>
        </p:nvSpPr>
        <p:spPr>
          <a:xfrm>
            <a:off x="146700" y="285550"/>
            <a:ext cx="8685600" cy="63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200">
                <a:latin typeface="Architects Daughter"/>
                <a:ea typeface="Architects Daughter"/>
                <a:cs typeface="Architects Daughter"/>
                <a:sym typeface="Architects Daughter"/>
              </a:rPr>
              <a:t>Encuadernación japonesa. Reciclamos papel y creamos el cartón para la portada. </a:t>
            </a:r>
            <a:endParaRPr sz="32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00" name="Google Shape;10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738" y="1661626"/>
            <a:ext cx="7650176" cy="327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7" name="Google Shape;10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50" y="-35463"/>
            <a:ext cx="9144000" cy="5214417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9"/>
          <p:cNvSpPr txBox="1"/>
          <p:nvPr>
            <p:ph type="ctrTitle"/>
          </p:nvPr>
        </p:nvSpPr>
        <p:spPr>
          <a:xfrm>
            <a:off x="285850" y="327975"/>
            <a:ext cx="8685600" cy="56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200">
                <a:latin typeface="Architects Daughter"/>
                <a:ea typeface="Architects Daughter"/>
                <a:cs typeface="Architects Daughter"/>
                <a:sym typeface="Architects Daughter"/>
              </a:rPr>
              <a:t>Ilustración con nogalina (extraída de las nueces por el alumnado del clubn de ciencia).</a:t>
            </a:r>
            <a:endParaRPr sz="32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09" name="Google Shape;10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2563" y="1043725"/>
            <a:ext cx="5178876" cy="377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2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6" name="Google Shape;11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50" y="-35463"/>
            <a:ext cx="9144000" cy="5214417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0"/>
          <p:cNvSpPr txBox="1"/>
          <p:nvPr>
            <p:ph type="ctrTitle"/>
          </p:nvPr>
        </p:nvSpPr>
        <p:spPr>
          <a:xfrm>
            <a:off x="229200" y="253725"/>
            <a:ext cx="8685600" cy="94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200">
                <a:latin typeface="Architects Daughter"/>
                <a:ea typeface="Architects Daughter"/>
                <a:cs typeface="Architects Daughter"/>
                <a:sym typeface="Architects Daughter"/>
              </a:rPr>
              <a:t>Taller de cuero</a:t>
            </a:r>
            <a:endParaRPr sz="32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18" name="Google Shape;11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3775" y="2645975"/>
            <a:ext cx="3280375" cy="1999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3500" y="676738"/>
            <a:ext cx="4781550" cy="42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50" y="-35463"/>
            <a:ext cx="9144000" cy="5214417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1"/>
          <p:cNvSpPr txBox="1"/>
          <p:nvPr>
            <p:ph type="ctrTitle"/>
          </p:nvPr>
        </p:nvSpPr>
        <p:spPr>
          <a:xfrm>
            <a:off x="0" y="233300"/>
            <a:ext cx="3830700" cy="92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200">
                <a:latin typeface="Architects Daughter"/>
                <a:ea typeface="Architects Daughter"/>
                <a:cs typeface="Architects Daughter"/>
                <a:sym typeface="Architects Daughter"/>
              </a:rPr>
              <a:t>Taller de origami</a:t>
            </a:r>
            <a:endParaRPr sz="32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28" name="Google Shape;12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2523" y="233300"/>
            <a:ext cx="1776150" cy="190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3975" y="233298"/>
            <a:ext cx="2295850" cy="190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36450" y="2372824"/>
            <a:ext cx="2295850" cy="1775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1700" y="2210946"/>
            <a:ext cx="4260299" cy="26552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