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Amsterdam Two" charset="1" panose="02000500000000000000"/>
      <p:regular r:id="rId18"/>
    </p:embeddedFont>
    <p:embeddedFont>
      <p:font typeface="Caveat Brush" charset="1" panose="00000000000000000000"/>
      <p:regular r:id="rId19"/>
    </p:embeddedFont>
    <p:embeddedFont>
      <p:font typeface="Helios" charset="1" panose="020B050402020202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Relationship Id="rId6" Target="../media/image4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46.png" Type="http://schemas.openxmlformats.org/officeDocument/2006/relationships/image"/><Relationship Id="rId4" Target="../media/image2.png" Type="http://schemas.openxmlformats.org/officeDocument/2006/relationships/image"/><Relationship Id="rId5" Target="../media/image4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8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png" Type="http://schemas.openxmlformats.org/officeDocument/2006/relationships/image"/><Relationship Id="rId2" Target="../media/image15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png" Type="http://schemas.openxmlformats.org/officeDocument/2006/relationships/image"/><Relationship Id="rId2" Target="../media/image15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png" Type="http://schemas.openxmlformats.org/officeDocument/2006/relationships/image"/><Relationship Id="rId2" Target="../media/image15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353" t="-7114" r="-19173" b="-2255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7651864" y="5700352"/>
            <a:ext cx="7696982" cy="7648876"/>
          </a:xfrm>
          <a:custGeom>
            <a:avLst/>
            <a:gdLst/>
            <a:ahLst/>
            <a:cxnLst/>
            <a:rect r="r" b="b" t="t" l="l"/>
            <a:pathLst>
              <a:path h="7648876" w="7696982">
                <a:moveTo>
                  <a:pt x="0" y="0"/>
                </a:moveTo>
                <a:lnTo>
                  <a:pt x="7696982" y="0"/>
                </a:lnTo>
                <a:lnTo>
                  <a:pt x="7696982" y="7648876"/>
                </a:lnTo>
                <a:lnTo>
                  <a:pt x="0" y="7648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57571" y="7212349"/>
            <a:ext cx="3029989" cy="4114800"/>
          </a:xfrm>
          <a:custGeom>
            <a:avLst/>
            <a:gdLst/>
            <a:ahLst/>
            <a:cxnLst/>
            <a:rect r="r" b="b" t="t" l="l"/>
            <a:pathLst>
              <a:path h="4114800" w="3029989">
                <a:moveTo>
                  <a:pt x="0" y="0"/>
                </a:moveTo>
                <a:lnTo>
                  <a:pt x="3029989" y="0"/>
                </a:lnTo>
                <a:lnTo>
                  <a:pt x="3029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638044" y="7942572"/>
            <a:ext cx="4526280" cy="4114800"/>
          </a:xfrm>
          <a:custGeom>
            <a:avLst/>
            <a:gdLst/>
            <a:ahLst/>
            <a:cxnLst/>
            <a:rect r="r" b="b" t="t" l="l"/>
            <a:pathLst>
              <a:path h="4114800" w="4526280">
                <a:moveTo>
                  <a:pt x="0" y="0"/>
                </a:moveTo>
                <a:lnTo>
                  <a:pt x="4526280" y="0"/>
                </a:lnTo>
                <a:lnTo>
                  <a:pt x="4526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01184" y="7200900"/>
            <a:ext cx="4262814" cy="4114800"/>
          </a:xfrm>
          <a:custGeom>
            <a:avLst/>
            <a:gdLst/>
            <a:ahLst/>
            <a:cxnLst/>
            <a:rect r="r" b="b" t="t" l="l"/>
            <a:pathLst>
              <a:path h="4114800" w="4262814">
                <a:moveTo>
                  <a:pt x="0" y="0"/>
                </a:moveTo>
                <a:lnTo>
                  <a:pt x="4262814" y="0"/>
                </a:lnTo>
                <a:lnTo>
                  <a:pt x="42628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032591" y="9524790"/>
            <a:ext cx="893344" cy="950365"/>
          </a:xfrm>
          <a:custGeom>
            <a:avLst/>
            <a:gdLst/>
            <a:ahLst/>
            <a:cxnLst/>
            <a:rect r="r" b="b" t="t" l="l"/>
            <a:pathLst>
              <a:path h="950365" w="893344">
                <a:moveTo>
                  <a:pt x="0" y="0"/>
                </a:moveTo>
                <a:lnTo>
                  <a:pt x="893344" y="0"/>
                </a:lnTo>
                <a:lnTo>
                  <a:pt x="893344" y="950365"/>
                </a:lnTo>
                <a:lnTo>
                  <a:pt x="0" y="950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83190" y="8511680"/>
            <a:ext cx="893344" cy="950365"/>
          </a:xfrm>
          <a:custGeom>
            <a:avLst/>
            <a:gdLst/>
            <a:ahLst/>
            <a:cxnLst/>
            <a:rect r="r" b="b" t="t" l="l"/>
            <a:pathLst>
              <a:path h="950365" w="893344">
                <a:moveTo>
                  <a:pt x="0" y="0"/>
                </a:moveTo>
                <a:lnTo>
                  <a:pt x="893344" y="0"/>
                </a:lnTo>
                <a:lnTo>
                  <a:pt x="893344" y="950365"/>
                </a:lnTo>
                <a:lnTo>
                  <a:pt x="0" y="950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925935" y="8396376"/>
            <a:ext cx="1149506" cy="1128414"/>
          </a:xfrm>
          <a:custGeom>
            <a:avLst/>
            <a:gdLst/>
            <a:ahLst/>
            <a:cxnLst/>
            <a:rect r="r" b="b" t="t" l="l"/>
            <a:pathLst>
              <a:path h="1128414" w="1149506">
                <a:moveTo>
                  <a:pt x="0" y="0"/>
                </a:moveTo>
                <a:lnTo>
                  <a:pt x="1149505" y="0"/>
                </a:lnTo>
                <a:lnTo>
                  <a:pt x="1149505" y="1128414"/>
                </a:lnTo>
                <a:lnTo>
                  <a:pt x="0" y="1128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28713" t="-28202" r="-26247" b="-3023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53102" y="4717656"/>
            <a:ext cx="5602233" cy="7357439"/>
          </a:xfrm>
          <a:custGeom>
            <a:avLst/>
            <a:gdLst/>
            <a:ahLst/>
            <a:cxnLst/>
            <a:rect r="r" b="b" t="t" l="l"/>
            <a:pathLst>
              <a:path h="7357439" w="5602233">
                <a:moveTo>
                  <a:pt x="0" y="0"/>
                </a:moveTo>
                <a:lnTo>
                  <a:pt x="5602233" y="0"/>
                </a:lnTo>
                <a:lnTo>
                  <a:pt x="5602233" y="7357439"/>
                </a:lnTo>
                <a:lnTo>
                  <a:pt x="0" y="73574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561765" y="3861901"/>
            <a:ext cx="5743321" cy="6559380"/>
          </a:xfrm>
          <a:custGeom>
            <a:avLst/>
            <a:gdLst/>
            <a:ahLst/>
            <a:cxnLst/>
            <a:rect r="r" b="b" t="t" l="l"/>
            <a:pathLst>
              <a:path h="6559380" w="5743321">
                <a:moveTo>
                  <a:pt x="0" y="0"/>
                </a:moveTo>
                <a:lnTo>
                  <a:pt x="5743321" y="0"/>
                </a:lnTo>
                <a:lnTo>
                  <a:pt x="5743321" y="6559381"/>
                </a:lnTo>
                <a:lnTo>
                  <a:pt x="0" y="65593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7396" t="0" r="-17396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33048">
            <a:off x="156561" y="1665635"/>
            <a:ext cx="11621810" cy="417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46"/>
              </a:lnSpc>
            </a:pPr>
            <a:r>
              <a:rPr lang="en-US" sz="12033">
                <a:solidFill>
                  <a:srgbClr val="543024"/>
                </a:solidFill>
                <a:latin typeface="Amsterdam Two"/>
                <a:ea typeface="Amsterdam Two"/>
                <a:cs typeface="Amsterdam Two"/>
                <a:sym typeface="Amsterdam Two"/>
              </a:rPr>
              <a:t>Las Meninas del</a:t>
            </a:r>
          </a:p>
          <a:p>
            <a:pPr algn="ctr">
              <a:lnSpc>
                <a:spcPts val="16846"/>
              </a:lnSpc>
              <a:spcBef>
                <a:spcPct val="0"/>
              </a:spcBef>
            </a:pPr>
            <a:r>
              <a:rPr lang="en-US" sz="12033">
                <a:solidFill>
                  <a:srgbClr val="543024"/>
                </a:solidFill>
                <a:latin typeface="Amsterdam Two"/>
                <a:ea typeface="Amsterdam Two"/>
                <a:cs typeface="Amsterdam Two"/>
                <a:sym typeface="Amsterdam Two"/>
              </a:rPr>
              <a:t>EBA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9" t="-44801" r="-119996" b="-15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5787" y="234165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81932" y="234165"/>
            <a:ext cx="7564691" cy="4255138"/>
          </a:xfrm>
          <a:custGeom>
            <a:avLst/>
            <a:gdLst/>
            <a:ahLst/>
            <a:cxnLst/>
            <a:rect r="r" b="b" t="t" l="l"/>
            <a:pathLst>
              <a:path h="4255138" w="7564691">
                <a:moveTo>
                  <a:pt x="0" y="0"/>
                </a:moveTo>
                <a:lnTo>
                  <a:pt x="7564690" y="0"/>
                </a:lnTo>
                <a:lnTo>
                  <a:pt x="7564690" y="4255138"/>
                </a:lnTo>
                <a:lnTo>
                  <a:pt x="0" y="4255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591123"/>
            <a:ext cx="7144925" cy="3822535"/>
          </a:xfrm>
          <a:custGeom>
            <a:avLst/>
            <a:gdLst/>
            <a:ahLst/>
            <a:cxnLst/>
            <a:rect r="r" b="b" t="t" l="l"/>
            <a:pathLst>
              <a:path h="3822535" w="7144925">
                <a:moveTo>
                  <a:pt x="0" y="0"/>
                </a:moveTo>
                <a:lnTo>
                  <a:pt x="7144925" y="0"/>
                </a:lnTo>
                <a:lnTo>
                  <a:pt x="7144925" y="3822535"/>
                </a:lnTo>
                <a:lnTo>
                  <a:pt x="0" y="3822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44925" y="5668613"/>
            <a:ext cx="6229606" cy="4745045"/>
          </a:xfrm>
          <a:custGeom>
            <a:avLst/>
            <a:gdLst/>
            <a:ahLst/>
            <a:cxnLst/>
            <a:rect r="r" b="b" t="t" l="l"/>
            <a:pathLst>
              <a:path h="4745045" w="6229606">
                <a:moveTo>
                  <a:pt x="0" y="0"/>
                </a:moveTo>
                <a:lnTo>
                  <a:pt x="6229606" y="0"/>
                </a:lnTo>
                <a:lnTo>
                  <a:pt x="6229606" y="4745045"/>
                </a:lnTo>
                <a:lnTo>
                  <a:pt x="0" y="4745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632247" y="34140"/>
            <a:ext cx="5655753" cy="8850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16"/>
              </a:lnSpc>
            </a:pPr>
            <a:r>
              <a:rPr lang="en-US" sz="10083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Las Meninas de Canido</a:t>
            </a:r>
          </a:p>
          <a:p>
            <a:pPr algn="ctr">
              <a:lnSpc>
                <a:spcPts val="8935"/>
              </a:lnSpc>
            </a:pPr>
            <a:r>
              <a:rPr lang="en-US" sz="6382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Certamen anual de arte urbano en Ferrol</a:t>
            </a:r>
            <a:r>
              <a:rPr lang="en-US" sz="6382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 </a:t>
            </a:r>
          </a:p>
          <a:p>
            <a:pPr algn="ctr">
              <a:lnSpc>
                <a:spcPts val="1541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9" t="-44801" r="-119996" b="-15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67204" y="0"/>
            <a:ext cx="4864409" cy="5996190"/>
          </a:xfrm>
          <a:custGeom>
            <a:avLst/>
            <a:gdLst/>
            <a:ahLst/>
            <a:cxnLst/>
            <a:rect r="r" b="b" t="t" l="l"/>
            <a:pathLst>
              <a:path h="5996190" w="4864409">
                <a:moveTo>
                  <a:pt x="0" y="0"/>
                </a:moveTo>
                <a:lnTo>
                  <a:pt x="4864409" y="0"/>
                </a:lnTo>
                <a:lnTo>
                  <a:pt x="4864409" y="5996190"/>
                </a:lnTo>
                <a:lnTo>
                  <a:pt x="0" y="5996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299729"/>
            <a:ext cx="7066938" cy="4443337"/>
          </a:xfrm>
          <a:custGeom>
            <a:avLst/>
            <a:gdLst/>
            <a:ahLst/>
            <a:cxnLst/>
            <a:rect r="r" b="b" t="t" l="l"/>
            <a:pathLst>
              <a:path h="4443337" w="7066938">
                <a:moveTo>
                  <a:pt x="0" y="0"/>
                </a:moveTo>
                <a:lnTo>
                  <a:pt x="7066938" y="0"/>
                </a:lnTo>
                <a:lnTo>
                  <a:pt x="7066938" y="4443338"/>
                </a:lnTo>
                <a:lnTo>
                  <a:pt x="0" y="444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9187" y="5527170"/>
            <a:ext cx="7853424" cy="4417551"/>
          </a:xfrm>
          <a:custGeom>
            <a:avLst/>
            <a:gdLst/>
            <a:ahLst/>
            <a:cxnLst/>
            <a:rect r="r" b="b" t="t" l="l"/>
            <a:pathLst>
              <a:path h="4417551" w="7853424">
                <a:moveTo>
                  <a:pt x="0" y="0"/>
                </a:moveTo>
                <a:lnTo>
                  <a:pt x="7853424" y="0"/>
                </a:lnTo>
                <a:lnTo>
                  <a:pt x="7853424" y="4417551"/>
                </a:lnTo>
                <a:lnTo>
                  <a:pt x="0" y="44175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407361" y="5221452"/>
            <a:ext cx="5259843" cy="4723269"/>
          </a:xfrm>
          <a:custGeom>
            <a:avLst/>
            <a:gdLst/>
            <a:ahLst/>
            <a:cxnLst/>
            <a:rect r="r" b="b" t="t" l="l"/>
            <a:pathLst>
              <a:path h="4723269" w="5259843">
                <a:moveTo>
                  <a:pt x="0" y="0"/>
                </a:moveTo>
                <a:lnTo>
                  <a:pt x="5259843" y="0"/>
                </a:lnTo>
                <a:lnTo>
                  <a:pt x="5259843" y="4723269"/>
                </a:lnTo>
                <a:lnTo>
                  <a:pt x="0" y="4723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738" t="0" r="-347" b="-2577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55800" y="2448856"/>
            <a:ext cx="23812930" cy="6518790"/>
          </a:xfrm>
          <a:custGeom>
            <a:avLst/>
            <a:gdLst/>
            <a:ahLst/>
            <a:cxnLst/>
            <a:rect r="r" b="b" t="t" l="l"/>
            <a:pathLst>
              <a:path h="6518790" w="23812930">
                <a:moveTo>
                  <a:pt x="0" y="0"/>
                </a:moveTo>
                <a:lnTo>
                  <a:pt x="23812930" y="0"/>
                </a:lnTo>
                <a:lnTo>
                  <a:pt x="23812930" y="6518790"/>
                </a:lnTo>
                <a:lnTo>
                  <a:pt x="0" y="6518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100000">
            <a:off x="12964803" y="5433862"/>
            <a:ext cx="7696982" cy="7648876"/>
          </a:xfrm>
          <a:custGeom>
            <a:avLst/>
            <a:gdLst/>
            <a:ahLst/>
            <a:cxnLst/>
            <a:rect r="r" b="b" t="t" l="l"/>
            <a:pathLst>
              <a:path h="7648876" w="7696982">
                <a:moveTo>
                  <a:pt x="0" y="0"/>
                </a:moveTo>
                <a:lnTo>
                  <a:pt x="7696982" y="0"/>
                </a:lnTo>
                <a:lnTo>
                  <a:pt x="7696982" y="7648876"/>
                </a:lnTo>
                <a:lnTo>
                  <a:pt x="0" y="7648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601173" y="-1665944"/>
            <a:ext cx="9259747" cy="8229600"/>
          </a:xfrm>
          <a:custGeom>
            <a:avLst/>
            <a:gdLst/>
            <a:ahLst/>
            <a:cxnLst/>
            <a:rect r="r" b="b" t="t" l="l"/>
            <a:pathLst>
              <a:path h="8229600" w="9259747">
                <a:moveTo>
                  <a:pt x="0" y="0"/>
                </a:moveTo>
                <a:lnTo>
                  <a:pt x="9259746" y="0"/>
                </a:lnTo>
                <a:lnTo>
                  <a:pt x="92597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33048">
            <a:off x="2657571" y="1478988"/>
            <a:ext cx="12493408" cy="6516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85"/>
              </a:lnSpc>
              <a:spcBef>
                <a:spcPct val="0"/>
              </a:spcBef>
            </a:pPr>
            <a:r>
              <a:rPr lang="en-US" sz="12418">
                <a:solidFill>
                  <a:srgbClr val="543024"/>
                </a:solidFill>
                <a:latin typeface="Amsterdam Two"/>
                <a:ea typeface="Amsterdam Two"/>
                <a:cs typeface="Amsterdam Two"/>
                <a:sym typeface="Amsterdam Two"/>
              </a:rPr>
              <a:t>Ahora os toca a vosotros hacer vuestras Meninas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720" t="0" r="-3272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30166" y="725704"/>
            <a:ext cx="6401311" cy="8008312"/>
            <a:chOff x="0" y="0"/>
            <a:chExt cx="15227300" cy="190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944032" y="1334822"/>
              <a:ext cx="13606916" cy="16933143"/>
            </a:xfrm>
            <a:custGeom>
              <a:avLst/>
              <a:gdLst/>
              <a:ahLst/>
              <a:cxnLst/>
              <a:rect r="r" b="b" t="t" l="l"/>
              <a:pathLst>
                <a:path h="16933143" w="13606916">
                  <a:moveTo>
                    <a:pt x="13372024" y="16933144"/>
                  </a:moveTo>
                  <a:lnTo>
                    <a:pt x="0" y="16933144"/>
                  </a:lnTo>
                  <a:lnTo>
                    <a:pt x="0" y="3963789"/>
                  </a:lnTo>
                  <a:lnTo>
                    <a:pt x="3070363" y="104861"/>
                  </a:lnTo>
                  <a:lnTo>
                    <a:pt x="9999657" y="0"/>
                  </a:lnTo>
                  <a:lnTo>
                    <a:pt x="11721831" y="784042"/>
                  </a:lnTo>
                  <a:lnTo>
                    <a:pt x="13606915" y="5926809"/>
                  </a:lnTo>
                  <a:close/>
                </a:path>
              </a:pathLst>
            </a:custGeom>
            <a:blipFill>
              <a:blip r:embed="rId3"/>
              <a:stretch>
                <a:fillRect l="-33801" t="0" r="-33801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2273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5227300">
                  <a:moveTo>
                    <a:pt x="0" y="0"/>
                  </a:moveTo>
                  <a:lnTo>
                    <a:pt x="15227300" y="0"/>
                  </a:lnTo>
                  <a:lnTo>
                    <a:pt x="152273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40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347492" y="2729310"/>
            <a:ext cx="10624974" cy="1331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51"/>
              </a:lnSpc>
              <a:spcBef>
                <a:spcPct val="0"/>
              </a:spcBef>
            </a:pPr>
            <a:r>
              <a:rPr lang="en-US" sz="7822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¿Quiénes eran las Meninas?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82358" y="4286869"/>
            <a:ext cx="10077311" cy="144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6"/>
              </a:lnSpc>
            </a:pPr>
            <a:r>
              <a:rPr lang="en-US" sz="4168">
                <a:solidFill>
                  <a:srgbClr val="FFFFFF">
                    <a:alpha val="78824"/>
                  </a:srgbClr>
                </a:solidFill>
                <a:latin typeface="Helios"/>
                <a:ea typeface="Helios"/>
                <a:cs typeface="Helios"/>
                <a:sym typeface="Helios"/>
              </a:rPr>
              <a:t>Damas de compañía de las infantas de la casa de Austria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720" t="0" r="-3272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0" y="979502"/>
            <a:ext cx="6820389" cy="8532596"/>
            <a:chOff x="0" y="0"/>
            <a:chExt cx="15227300" cy="190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944032" y="1334822"/>
              <a:ext cx="13606916" cy="16933143"/>
            </a:xfrm>
            <a:custGeom>
              <a:avLst/>
              <a:gdLst/>
              <a:ahLst/>
              <a:cxnLst/>
              <a:rect r="r" b="b" t="t" l="l"/>
              <a:pathLst>
                <a:path h="16933143" w="13606916">
                  <a:moveTo>
                    <a:pt x="13372024" y="16933144"/>
                  </a:moveTo>
                  <a:lnTo>
                    <a:pt x="0" y="16933144"/>
                  </a:lnTo>
                  <a:lnTo>
                    <a:pt x="0" y="3963789"/>
                  </a:lnTo>
                  <a:lnTo>
                    <a:pt x="3070363" y="104861"/>
                  </a:lnTo>
                  <a:lnTo>
                    <a:pt x="9999657" y="0"/>
                  </a:lnTo>
                  <a:lnTo>
                    <a:pt x="11721831" y="784042"/>
                  </a:lnTo>
                  <a:lnTo>
                    <a:pt x="13606915" y="5926809"/>
                  </a:lnTo>
                  <a:close/>
                </a:path>
              </a:pathLst>
            </a:custGeom>
            <a:blipFill>
              <a:blip r:embed="rId3"/>
              <a:stretch>
                <a:fillRect l="-4055" t="0" r="-405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2273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5227300">
                  <a:moveTo>
                    <a:pt x="0" y="0"/>
                  </a:moveTo>
                  <a:lnTo>
                    <a:pt x="15227300" y="0"/>
                  </a:lnTo>
                  <a:lnTo>
                    <a:pt x="152273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40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031477" y="2349174"/>
            <a:ext cx="10940508" cy="5650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77"/>
              </a:lnSpc>
            </a:pPr>
            <a:r>
              <a:rPr lang="en-US" sz="8055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Fueron inmortalizadas por Velázquez en esta obra de 1656 llamada originalmente </a:t>
            </a:r>
          </a:p>
          <a:p>
            <a:pPr algn="ctr">
              <a:lnSpc>
                <a:spcPts val="11277"/>
              </a:lnSpc>
              <a:spcBef>
                <a:spcPct val="0"/>
              </a:spcBef>
            </a:pPr>
            <a:r>
              <a:rPr lang="en-US" sz="8055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La familia de Felipe IV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325" t="0" r="-32720" b="-4630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761141" y="2797232"/>
            <a:ext cx="12498159" cy="633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24"/>
              </a:lnSpc>
              <a:spcBef>
                <a:spcPct val="0"/>
              </a:spcBef>
            </a:pPr>
            <a:r>
              <a:rPr lang="en-US" sz="9017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La obra ha servido de inspiración a numerosos artistas que han hecho su propia versión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979" t="-46052" r="-19066" b="-25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8067161" cy="5949531"/>
          </a:xfrm>
          <a:custGeom>
            <a:avLst/>
            <a:gdLst/>
            <a:ahLst/>
            <a:cxnLst/>
            <a:rect r="r" b="b" t="t" l="l"/>
            <a:pathLst>
              <a:path h="5949531" w="8067161">
                <a:moveTo>
                  <a:pt x="0" y="0"/>
                </a:moveTo>
                <a:lnTo>
                  <a:pt x="8067161" y="0"/>
                </a:lnTo>
                <a:lnTo>
                  <a:pt x="8067161" y="5949531"/>
                </a:lnTo>
                <a:lnTo>
                  <a:pt x="0" y="5949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81882" y="1028700"/>
            <a:ext cx="4513992" cy="6259179"/>
          </a:xfrm>
          <a:custGeom>
            <a:avLst/>
            <a:gdLst/>
            <a:ahLst/>
            <a:cxnLst/>
            <a:rect r="r" b="b" t="t" l="l"/>
            <a:pathLst>
              <a:path h="6259179" w="4513992">
                <a:moveTo>
                  <a:pt x="0" y="0"/>
                </a:moveTo>
                <a:lnTo>
                  <a:pt x="4513992" y="0"/>
                </a:lnTo>
                <a:lnTo>
                  <a:pt x="4513992" y="6259179"/>
                </a:lnTo>
                <a:lnTo>
                  <a:pt x="0" y="6259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610596" y="871021"/>
            <a:ext cx="4677404" cy="5916916"/>
          </a:xfrm>
          <a:custGeom>
            <a:avLst/>
            <a:gdLst/>
            <a:ahLst/>
            <a:cxnLst/>
            <a:rect r="r" b="b" t="t" l="l"/>
            <a:pathLst>
              <a:path h="5916916" w="4677404">
                <a:moveTo>
                  <a:pt x="0" y="0"/>
                </a:moveTo>
                <a:lnTo>
                  <a:pt x="4677404" y="0"/>
                </a:lnTo>
                <a:lnTo>
                  <a:pt x="4677404" y="5916917"/>
                </a:lnTo>
                <a:lnTo>
                  <a:pt x="0" y="59169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25871" y="7339448"/>
            <a:ext cx="9333429" cy="2468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94"/>
              </a:lnSpc>
              <a:spcBef>
                <a:spcPct val="0"/>
              </a:spcBef>
            </a:pPr>
            <a:r>
              <a:rPr lang="en-US" sz="14496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Picasso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375" t="-14506" r="-57670" b="-3179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5437517" cy="5422701"/>
          </a:xfrm>
          <a:custGeom>
            <a:avLst/>
            <a:gdLst/>
            <a:ahLst/>
            <a:cxnLst/>
            <a:rect r="r" b="b" t="t" l="l"/>
            <a:pathLst>
              <a:path h="5422701" w="5437517">
                <a:moveTo>
                  <a:pt x="0" y="0"/>
                </a:moveTo>
                <a:lnTo>
                  <a:pt x="5437517" y="0"/>
                </a:lnTo>
                <a:lnTo>
                  <a:pt x="5437517" y="5422701"/>
                </a:lnTo>
                <a:lnTo>
                  <a:pt x="0" y="542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44510" y="0"/>
            <a:ext cx="5343490" cy="5343490"/>
          </a:xfrm>
          <a:custGeom>
            <a:avLst/>
            <a:gdLst/>
            <a:ahLst/>
            <a:cxnLst/>
            <a:rect r="r" b="b" t="t" l="l"/>
            <a:pathLst>
              <a:path h="5343490" w="5343490">
                <a:moveTo>
                  <a:pt x="0" y="0"/>
                </a:moveTo>
                <a:lnTo>
                  <a:pt x="5343490" y="0"/>
                </a:lnTo>
                <a:lnTo>
                  <a:pt x="5343490" y="5343490"/>
                </a:lnTo>
                <a:lnTo>
                  <a:pt x="0" y="5343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23545" y="2127006"/>
            <a:ext cx="5889345" cy="6032988"/>
          </a:xfrm>
          <a:custGeom>
            <a:avLst/>
            <a:gdLst/>
            <a:ahLst/>
            <a:cxnLst/>
            <a:rect r="r" b="b" t="t" l="l"/>
            <a:pathLst>
              <a:path h="6032988" w="5889345">
                <a:moveTo>
                  <a:pt x="0" y="0"/>
                </a:moveTo>
                <a:lnTo>
                  <a:pt x="5889345" y="0"/>
                </a:lnTo>
                <a:lnTo>
                  <a:pt x="5889345" y="6032988"/>
                </a:lnTo>
                <a:lnTo>
                  <a:pt x="0" y="6032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803584" y="8074070"/>
            <a:ext cx="8022956" cy="152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99"/>
              </a:lnSpc>
              <a:spcBef>
                <a:spcPct val="0"/>
              </a:spcBef>
            </a:pPr>
            <a:r>
              <a:rPr lang="en-US" sz="8928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Antonio de Felipe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855" t="-25776" r="-25430" b="-4364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58419" y="8900171"/>
            <a:ext cx="7315200" cy="2114758"/>
          </a:xfrm>
          <a:custGeom>
            <a:avLst/>
            <a:gdLst/>
            <a:ahLst/>
            <a:cxnLst/>
            <a:rect r="r" b="b" t="t" l="l"/>
            <a:pathLst>
              <a:path h="2114758" w="7315200">
                <a:moveTo>
                  <a:pt x="0" y="0"/>
                </a:moveTo>
                <a:lnTo>
                  <a:pt x="7315200" y="0"/>
                </a:lnTo>
                <a:lnTo>
                  <a:pt x="7315200" y="2114758"/>
                </a:lnTo>
                <a:lnTo>
                  <a:pt x="0" y="21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98932" y="-2384537"/>
            <a:ext cx="8550234" cy="8229600"/>
          </a:xfrm>
          <a:custGeom>
            <a:avLst/>
            <a:gdLst/>
            <a:ahLst/>
            <a:cxnLst/>
            <a:rect r="r" b="b" t="t" l="l"/>
            <a:pathLst>
              <a:path h="8229600" w="8550234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17169" y="-1129511"/>
            <a:ext cx="7315200" cy="3072384"/>
          </a:xfrm>
          <a:custGeom>
            <a:avLst/>
            <a:gdLst/>
            <a:ahLst/>
            <a:cxnLst/>
            <a:rect r="r" b="b" t="t" l="l"/>
            <a:pathLst>
              <a:path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16449" y="8900171"/>
            <a:ext cx="7315200" cy="2154659"/>
          </a:xfrm>
          <a:custGeom>
            <a:avLst/>
            <a:gdLst/>
            <a:ahLst/>
            <a:cxnLst/>
            <a:rect r="r" b="b" t="t" l="l"/>
            <a:pathLst>
              <a:path h="2154659" w="7315200">
                <a:moveTo>
                  <a:pt x="0" y="0"/>
                </a:moveTo>
                <a:lnTo>
                  <a:pt x="7315200" y="0"/>
                </a:lnTo>
                <a:lnTo>
                  <a:pt x="7315200" y="2154659"/>
                </a:lnTo>
                <a:lnTo>
                  <a:pt x="0" y="2154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0172" y="5870"/>
            <a:ext cx="8056384" cy="5951654"/>
          </a:xfrm>
          <a:custGeom>
            <a:avLst/>
            <a:gdLst/>
            <a:ahLst/>
            <a:cxnLst/>
            <a:rect r="r" b="b" t="t" l="l"/>
            <a:pathLst>
              <a:path h="5951654" w="8056384">
                <a:moveTo>
                  <a:pt x="0" y="0"/>
                </a:moveTo>
                <a:lnTo>
                  <a:pt x="8056384" y="0"/>
                </a:lnTo>
                <a:lnTo>
                  <a:pt x="8056384" y="5951654"/>
                </a:lnTo>
                <a:lnTo>
                  <a:pt x="0" y="5951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02089" y="3786650"/>
            <a:ext cx="7857211" cy="5860882"/>
          </a:xfrm>
          <a:custGeom>
            <a:avLst/>
            <a:gdLst/>
            <a:ahLst/>
            <a:cxnLst/>
            <a:rect r="r" b="b" t="t" l="l"/>
            <a:pathLst>
              <a:path h="5860882" w="7857211">
                <a:moveTo>
                  <a:pt x="0" y="0"/>
                </a:moveTo>
                <a:lnTo>
                  <a:pt x="7857211" y="0"/>
                </a:lnTo>
                <a:lnTo>
                  <a:pt x="7857211" y="5860881"/>
                </a:lnTo>
                <a:lnTo>
                  <a:pt x="0" y="58608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75832" y="6224596"/>
            <a:ext cx="7425063" cy="1494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05"/>
              </a:lnSpc>
              <a:spcBef>
                <a:spcPct val="0"/>
              </a:spcBef>
            </a:pPr>
            <a:r>
              <a:rPr lang="en-US" sz="8718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Raúl Zuleta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754536" y="897333"/>
            <a:ext cx="7425063" cy="1494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05"/>
              </a:lnSpc>
              <a:spcBef>
                <a:spcPct val="0"/>
              </a:spcBef>
            </a:pPr>
            <a:r>
              <a:rPr lang="en-US" sz="8718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Jan Pierre Sollier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855" t="-25776" r="-25430" b="-4364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58419" y="8900171"/>
            <a:ext cx="7315200" cy="2114758"/>
          </a:xfrm>
          <a:custGeom>
            <a:avLst/>
            <a:gdLst/>
            <a:ahLst/>
            <a:cxnLst/>
            <a:rect r="r" b="b" t="t" l="l"/>
            <a:pathLst>
              <a:path h="2114758" w="7315200">
                <a:moveTo>
                  <a:pt x="0" y="0"/>
                </a:moveTo>
                <a:lnTo>
                  <a:pt x="7315200" y="0"/>
                </a:lnTo>
                <a:lnTo>
                  <a:pt x="7315200" y="2114758"/>
                </a:lnTo>
                <a:lnTo>
                  <a:pt x="0" y="21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98932" y="-2384537"/>
            <a:ext cx="8550234" cy="8229600"/>
          </a:xfrm>
          <a:custGeom>
            <a:avLst/>
            <a:gdLst/>
            <a:ahLst/>
            <a:cxnLst/>
            <a:rect r="r" b="b" t="t" l="l"/>
            <a:pathLst>
              <a:path h="8229600" w="8550234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17169" y="-1129511"/>
            <a:ext cx="7315200" cy="3072384"/>
          </a:xfrm>
          <a:custGeom>
            <a:avLst/>
            <a:gdLst/>
            <a:ahLst/>
            <a:cxnLst/>
            <a:rect r="r" b="b" t="t" l="l"/>
            <a:pathLst>
              <a:path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16449" y="8900171"/>
            <a:ext cx="7315200" cy="2154659"/>
          </a:xfrm>
          <a:custGeom>
            <a:avLst/>
            <a:gdLst/>
            <a:ahLst/>
            <a:cxnLst/>
            <a:rect r="r" b="b" t="t" l="l"/>
            <a:pathLst>
              <a:path h="2154659" w="7315200">
                <a:moveTo>
                  <a:pt x="0" y="0"/>
                </a:moveTo>
                <a:lnTo>
                  <a:pt x="7315200" y="0"/>
                </a:lnTo>
                <a:lnTo>
                  <a:pt x="7315200" y="2154659"/>
                </a:lnTo>
                <a:lnTo>
                  <a:pt x="0" y="2154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607" y="550624"/>
            <a:ext cx="8627929" cy="5845422"/>
          </a:xfrm>
          <a:custGeom>
            <a:avLst/>
            <a:gdLst/>
            <a:ahLst/>
            <a:cxnLst/>
            <a:rect r="r" b="b" t="t" l="l"/>
            <a:pathLst>
              <a:path h="5845422" w="8627929">
                <a:moveTo>
                  <a:pt x="0" y="0"/>
                </a:moveTo>
                <a:lnTo>
                  <a:pt x="8627929" y="0"/>
                </a:lnTo>
                <a:lnTo>
                  <a:pt x="8627929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348137" y="3982705"/>
            <a:ext cx="8625912" cy="5750608"/>
          </a:xfrm>
          <a:custGeom>
            <a:avLst/>
            <a:gdLst/>
            <a:ahLst/>
            <a:cxnLst/>
            <a:rect r="r" b="b" t="t" l="l"/>
            <a:pathLst>
              <a:path h="5750608" w="8625912">
                <a:moveTo>
                  <a:pt x="0" y="0"/>
                </a:moveTo>
                <a:lnTo>
                  <a:pt x="8625912" y="0"/>
                </a:lnTo>
                <a:lnTo>
                  <a:pt x="8625912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75832" y="6224596"/>
            <a:ext cx="7425063" cy="1494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05"/>
              </a:lnSpc>
              <a:spcBef>
                <a:spcPct val="0"/>
              </a:spcBef>
            </a:pPr>
            <a:r>
              <a:rPr lang="en-US" sz="8718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Munguía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754536" y="897333"/>
            <a:ext cx="7425063" cy="1494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05"/>
              </a:lnSpc>
              <a:spcBef>
                <a:spcPct val="0"/>
              </a:spcBef>
            </a:pPr>
            <a:r>
              <a:rPr lang="en-US" sz="8718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Julio A Serrano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855" t="-25776" r="-25430" b="-4364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58419" y="8900171"/>
            <a:ext cx="7315200" cy="2114758"/>
          </a:xfrm>
          <a:custGeom>
            <a:avLst/>
            <a:gdLst/>
            <a:ahLst/>
            <a:cxnLst/>
            <a:rect r="r" b="b" t="t" l="l"/>
            <a:pathLst>
              <a:path h="2114758" w="7315200">
                <a:moveTo>
                  <a:pt x="0" y="0"/>
                </a:moveTo>
                <a:lnTo>
                  <a:pt x="7315200" y="0"/>
                </a:lnTo>
                <a:lnTo>
                  <a:pt x="7315200" y="2114758"/>
                </a:lnTo>
                <a:lnTo>
                  <a:pt x="0" y="21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98932" y="-2384537"/>
            <a:ext cx="8550234" cy="8229600"/>
          </a:xfrm>
          <a:custGeom>
            <a:avLst/>
            <a:gdLst/>
            <a:ahLst/>
            <a:cxnLst/>
            <a:rect r="r" b="b" t="t" l="l"/>
            <a:pathLst>
              <a:path h="8229600" w="8550234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17169" y="-1129511"/>
            <a:ext cx="7315200" cy="3072384"/>
          </a:xfrm>
          <a:custGeom>
            <a:avLst/>
            <a:gdLst/>
            <a:ahLst/>
            <a:cxnLst/>
            <a:rect r="r" b="b" t="t" l="l"/>
            <a:pathLst>
              <a:path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16449" y="8900171"/>
            <a:ext cx="7315200" cy="2154659"/>
          </a:xfrm>
          <a:custGeom>
            <a:avLst/>
            <a:gdLst/>
            <a:ahLst/>
            <a:cxnLst/>
            <a:rect r="r" b="b" t="t" l="l"/>
            <a:pathLst>
              <a:path h="2154659" w="7315200">
                <a:moveTo>
                  <a:pt x="0" y="0"/>
                </a:moveTo>
                <a:lnTo>
                  <a:pt x="7315200" y="0"/>
                </a:lnTo>
                <a:lnTo>
                  <a:pt x="7315200" y="2154659"/>
                </a:lnTo>
                <a:lnTo>
                  <a:pt x="0" y="2154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1469" y="227910"/>
            <a:ext cx="6715699" cy="6355189"/>
          </a:xfrm>
          <a:custGeom>
            <a:avLst/>
            <a:gdLst/>
            <a:ahLst/>
            <a:cxnLst/>
            <a:rect r="r" b="b" t="t" l="l"/>
            <a:pathLst>
              <a:path h="6355189" w="6715699">
                <a:moveTo>
                  <a:pt x="0" y="0"/>
                </a:moveTo>
                <a:lnTo>
                  <a:pt x="6715700" y="0"/>
                </a:lnTo>
                <a:lnTo>
                  <a:pt x="6715700" y="6355189"/>
                </a:lnTo>
                <a:lnTo>
                  <a:pt x="0" y="63551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770" r="0" b="-277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903948" y="4223119"/>
            <a:ext cx="9070101" cy="5668813"/>
          </a:xfrm>
          <a:custGeom>
            <a:avLst/>
            <a:gdLst/>
            <a:ahLst/>
            <a:cxnLst/>
            <a:rect r="r" b="b" t="t" l="l"/>
            <a:pathLst>
              <a:path h="5668813" w="9070101">
                <a:moveTo>
                  <a:pt x="0" y="0"/>
                </a:moveTo>
                <a:lnTo>
                  <a:pt x="9070101" y="0"/>
                </a:lnTo>
                <a:lnTo>
                  <a:pt x="9070101" y="5668814"/>
                </a:lnTo>
                <a:lnTo>
                  <a:pt x="0" y="56688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75832" y="6224596"/>
            <a:ext cx="7425063" cy="1494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05"/>
              </a:lnSpc>
              <a:spcBef>
                <a:spcPct val="0"/>
              </a:spcBef>
            </a:pPr>
            <a:r>
              <a:rPr lang="en-US" sz="8718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Steven Yadzinky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754536" y="897333"/>
            <a:ext cx="7425063" cy="3038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05"/>
              </a:lnSpc>
              <a:spcBef>
                <a:spcPct val="0"/>
              </a:spcBef>
            </a:pPr>
            <a:r>
              <a:rPr lang="en-US" sz="8718">
                <a:solidFill>
                  <a:srgbClr val="543024"/>
                </a:solidFill>
                <a:latin typeface="Caveat Brush"/>
                <a:ea typeface="Caveat Brush"/>
                <a:cs typeface="Caveat Brush"/>
                <a:sym typeface="Caveat Brush"/>
              </a:rPr>
              <a:t>Anuncio El Corte Inglés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DAGdmMBi8T4</dc:identifier>
  <dcterms:modified xsi:type="dcterms:W3CDTF">2011-08-01T06:04:30Z</dcterms:modified>
  <cp:revision>1</cp:revision>
  <dc:title>Presentación Las Bellas Artes Collage Café y Beige</dc:title>
</cp:coreProperties>
</file>