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3276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56D7-7FCB-4AD6-9FCE-D02A05115462}" type="datetimeFigureOut">
              <a:rPr lang="es-ES" smtClean="0"/>
              <a:t>10/12/2024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829E9-4F56-4703-B04B-EBDFF9F69F2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56D7-7FCB-4AD6-9FCE-D02A05115462}" type="datetimeFigureOut">
              <a:rPr lang="es-ES" smtClean="0"/>
              <a:t>10/12/2024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829E9-4F56-4703-B04B-EBDFF9F69F2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56D7-7FCB-4AD6-9FCE-D02A05115462}" type="datetimeFigureOut">
              <a:rPr lang="es-ES" smtClean="0"/>
              <a:t>10/12/2024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829E9-4F56-4703-B04B-EBDFF9F69F2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56D7-7FCB-4AD6-9FCE-D02A05115462}" type="datetimeFigureOut">
              <a:rPr lang="es-ES" smtClean="0"/>
              <a:t>10/12/2024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829E9-4F56-4703-B04B-EBDFF9F69F2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56D7-7FCB-4AD6-9FCE-D02A05115462}" type="datetimeFigureOut">
              <a:rPr lang="es-ES" smtClean="0"/>
              <a:t>10/12/2024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829E9-4F56-4703-B04B-EBDFF9F69F2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56D7-7FCB-4AD6-9FCE-D02A05115462}" type="datetimeFigureOut">
              <a:rPr lang="es-ES" smtClean="0"/>
              <a:t>10/12/2024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829E9-4F56-4703-B04B-EBDFF9F69F2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56D7-7FCB-4AD6-9FCE-D02A05115462}" type="datetimeFigureOut">
              <a:rPr lang="es-ES" smtClean="0"/>
              <a:t>10/12/2024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829E9-4F56-4703-B04B-EBDFF9F69F2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56D7-7FCB-4AD6-9FCE-D02A05115462}" type="datetimeFigureOut">
              <a:rPr lang="es-ES" smtClean="0"/>
              <a:t>10/12/2024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829E9-4F56-4703-B04B-EBDFF9F69F2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56D7-7FCB-4AD6-9FCE-D02A05115462}" type="datetimeFigureOut">
              <a:rPr lang="es-ES" smtClean="0"/>
              <a:t>10/12/2024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829E9-4F56-4703-B04B-EBDFF9F69F2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56D7-7FCB-4AD6-9FCE-D02A05115462}" type="datetimeFigureOut">
              <a:rPr lang="es-ES" smtClean="0"/>
              <a:t>10/12/2024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829E9-4F56-4703-B04B-EBDFF9F69F2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56D7-7FCB-4AD6-9FCE-D02A05115462}" type="datetimeFigureOut">
              <a:rPr lang="es-ES" smtClean="0"/>
              <a:t>10/12/2024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829E9-4F56-4703-B04B-EBDFF9F69F2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alpha val="6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D56D7-7FCB-4AD6-9FCE-D02A05115462}" type="datetimeFigureOut">
              <a:rPr lang="es-ES" smtClean="0"/>
              <a:t>10/12/2024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829E9-4F56-4703-B04B-EBDFF9F69F2A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28604" y="1928794"/>
            <a:ext cx="22860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itchFamily="18" charset="0"/>
              </a:rPr>
              <a:t>POESÍA</a:t>
            </a:r>
          </a:p>
          <a:p>
            <a:r>
              <a:rPr lang="es-E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itchFamily="18" charset="0"/>
              </a:rPr>
              <a:t>POPULAR</a:t>
            </a:r>
          </a:p>
          <a:p>
            <a:r>
              <a:rPr lang="es-E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itchFamily="18" charset="0"/>
              </a:rPr>
              <a:t>ORAL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doni MT" pitchFamily="18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00042" y="928662"/>
            <a:ext cx="61436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b="1" spc="60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AS CANTAREIRAS:</a:t>
            </a:r>
            <a:endParaRPr lang="es-ES" sz="5400" b="1" spc="60" dirty="0">
              <a:ln>
                <a:solidFill>
                  <a:schemeClr val="tx1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itchFamily="18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357298" y="357158"/>
            <a:ext cx="4143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i="1" dirty="0" smtClean="0">
                <a:latin typeface="Bodoni MT" pitchFamily="18" charset="0"/>
              </a:rPr>
              <a:t>“Día das letras galegas 2025”</a:t>
            </a:r>
            <a:endParaRPr lang="es-ES" sz="2400" i="1" dirty="0">
              <a:latin typeface="Bodoni MT" pitchFamily="18" charset="0"/>
            </a:endParaRP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1270" name="AutoShape 6" descr="Pandereta Sin Membrana Dibujo Realista Ilustración Instrumentos Musicales  Imagen Aislada — Foto de stock #543319052 © Liliya.Butenko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1272" name="AutoShape 8" descr="Pandereta Sin Membrana Dibujo Realista Ilustración Instrumentos Musicales  Imagen Aislada — Foto de stock #543319052 © Liliya.Butenko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1274" name="AutoShape 10" descr="Pandereta Sin Membrana Dibujo Realista Ilustración Instrumentos Musicales  Imagen Aislada — Foto de stock #543319052 © Liliya.Butenko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1276" name="AutoShape 12" descr="Pandereta Sin Membrana Dibujo Realista Ilustración Instrumentos Musicales  Imagen Aislada — Foto de stock #543319052 © Liliya.Butenko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1278" name="AutoShape 14" descr="Pandereta Sin Membrana Dibujo Realista Ilustración Instrumentos Musicales  Imagen Aislada — Foto de stock #543319052 © Liliya.Butenko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9" name="18 Imagen" descr="depositphotos_535870396-stock-photo-tambourine-percussion-musical-instrument-realistic-removebg-preview.png"/>
          <p:cNvPicPr>
            <a:picLocks noChangeAspect="1"/>
          </p:cNvPicPr>
          <p:nvPr/>
        </p:nvPicPr>
        <p:blipFill>
          <a:blip r:embed="rId2"/>
          <a:srcRect l="18387" t="10079" r="17706" b="9239"/>
          <a:stretch>
            <a:fillRect/>
          </a:stretch>
        </p:blipFill>
        <p:spPr>
          <a:xfrm>
            <a:off x="4136111" y="6357950"/>
            <a:ext cx="2721889" cy="27860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13</Words>
  <Application>Microsoft Office PowerPoint</Application>
  <PresentationFormat>Presentación en pantalla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3</cp:revision>
  <dcterms:created xsi:type="dcterms:W3CDTF">2024-12-10T18:43:30Z</dcterms:created>
  <dcterms:modified xsi:type="dcterms:W3CDTF">2024-12-10T19:12:08Z</dcterms:modified>
</cp:coreProperties>
</file>