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  <p:sldId id="257" r:id="rId3"/>
    <p:sldId id="261" r:id="rId4"/>
    <p:sldId id="262" r:id="rId5"/>
    <p:sldId id="263" r:id="rId6"/>
    <p:sldId id="266" r:id="rId7"/>
    <p:sldId id="267" r:id="rId8"/>
    <p:sldId id="264" r:id="rId9"/>
    <p:sldId id="268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00D3A9"/>
    <a:srgbClr val="FF0027"/>
    <a:srgbClr val="8D3FD8"/>
    <a:srgbClr val="00CF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624"/>
    <p:restoredTop sz="95840"/>
  </p:normalViewPr>
  <p:slideViewPr>
    <p:cSldViewPr snapToGrid="0">
      <p:cViewPr varScale="1">
        <p:scale>
          <a:sx n="110" d="100"/>
          <a:sy n="110" d="100"/>
        </p:scale>
        <p:origin x="176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86324-71F3-1B8A-586E-B7982CF8E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7F7E12-8585-46EB-B1D9-C64A769912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75BEA0-9291-0363-3AA9-4A70388EF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BF3A3-25FD-9B4B-8092-F9AE0DE41326}" type="datetimeFigureOut">
              <a:rPr lang="en-US" smtClean="0"/>
              <a:t>12/8/24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3EC19-C681-74A9-AD5D-4813AD2CB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06854-95DB-EA14-AAA5-A2FB86F9D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4E7C2-4032-BC47-8DFF-9965369D85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97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D33CC-C6F8-53E0-ABFB-06B7A74F2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4F2B42-ECF5-7C14-BD2D-39BCC9A959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E78E1-92EF-0B57-0DAD-1D8912B24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BF3A3-25FD-9B4B-8092-F9AE0DE41326}" type="datetimeFigureOut">
              <a:rPr lang="en-US" smtClean="0"/>
              <a:t>12/8/24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4A97C-6EF6-A626-0669-7F850BB3D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8FAFD2-941E-68B3-BFDC-EE9BA550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4E7C2-4032-BC47-8DFF-9965369D85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554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6C852A-1DBA-9F15-FAFE-C56BE7C536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FEF183-84E0-78A0-8BA7-C84D6F9747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5FA47C-4ED2-528E-261E-BDECE1841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BF3A3-25FD-9B4B-8092-F9AE0DE41326}" type="datetimeFigureOut">
              <a:rPr lang="en-US" smtClean="0"/>
              <a:t>12/8/24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E61A0-10B1-21B9-CC27-AD45CF2A9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D3012-741D-0400-A15F-51924A9E4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4E7C2-4032-BC47-8DFF-9965369D85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019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46C40-5194-A2F8-E838-9E2AD6A4D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F85EE-63C5-DC82-F7BF-B4F0F4A13E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233C4-BC91-E6F3-91E5-86ABFEB7C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BF3A3-25FD-9B4B-8092-F9AE0DE41326}" type="datetimeFigureOut">
              <a:rPr lang="en-US" smtClean="0"/>
              <a:t>12/8/24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27AAC-0C58-EFDB-4BB7-4254461ED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1CE05-D39E-59B8-15DA-766006EA9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4E7C2-4032-BC47-8DFF-9965369D85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2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4EB27-B0DF-970B-D333-A41130A7E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7494F4-FDFC-B359-67D9-E2DBAD74D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86645-4969-3221-7A1F-CBA03F6E2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BF3A3-25FD-9B4B-8092-F9AE0DE41326}" type="datetimeFigureOut">
              <a:rPr lang="en-US" smtClean="0"/>
              <a:t>12/8/24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DD256-B318-C7BE-3297-531F1AF35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0D826B-DA7A-39C6-64FC-105651A1F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4E7C2-4032-BC47-8DFF-9965369D85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311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C9763-DBB8-35F5-CFCE-ECE42E59C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90987-7B01-2B24-3E45-4F86D33D2A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9D7570-9A43-52E4-71CE-C94A45AD6C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6CD1E9-8741-54AB-771C-4E679F009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BF3A3-25FD-9B4B-8092-F9AE0DE41326}" type="datetimeFigureOut">
              <a:rPr lang="en-US" smtClean="0"/>
              <a:t>12/8/24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6FB73B-03FC-6CDE-E67A-A89CCB38C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9B5F14-38BA-8527-2959-ADFBF467E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4E7C2-4032-BC47-8DFF-9965369D85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6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53BDE-AF1F-B627-2CF1-A040DD6FF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517975-290D-2C7C-168A-398328704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E1F9E6-71AA-760F-6A67-A62551D98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0810F6-BC3B-DDF1-0B9D-659DCC1141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A37BD5-AB7C-0B3E-29B7-B681643C96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057B75-2BC3-47E3-5215-643AA7B43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BF3A3-25FD-9B4B-8092-F9AE0DE41326}" type="datetimeFigureOut">
              <a:rPr lang="en-US" smtClean="0"/>
              <a:t>12/8/24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C1BDDC-4BFE-662F-10CB-218D484C5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3A6606-849D-B23E-A48B-1B6A86EA2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4E7C2-4032-BC47-8DFF-9965369D85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269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3DC5D-394D-3CC7-1B64-196F26E4C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634A5C-4258-85D0-BF3D-0935701FF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BF3A3-25FD-9B4B-8092-F9AE0DE41326}" type="datetimeFigureOut">
              <a:rPr lang="en-US" smtClean="0"/>
              <a:t>12/8/24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AD28EF-6336-BAD7-0903-583F153BE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471760-291C-E0AB-0C51-590E74C53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4E7C2-4032-BC47-8DFF-9965369D85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35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34B1F4-FB74-ED66-2873-33ECA61D1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BF3A3-25FD-9B4B-8092-F9AE0DE41326}" type="datetimeFigureOut">
              <a:rPr lang="en-US" smtClean="0"/>
              <a:t>12/8/24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076BC-86BD-B2FA-7D91-1374CDE11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E63AF7-6876-3EC8-7DA5-5B024178A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4E7C2-4032-BC47-8DFF-9965369D85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718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84AB9-A82F-9B2D-6A41-1B0ECD76E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A8308-1003-3AA3-E20D-9E37CD2A1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5B031B-B23D-EB50-3929-745D1E729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86A8AA-8E05-A280-AC77-D3C4FD08C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BF3A3-25FD-9B4B-8092-F9AE0DE41326}" type="datetimeFigureOut">
              <a:rPr lang="en-US" smtClean="0"/>
              <a:t>12/8/24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03143-7F81-99BF-B5FF-242175D96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22F372-DBEA-6399-E925-F73619777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4E7C2-4032-BC47-8DFF-9965369D85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695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81843-3956-B3F5-C25A-024541D58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B94DD6-2A54-A806-F369-93B47BE5E1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995205-FFE1-C999-D761-4FCCBDC466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443933-255E-5605-FAC7-D51D4F95D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BF3A3-25FD-9B4B-8092-F9AE0DE41326}" type="datetimeFigureOut">
              <a:rPr lang="en-US" smtClean="0"/>
              <a:t>12/8/24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6F3B15-716F-297D-E060-91FC8865B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1760D5-2ACC-9331-952E-DC12A1F62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4E7C2-4032-BC47-8DFF-9965369D85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894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A2B339-5B7A-9697-79EC-FD89B70EA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C47F97-FD60-C8D2-0A49-FC513957BB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62E888-131C-46E1-A669-50D1263577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BF3A3-25FD-9B4B-8092-F9AE0DE41326}" type="datetimeFigureOut">
              <a:rPr lang="en-US" smtClean="0"/>
              <a:t>12/8/24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5C290-00E6-9903-0BE5-E564377C25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DE3F4-7505-AEE3-91F4-0AC54BBE48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4E7C2-4032-BC47-8DFF-9965369D85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676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74,300+ Autumn Leaves Stock Illustrations, Royalty-Free Vector Graphics &amp; Clip  Art - iStock | Autumn leaves background, Autumn, Autumn leaves isolated">
            <a:extLst>
              <a:ext uri="{FF2B5EF4-FFF2-40B4-BE49-F238E27FC236}">
                <a16:creationId xmlns:a16="http://schemas.microsoft.com/office/drawing/2014/main" id="{6F426AC0-DA18-9FA9-C17D-A4A00940B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8957"/>
            <a:ext cx="4994476" cy="499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522 Thanksgiving Clipart High Res Illustrations - Getty Images">
            <a:extLst>
              <a:ext uri="{FF2B5EF4-FFF2-40B4-BE49-F238E27FC236}">
                <a16:creationId xmlns:a16="http://schemas.microsoft.com/office/drawing/2014/main" id="{DF605E91-A70F-FF9E-11C9-E9077C769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173" y="3489767"/>
            <a:ext cx="3291044" cy="336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hanksgiving Turkey Clipart Cartoon Turkey With Pumpkin, Pilgrim Hat &amp;  Leaves Digital PNG for T-shirts, Mugs, Tumblers, Scrapbooking - Etsy UK">
            <a:extLst>
              <a:ext uri="{FF2B5EF4-FFF2-40B4-BE49-F238E27FC236}">
                <a16:creationId xmlns:a16="http://schemas.microsoft.com/office/drawing/2014/main" id="{8D93A917-7F7F-F3BF-9733-48E33E074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828" y="2858947"/>
            <a:ext cx="3999053" cy="399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95687D-289B-FE2F-F961-7E95705ACC73}"/>
              </a:ext>
            </a:extLst>
          </p:cNvPr>
          <p:cNvSpPr txBox="1"/>
          <p:nvPr/>
        </p:nvSpPr>
        <p:spPr>
          <a:xfrm>
            <a:off x="2850081" y="213447"/>
            <a:ext cx="63517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chemeClr val="bg1"/>
                </a:solidFill>
              </a:rPr>
              <a:t>THANKSGIVING!!</a:t>
            </a:r>
            <a:endParaRPr lang="en-US" sz="2000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1032" name="Picture 8" descr="Thanksgiving Clipart Images | Free Download | PNG Transparent Background -  Pngtree">
            <a:extLst>
              <a:ext uri="{FF2B5EF4-FFF2-40B4-BE49-F238E27FC236}">
                <a16:creationId xmlns:a16="http://schemas.microsoft.com/office/drawing/2014/main" id="{4EC2F33D-236E-60B9-C304-1A6FDE012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801" y="-195805"/>
            <a:ext cx="812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Dessert Clipart-small individual pumpkin pie topped with whipped cream">
            <a:extLst>
              <a:ext uri="{FF2B5EF4-FFF2-40B4-BE49-F238E27FC236}">
                <a16:creationId xmlns:a16="http://schemas.microsoft.com/office/drawing/2014/main" id="{3095CB13-413F-C143-F1ED-082C80073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758" y="377142"/>
            <a:ext cx="2481558" cy="194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ootball Clipart Images – Browse 52,285 Stock Photos, Vectors, and Video |  Adobe Stock">
            <a:extLst>
              <a:ext uri="{FF2B5EF4-FFF2-40B4-BE49-F238E27FC236}">
                <a16:creationId xmlns:a16="http://schemas.microsoft.com/office/drawing/2014/main" id="{B4B1170A-531F-7856-B158-FC3711387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1" y="1929"/>
            <a:ext cx="2402529" cy="231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hampagne - Free vector clipart images on creazilla.com">
            <a:extLst>
              <a:ext uri="{FF2B5EF4-FFF2-40B4-BE49-F238E27FC236}">
                <a16:creationId xmlns:a16="http://schemas.microsoft.com/office/drawing/2014/main" id="{CCDDF5A8-06C7-F464-BD37-75498B7CA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84" y="2956850"/>
            <a:ext cx="3097465" cy="266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995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D2BF180-0FFF-B1C9-151A-66323D5A14E3}"/>
              </a:ext>
            </a:extLst>
          </p:cNvPr>
          <p:cNvSpPr/>
          <p:nvPr/>
        </p:nvSpPr>
        <p:spPr>
          <a:xfrm>
            <a:off x="2804" y="0"/>
            <a:ext cx="12189196" cy="1215342"/>
          </a:xfrm>
          <a:prstGeom prst="rect">
            <a:avLst/>
          </a:prstGeom>
          <a:solidFill>
            <a:srgbClr val="FF93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95687D-289B-FE2F-F961-7E95705ACC73}"/>
              </a:ext>
            </a:extLst>
          </p:cNvPr>
          <p:cNvSpPr txBox="1"/>
          <p:nvPr/>
        </p:nvSpPr>
        <p:spPr>
          <a:xfrm>
            <a:off x="1495842" y="224309"/>
            <a:ext cx="90602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chemeClr val="bg1"/>
                </a:solidFill>
              </a:rPr>
              <a:t>Word Search!</a:t>
            </a:r>
            <a:endParaRPr lang="en-US" sz="2000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91BFC4-2032-5E55-582E-609D6057AB60}"/>
              </a:ext>
            </a:extLst>
          </p:cNvPr>
          <p:cNvSpPr txBox="1"/>
          <p:nvPr/>
        </p:nvSpPr>
        <p:spPr>
          <a:xfrm>
            <a:off x="1495842" y="1611559"/>
            <a:ext cx="7121324" cy="1757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b="1" dirty="0">
                <a:solidFill>
                  <a:srgbClr val="FF9300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Find the words related to Thanksgiving in your worksheet!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228600" algn="l"/>
              </a:tabLst>
            </a:pPr>
            <a:br>
              <a:rPr lang="en-US" sz="2000" b="1" dirty="0">
                <a:solidFill>
                  <a:srgbClr val="FF9300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</a:br>
            <a:endParaRPr lang="en-US" sz="2000" b="1" dirty="0">
              <a:solidFill>
                <a:srgbClr val="FF9300"/>
              </a:solidFill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12290" name="Picture 2" descr="Free gratitude Clipart Images | FreeImages">
            <a:extLst>
              <a:ext uri="{FF2B5EF4-FFF2-40B4-BE49-F238E27FC236}">
                <a16:creationId xmlns:a16="http://schemas.microsoft.com/office/drawing/2014/main" id="{CEF139AA-3D67-26BE-F35D-06A929F5E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588" y="1478345"/>
            <a:ext cx="5379655" cy="537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0" descr="Thanksgiving Turkey Clipart Cartoon Turkey With Pumpkin, Pilgrim Hat &amp;  Leaves Digital PNG for T-shirts, Mugs, Tumblers, Scrapbooking - Etsy UK">
            <a:extLst>
              <a:ext uri="{FF2B5EF4-FFF2-40B4-BE49-F238E27FC236}">
                <a16:creationId xmlns:a16="http://schemas.microsoft.com/office/drawing/2014/main" id="{247AEDAC-CF42-2F9A-5136-16454554B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535" y="2563153"/>
            <a:ext cx="3999053" cy="399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467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Thanksgiving Clipart Images – Browse 65,250 Stock Photos, Vectors, and  Video | Adobe Stock">
            <a:extLst>
              <a:ext uri="{FF2B5EF4-FFF2-40B4-BE49-F238E27FC236}">
                <a16:creationId xmlns:a16="http://schemas.microsoft.com/office/drawing/2014/main" id="{2841AC67-9796-5848-9B50-4806005AF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372" y="1215342"/>
            <a:ext cx="4658280" cy="156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D2BF180-0FFF-B1C9-151A-66323D5A14E3}"/>
              </a:ext>
            </a:extLst>
          </p:cNvPr>
          <p:cNvSpPr/>
          <p:nvPr/>
        </p:nvSpPr>
        <p:spPr>
          <a:xfrm>
            <a:off x="2804" y="0"/>
            <a:ext cx="12189196" cy="1215342"/>
          </a:xfrm>
          <a:prstGeom prst="rect">
            <a:avLst/>
          </a:prstGeom>
          <a:solidFill>
            <a:srgbClr val="FF93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95687D-289B-FE2F-F961-7E95705ACC73}"/>
              </a:ext>
            </a:extLst>
          </p:cNvPr>
          <p:cNvSpPr txBox="1"/>
          <p:nvPr/>
        </p:nvSpPr>
        <p:spPr>
          <a:xfrm>
            <a:off x="2850081" y="213447"/>
            <a:ext cx="63517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chemeClr val="bg1"/>
                </a:solidFill>
              </a:rPr>
              <a:t>History of Thanksgiving</a:t>
            </a:r>
            <a:endParaRPr lang="en-US" sz="2000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8AECD1-2BAB-8996-5649-75893E226169}"/>
              </a:ext>
            </a:extLst>
          </p:cNvPr>
          <p:cNvSpPr txBox="1"/>
          <p:nvPr/>
        </p:nvSpPr>
        <p:spPr>
          <a:xfrm>
            <a:off x="312517" y="1655179"/>
            <a:ext cx="6908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In 1620, Pilgrims sail from England to North America </a:t>
            </a:r>
          </a:p>
        </p:txBody>
      </p:sp>
      <p:pic>
        <p:nvPicPr>
          <p:cNvPr id="2050" name="Picture 2" descr="Mayflower Ship Stock Illustrations – 93 Mayflower Ship Stock Illustrations,  Vectors &amp; Clipart - Dreamstime">
            <a:extLst>
              <a:ext uri="{FF2B5EF4-FFF2-40B4-BE49-F238E27FC236}">
                <a16:creationId xmlns:a16="http://schemas.microsoft.com/office/drawing/2014/main" id="{B08E4B1A-3FBC-8DB0-7AD6-FF1DE9A25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10" y="2116844"/>
            <a:ext cx="4548851" cy="454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anksgiving Day: the Pilgrim Fathers land at Plymouth Rock – Historical  articles and illustrationsHistorical articles and illustrations | Look and  Learn">
            <a:extLst>
              <a:ext uri="{FF2B5EF4-FFF2-40B4-BE49-F238E27FC236}">
                <a16:creationId xmlns:a16="http://schemas.microsoft.com/office/drawing/2014/main" id="{FD0F5050-2CCB-3685-8CA9-B2ABA977D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676" y="3719960"/>
            <a:ext cx="3071724" cy="294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198BE7-AB49-A135-4831-6614B4ECE84C}"/>
              </a:ext>
            </a:extLst>
          </p:cNvPr>
          <p:cNvSpPr txBox="1"/>
          <p:nvPr/>
        </p:nvSpPr>
        <p:spPr>
          <a:xfrm>
            <a:off x="5585621" y="2536785"/>
            <a:ext cx="63228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They got sick from the journey, and many died.</a:t>
            </a:r>
          </a:p>
          <a:p>
            <a:endParaRPr lang="en-US" sz="2400" b="1" dirty="0"/>
          </a:p>
          <a:p>
            <a:r>
              <a:rPr lang="en-US" sz="2400" b="1" dirty="0"/>
              <a:t>Of 102 Pilgrims, only 50 survived the first winter</a:t>
            </a:r>
          </a:p>
        </p:txBody>
      </p:sp>
    </p:spTree>
    <p:extLst>
      <p:ext uri="{BB962C8B-B14F-4D97-AF65-F5344CB8AC3E}">
        <p14:creationId xmlns:p14="http://schemas.microsoft.com/office/powerpoint/2010/main" val="429438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Thanksgiving Clipart Images – Browse 65,250 Stock Photos, Vectors, and  Video | Adobe Stock">
            <a:extLst>
              <a:ext uri="{FF2B5EF4-FFF2-40B4-BE49-F238E27FC236}">
                <a16:creationId xmlns:a16="http://schemas.microsoft.com/office/drawing/2014/main" id="{2841AC67-9796-5848-9B50-4806005AF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372" y="1215342"/>
            <a:ext cx="4658280" cy="156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D2BF180-0FFF-B1C9-151A-66323D5A14E3}"/>
              </a:ext>
            </a:extLst>
          </p:cNvPr>
          <p:cNvSpPr/>
          <p:nvPr/>
        </p:nvSpPr>
        <p:spPr>
          <a:xfrm>
            <a:off x="2804" y="0"/>
            <a:ext cx="12189196" cy="1215342"/>
          </a:xfrm>
          <a:prstGeom prst="rect">
            <a:avLst/>
          </a:prstGeom>
          <a:solidFill>
            <a:srgbClr val="FF93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95687D-289B-FE2F-F961-7E95705ACC73}"/>
              </a:ext>
            </a:extLst>
          </p:cNvPr>
          <p:cNvSpPr txBox="1"/>
          <p:nvPr/>
        </p:nvSpPr>
        <p:spPr>
          <a:xfrm>
            <a:off x="2850081" y="213447"/>
            <a:ext cx="63517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chemeClr val="bg1"/>
                </a:solidFill>
              </a:rPr>
              <a:t>History of Thanksgiving</a:t>
            </a:r>
            <a:endParaRPr lang="en-US" sz="2000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8AECD1-2BAB-8996-5649-75893E226169}"/>
              </a:ext>
            </a:extLst>
          </p:cNvPr>
          <p:cNvSpPr txBox="1"/>
          <p:nvPr/>
        </p:nvSpPr>
        <p:spPr>
          <a:xfrm>
            <a:off x="297348" y="1678328"/>
            <a:ext cx="6786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The Wampanoag Tribe helped the Pilgrims, teaching  them many things: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DF5ED5-6587-F9E6-FA37-0C214ED77CB2}"/>
              </a:ext>
            </a:extLst>
          </p:cNvPr>
          <p:cNvSpPr txBox="1"/>
          <p:nvPr/>
        </p:nvSpPr>
        <p:spPr>
          <a:xfrm>
            <a:off x="725226" y="2685326"/>
            <a:ext cx="376205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-How to grow crops</a:t>
            </a:r>
          </a:p>
          <a:p>
            <a:endParaRPr lang="en-US" sz="2400" b="1" dirty="0"/>
          </a:p>
          <a:p>
            <a:r>
              <a:rPr lang="en-US" sz="2400" b="1" dirty="0"/>
              <a:t>-How and where to hunt</a:t>
            </a:r>
          </a:p>
          <a:p>
            <a:endParaRPr lang="en-US" sz="2400" b="1" dirty="0"/>
          </a:p>
          <a:p>
            <a:r>
              <a:rPr lang="en-US" sz="2400" b="1" dirty="0"/>
              <a:t>-Cooking practices</a:t>
            </a:r>
          </a:p>
          <a:p>
            <a:endParaRPr lang="en-US" sz="2400" b="1" dirty="0"/>
          </a:p>
          <a:p>
            <a:r>
              <a:rPr lang="en-US" sz="2400" b="1" dirty="0"/>
              <a:t>-Different types of medicine</a:t>
            </a:r>
          </a:p>
          <a:p>
            <a:endParaRPr lang="en-US" sz="2400" b="1" dirty="0"/>
          </a:p>
        </p:txBody>
      </p:sp>
      <p:pic>
        <p:nvPicPr>
          <p:cNvPr id="4098" name="Picture 2" descr="30+ Drawing Of The Pilgrims And Indians Stock Illustrations, Royalty-Free  Vector Graphics &amp; Clip Art - iStock">
            <a:extLst>
              <a:ext uri="{FF2B5EF4-FFF2-40B4-BE49-F238E27FC236}">
                <a16:creationId xmlns:a16="http://schemas.microsoft.com/office/drawing/2014/main" id="{4A14C401-7A7E-5998-A8CA-8BB46F5F1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088" y="2685326"/>
            <a:ext cx="4463602" cy="371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ilgrims and Wampanoag - C3 Teachers">
            <a:extLst>
              <a:ext uri="{FF2B5EF4-FFF2-40B4-BE49-F238E27FC236}">
                <a16:creationId xmlns:a16="http://schemas.microsoft.com/office/drawing/2014/main" id="{CC4F8542-5D9B-F8CF-8E3E-459816E01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648" y="3172142"/>
            <a:ext cx="3262467" cy="358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406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Thanksgiving Clipart Images – Browse 65,250 Stock Photos, Vectors, and  Video | Adobe Stock">
            <a:extLst>
              <a:ext uri="{FF2B5EF4-FFF2-40B4-BE49-F238E27FC236}">
                <a16:creationId xmlns:a16="http://schemas.microsoft.com/office/drawing/2014/main" id="{2841AC67-9796-5848-9B50-4806005AF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372" y="1215342"/>
            <a:ext cx="4658280" cy="156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D2BF180-0FFF-B1C9-151A-66323D5A14E3}"/>
              </a:ext>
            </a:extLst>
          </p:cNvPr>
          <p:cNvSpPr/>
          <p:nvPr/>
        </p:nvSpPr>
        <p:spPr>
          <a:xfrm>
            <a:off x="2804" y="0"/>
            <a:ext cx="12189196" cy="1215342"/>
          </a:xfrm>
          <a:prstGeom prst="rect">
            <a:avLst/>
          </a:prstGeom>
          <a:solidFill>
            <a:srgbClr val="FF93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95687D-289B-FE2F-F961-7E95705ACC73}"/>
              </a:ext>
            </a:extLst>
          </p:cNvPr>
          <p:cNvSpPr txBox="1"/>
          <p:nvPr/>
        </p:nvSpPr>
        <p:spPr>
          <a:xfrm>
            <a:off x="2850081" y="213447"/>
            <a:ext cx="63517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chemeClr val="bg1"/>
                </a:solidFill>
              </a:rPr>
              <a:t>The First Thanksgiving!</a:t>
            </a:r>
            <a:endParaRPr lang="en-US" sz="2000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8AECD1-2BAB-8996-5649-75893E226169}"/>
              </a:ext>
            </a:extLst>
          </p:cNvPr>
          <p:cNvSpPr txBox="1"/>
          <p:nvPr/>
        </p:nvSpPr>
        <p:spPr>
          <a:xfrm>
            <a:off x="297348" y="1678328"/>
            <a:ext cx="6939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In November 1621, colonists and the Wampanoag tribe shared an Autumn harvest </a:t>
            </a:r>
            <a:r>
              <a:rPr lang="en-US" sz="2400" b="1" dirty="0">
                <a:solidFill>
                  <a:srgbClr val="FF9300"/>
                </a:solidFill>
              </a:rPr>
              <a:t>feast to give thanks!</a:t>
            </a:r>
          </a:p>
        </p:txBody>
      </p:sp>
      <p:pic>
        <p:nvPicPr>
          <p:cNvPr id="6146" name="Picture 2" descr="First Thanksgiving Photos, Images &amp; Pictures | Shutterstock">
            <a:extLst>
              <a:ext uri="{FF2B5EF4-FFF2-40B4-BE49-F238E27FC236}">
                <a16:creationId xmlns:a16="http://schemas.microsoft.com/office/drawing/2014/main" id="{C8FB8928-5DCA-CB27-E544-07AD028D6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914" y="2627453"/>
            <a:ext cx="8183093" cy="480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237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D2BF180-0FFF-B1C9-151A-66323D5A14E3}"/>
              </a:ext>
            </a:extLst>
          </p:cNvPr>
          <p:cNvSpPr/>
          <p:nvPr/>
        </p:nvSpPr>
        <p:spPr>
          <a:xfrm>
            <a:off x="2804" y="0"/>
            <a:ext cx="12189196" cy="1215342"/>
          </a:xfrm>
          <a:prstGeom prst="rect">
            <a:avLst/>
          </a:prstGeom>
          <a:solidFill>
            <a:srgbClr val="FF93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95687D-289B-FE2F-F961-7E95705ACC73}"/>
              </a:ext>
            </a:extLst>
          </p:cNvPr>
          <p:cNvSpPr txBox="1"/>
          <p:nvPr/>
        </p:nvSpPr>
        <p:spPr>
          <a:xfrm>
            <a:off x="2850081" y="213447"/>
            <a:ext cx="63517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chemeClr val="bg1"/>
                </a:solidFill>
              </a:rPr>
              <a:t>Thanksgiving Today</a:t>
            </a:r>
            <a:endParaRPr lang="en-US" sz="2000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8AECD1-2BAB-8996-5649-75893E226169}"/>
              </a:ext>
            </a:extLst>
          </p:cNvPr>
          <p:cNvSpPr txBox="1"/>
          <p:nvPr/>
        </p:nvSpPr>
        <p:spPr>
          <a:xfrm>
            <a:off x="2632798" y="1304057"/>
            <a:ext cx="6786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9300"/>
                </a:solidFill>
              </a:rPr>
              <a:t>Today, Thanksgiving is celebrated all over the US!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BF2849-98BC-3EF8-45B1-76234D39D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53" y="2659035"/>
            <a:ext cx="2867091" cy="38227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7A99C2-B88A-A7D1-026D-78C211259760}"/>
              </a:ext>
            </a:extLst>
          </p:cNvPr>
          <p:cNvSpPr txBox="1"/>
          <p:nvPr/>
        </p:nvSpPr>
        <p:spPr>
          <a:xfrm>
            <a:off x="636688" y="2012704"/>
            <a:ext cx="1906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National Holiday! </a:t>
            </a:r>
          </a:p>
          <a:p>
            <a:r>
              <a:rPr lang="en-US" b="1" dirty="0"/>
              <a:t>4-Day Weekend!</a:t>
            </a:r>
          </a:p>
        </p:txBody>
      </p:sp>
      <p:pic>
        <p:nvPicPr>
          <p:cNvPr id="8194" name="Picture 2" descr="2024 Thanksgiving Football Games: NFL &amp; College Football Matchups">
            <a:extLst>
              <a:ext uri="{FF2B5EF4-FFF2-40B4-BE49-F238E27FC236}">
                <a16:creationId xmlns:a16="http://schemas.microsoft.com/office/drawing/2014/main" id="{195BB5C4-C2F5-F3AE-9400-390C9F76C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868" y="2154984"/>
            <a:ext cx="3630994" cy="241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046E74-BB4E-64A6-2311-29B005463406}"/>
              </a:ext>
            </a:extLst>
          </p:cNvPr>
          <p:cNvSpPr txBox="1"/>
          <p:nvPr/>
        </p:nvSpPr>
        <p:spPr>
          <a:xfrm>
            <a:off x="6583868" y="1791686"/>
            <a:ext cx="3630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American Football game every year!</a:t>
            </a:r>
          </a:p>
        </p:txBody>
      </p:sp>
      <p:pic>
        <p:nvPicPr>
          <p:cNvPr id="8196" name="Picture 4" descr="Essential Thanksgiving Foods for an Incredible Dinner">
            <a:extLst>
              <a:ext uri="{FF2B5EF4-FFF2-40B4-BE49-F238E27FC236}">
                <a16:creationId xmlns:a16="http://schemas.microsoft.com/office/drawing/2014/main" id="{CE870182-5DEE-C64C-E0A3-D24709FDE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759" y="2467034"/>
            <a:ext cx="4011557" cy="267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A40B65-467C-A2C0-87F6-BB9AF1472C34}"/>
              </a:ext>
            </a:extLst>
          </p:cNvPr>
          <p:cNvSpPr txBox="1"/>
          <p:nvPr/>
        </p:nvSpPr>
        <p:spPr>
          <a:xfrm>
            <a:off x="3522475" y="2071738"/>
            <a:ext cx="2573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 huge meal is prepared!</a:t>
            </a:r>
          </a:p>
        </p:txBody>
      </p:sp>
      <p:pic>
        <p:nvPicPr>
          <p:cNvPr id="8198" name="Picture 6" descr="10 Great Movies to Marathon Over the Long Weekend">
            <a:extLst>
              <a:ext uri="{FF2B5EF4-FFF2-40B4-BE49-F238E27FC236}">
                <a16:creationId xmlns:a16="http://schemas.microsoft.com/office/drawing/2014/main" id="{AE16C953-872D-F170-2397-A15DE7B9E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064" y="4200886"/>
            <a:ext cx="2811332" cy="18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FAD23B-34B3-F923-A1D2-B2A4FD4C5DFC}"/>
              </a:ext>
            </a:extLst>
          </p:cNvPr>
          <p:cNvSpPr txBox="1"/>
          <p:nvPr/>
        </p:nvSpPr>
        <p:spPr>
          <a:xfrm>
            <a:off x="10219609" y="3831554"/>
            <a:ext cx="1888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Movie Marathons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9DA1D9-774A-772C-324C-1CDCF90495A9}"/>
              </a:ext>
            </a:extLst>
          </p:cNvPr>
          <p:cNvSpPr txBox="1"/>
          <p:nvPr/>
        </p:nvSpPr>
        <p:spPr>
          <a:xfrm>
            <a:off x="3023444" y="5463741"/>
            <a:ext cx="6405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9300"/>
                </a:solidFill>
              </a:rPr>
              <a:t>Family members come from all over the country!</a:t>
            </a:r>
          </a:p>
        </p:txBody>
      </p:sp>
    </p:spTree>
    <p:extLst>
      <p:ext uri="{BB962C8B-B14F-4D97-AF65-F5344CB8AC3E}">
        <p14:creationId xmlns:p14="http://schemas.microsoft.com/office/powerpoint/2010/main" val="2783642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Lounge Fleece Sweatpant Heather Grey - Unisex – Province of Canada">
            <a:extLst>
              <a:ext uri="{FF2B5EF4-FFF2-40B4-BE49-F238E27FC236}">
                <a16:creationId xmlns:a16="http://schemas.microsoft.com/office/drawing/2014/main" id="{68B45103-2C73-998B-3361-5CE9C844B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725" y="4942810"/>
            <a:ext cx="1724893" cy="172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D2BF180-0FFF-B1C9-151A-66323D5A14E3}"/>
              </a:ext>
            </a:extLst>
          </p:cNvPr>
          <p:cNvSpPr/>
          <p:nvPr/>
        </p:nvSpPr>
        <p:spPr>
          <a:xfrm>
            <a:off x="2804" y="0"/>
            <a:ext cx="12189196" cy="1215342"/>
          </a:xfrm>
          <a:prstGeom prst="rect">
            <a:avLst/>
          </a:prstGeom>
          <a:solidFill>
            <a:srgbClr val="FF93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95687D-289B-FE2F-F961-7E95705ACC73}"/>
              </a:ext>
            </a:extLst>
          </p:cNvPr>
          <p:cNvSpPr txBox="1"/>
          <p:nvPr/>
        </p:nvSpPr>
        <p:spPr>
          <a:xfrm>
            <a:off x="5444229" y="190297"/>
            <a:ext cx="63517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chemeClr val="bg1"/>
                </a:solidFill>
              </a:rPr>
              <a:t>Thanksgiving Today</a:t>
            </a:r>
            <a:endParaRPr lang="en-US" sz="2000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1026" name="Picture 2" descr="Party Basics: Hosting Your First Thanksgiving - West | South">
            <a:extLst>
              <a:ext uri="{FF2B5EF4-FFF2-40B4-BE49-F238E27FC236}">
                <a16:creationId xmlns:a16="http://schemas.microsoft.com/office/drawing/2014/main" id="{A1C8B6A3-1D06-5EC1-30ED-80F0B0A1E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8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CA7F24-F697-AEA9-CAAC-B1FDCDB56B3D}"/>
              </a:ext>
            </a:extLst>
          </p:cNvPr>
          <p:cNvSpPr txBox="1"/>
          <p:nvPr/>
        </p:nvSpPr>
        <p:spPr>
          <a:xfrm>
            <a:off x="8199691" y="1290142"/>
            <a:ext cx="1247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9300"/>
                </a:solidFill>
              </a:rPr>
              <a:t>Clothing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20B7C8-4E07-0895-7A1C-C12278EE39FA}"/>
              </a:ext>
            </a:extLst>
          </p:cNvPr>
          <p:cNvSpPr txBox="1"/>
          <p:nvPr/>
        </p:nvSpPr>
        <p:spPr>
          <a:xfrm>
            <a:off x="5629352" y="1878871"/>
            <a:ext cx="3194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On Thanksgiving Day, we wear something nice!</a:t>
            </a:r>
          </a:p>
        </p:txBody>
      </p:sp>
      <p:pic>
        <p:nvPicPr>
          <p:cNvPr id="1028" name="Picture 4" descr="Westport Black Long Sleeve Plaid &amp; Check Button-Down Collar Sport Shir -  Westport Big &amp; Tall">
            <a:extLst>
              <a:ext uri="{FF2B5EF4-FFF2-40B4-BE49-F238E27FC236}">
                <a16:creationId xmlns:a16="http://schemas.microsoft.com/office/drawing/2014/main" id="{9604445A-4413-C7C7-5CAB-DF835B764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516" y="2584314"/>
            <a:ext cx="1482159" cy="177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elfric Eden Women Sweater Oversized Knitted Sweater Woven Crewneck Pullover">
            <a:extLst>
              <a:ext uri="{FF2B5EF4-FFF2-40B4-BE49-F238E27FC236}">
                <a16:creationId xmlns:a16="http://schemas.microsoft.com/office/drawing/2014/main" id="{4332B602-6027-C585-EB06-FACF1F1F5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474" y="4744193"/>
            <a:ext cx="1566970" cy="176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501® Levi's®ORIGINAL">
            <a:extLst>
              <a:ext uri="{FF2B5EF4-FFF2-40B4-BE49-F238E27FC236}">
                <a16:creationId xmlns:a16="http://schemas.microsoft.com/office/drawing/2014/main" id="{3B44DCA9-16CF-B57B-E578-92FE85388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21443" y="2646680"/>
            <a:ext cx="2001977" cy="184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28 Best Jeans for Women (at Every Price) to Shop in 2024 | Vogue">
            <a:extLst>
              <a:ext uri="{FF2B5EF4-FFF2-40B4-BE49-F238E27FC236}">
                <a16:creationId xmlns:a16="http://schemas.microsoft.com/office/drawing/2014/main" id="{957ACEE5-5C4C-C405-0CC2-C2290FBAE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665" y="4698372"/>
            <a:ext cx="1376365" cy="183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99E0B7-0B32-6FAA-4A28-F8FC0C27532A}"/>
              </a:ext>
            </a:extLst>
          </p:cNvPr>
          <p:cNvSpPr txBox="1"/>
          <p:nvPr/>
        </p:nvSpPr>
        <p:spPr>
          <a:xfrm>
            <a:off x="9109063" y="1878871"/>
            <a:ext cx="3028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On the weekend, we wear something comfy</a:t>
            </a:r>
          </a:p>
        </p:txBody>
      </p:sp>
      <p:pic>
        <p:nvPicPr>
          <p:cNvPr id="1036" name="Picture 12" descr="Sweatshirt - Light Grey Melange | Filippa K">
            <a:extLst>
              <a:ext uri="{FF2B5EF4-FFF2-40B4-BE49-F238E27FC236}">
                <a16:creationId xmlns:a16="http://schemas.microsoft.com/office/drawing/2014/main" id="{5F349D3E-C733-DB45-006A-0E9979A43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96613" y="2630386"/>
            <a:ext cx="1409205" cy="211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Double-Layered, Oversized Armor Hoodie Black – Perplex Clothing">
            <a:extLst>
              <a:ext uri="{FF2B5EF4-FFF2-40B4-BE49-F238E27FC236}">
                <a16:creationId xmlns:a16="http://schemas.microsoft.com/office/drawing/2014/main" id="{4ED82F03-8D49-E1D8-D750-115062112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88760" y="3414266"/>
            <a:ext cx="1534622" cy="171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298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D2BF180-0FFF-B1C9-151A-66323D5A14E3}"/>
              </a:ext>
            </a:extLst>
          </p:cNvPr>
          <p:cNvSpPr/>
          <p:nvPr/>
        </p:nvSpPr>
        <p:spPr>
          <a:xfrm>
            <a:off x="2804" y="0"/>
            <a:ext cx="12189196" cy="1215342"/>
          </a:xfrm>
          <a:prstGeom prst="rect">
            <a:avLst/>
          </a:prstGeom>
          <a:solidFill>
            <a:srgbClr val="FF93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95687D-289B-FE2F-F961-7E95705ACC73}"/>
              </a:ext>
            </a:extLst>
          </p:cNvPr>
          <p:cNvSpPr txBox="1"/>
          <p:nvPr/>
        </p:nvSpPr>
        <p:spPr>
          <a:xfrm>
            <a:off x="2920104" y="182146"/>
            <a:ext cx="63517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chemeClr val="bg1"/>
                </a:solidFill>
              </a:rPr>
              <a:t>Thanksgiving Today</a:t>
            </a:r>
            <a:endParaRPr lang="en-US" sz="2000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3074" name="Picture 2" descr="61 Best Thanksgiving Leftover Recipes &amp; Ideas | Thanksgiving Leftover  Recipes: Turkey Sandwiches &amp; Soups : Food Network | Food Network">
            <a:extLst>
              <a:ext uri="{FF2B5EF4-FFF2-40B4-BE49-F238E27FC236}">
                <a16:creationId xmlns:a16="http://schemas.microsoft.com/office/drawing/2014/main" id="{009DFEB1-C943-693F-4E69-62E7EC857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76" y="2069778"/>
            <a:ext cx="3289300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45651D-40BC-8E7F-C388-17809877E88D}"/>
              </a:ext>
            </a:extLst>
          </p:cNvPr>
          <p:cNvSpPr txBox="1"/>
          <p:nvPr/>
        </p:nvSpPr>
        <p:spPr>
          <a:xfrm>
            <a:off x="172576" y="1458290"/>
            <a:ext cx="51341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Don’t forget about leftovers on the weekend…</a:t>
            </a:r>
          </a:p>
        </p:txBody>
      </p:sp>
      <p:pic>
        <p:nvPicPr>
          <p:cNvPr id="3076" name="Picture 4" descr="Thanksgiving leftovers: How to make the most of extra turkey, stuffing,  cranberries and more - The Washington Post">
            <a:extLst>
              <a:ext uri="{FF2B5EF4-FFF2-40B4-BE49-F238E27FC236}">
                <a16:creationId xmlns:a16="http://schemas.microsoft.com/office/drawing/2014/main" id="{83AA4BE1-3887-4BE6-A85D-0834EAFDB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3" y="4290008"/>
            <a:ext cx="3852581" cy="256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76AB5A-C39C-4CDB-16FB-E51F24AC4B61}"/>
              </a:ext>
            </a:extLst>
          </p:cNvPr>
          <p:cNvSpPr txBox="1"/>
          <p:nvPr/>
        </p:nvSpPr>
        <p:spPr>
          <a:xfrm>
            <a:off x="6096000" y="1967374"/>
            <a:ext cx="1390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…or pizza…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61955B-6EFE-E277-59B8-69B57492DAB5}"/>
              </a:ext>
            </a:extLst>
          </p:cNvPr>
          <p:cNvSpPr txBox="1"/>
          <p:nvPr/>
        </p:nvSpPr>
        <p:spPr>
          <a:xfrm>
            <a:off x="9496712" y="2901568"/>
            <a:ext cx="15199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…or dessert!</a:t>
            </a:r>
          </a:p>
        </p:txBody>
      </p:sp>
      <p:pic>
        <p:nvPicPr>
          <p:cNvPr id="3078" name="Picture 6" descr="9.026+ Fotos y Imágenes de Delivery de pizza Gratis · Banco de Fotos Gratis">
            <a:extLst>
              <a:ext uri="{FF2B5EF4-FFF2-40B4-BE49-F238E27FC236}">
                <a16:creationId xmlns:a16="http://schemas.microsoft.com/office/drawing/2014/main" id="{8BA33172-7E9F-9497-A1CA-C921EA7DE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664" y="2370377"/>
            <a:ext cx="3289300" cy="219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35 Easy Thanksgiving Desserts">
            <a:extLst>
              <a:ext uri="{FF2B5EF4-FFF2-40B4-BE49-F238E27FC236}">
                <a16:creationId xmlns:a16="http://schemas.microsoft.com/office/drawing/2014/main" id="{5EAAA914-246E-F523-9E16-D36C31AF0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968" y="3332543"/>
            <a:ext cx="3525456" cy="352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998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D2BF180-0FFF-B1C9-151A-66323D5A14E3}"/>
              </a:ext>
            </a:extLst>
          </p:cNvPr>
          <p:cNvSpPr/>
          <p:nvPr/>
        </p:nvSpPr>
        <p:spPr>
          <a:xfrm>
            <a:off x="2804" y="0"/>
            <a:ext cx="12189196" cy="1215342"/>
          </a:xfrm>
          <a:prstGeom prst="rect">
            <a:avLst/>
          </a:prstGeom>
          <a:solidFill>
            <a:srgbClr val="FF93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95687D-289B-FE2F-F961-7E95705ACC73}"/>
              </a:ext>
            </a:extLst>
          </p:cNvPr>
          <p:cNvSpPr txBox="1"/>
          <p:nvPr/>
        </p:nvSpPr>
        <p:spPr>
          <a:xfrm>
            <a:off x="1495842" y="224309"/>
            <a:ext cx="90602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chemeClr val="bg1"/>
                </a:solidFill>
              </a:rPr>
              <a:t>What Thanksgiving is Really About</a:t>
            </a:r>
            <a:endParaRPr lang="en-US" sz="2000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8AECD1-2BAB-8996-5649-75893E226169}"/>
              </a:ext>
            </a:extLst>
          </p:cNvPr>
          <p:cNvSpPr txBox="1"/>
          <p:nvPr/>
        </p:nvSpPr>
        <p:spPr>
          <a:xfrm>
            <a:off x="3239885" y="4611874"/>
            <a:ext cx="62000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Thanksgiving is all about </a:t>
            </a:r>
            <a:r>
              <a:rPr lang="en-US" sz="2800" b="1" u="sng" dirty="0">
                <a:solidFill>
                  <a:srgbClr val="FF9300"/>
                </a:solidFill>
              </a:rPr>
              <a:t>gratitude</a:t>
            </a:r>
            <a:r>
              <a:rPr lang="en-US" sz="2800" b="1" dirty="0">
                <a:solidFill>
                  <a:srgbClr val="FF9300"/>
                </a:solidFill>
              </a:rPr>
              <a:t>!</a:t>
            </a:r>
          </a:p>
          <a:p>
            <a:endParaRPr lang="en-US" sz="2800" b="1" dirty="0"/>
          </a:p>
        </p:txBody>
      </p:sp>
      <p:pic>
        <p:nvPicPr>
          <p:cNvPr id="10242" name="Picture 2" descr="Services | St. Michael &amp; All Angels' Anglican Church">
            <a:extLst>
              <a:ext uri="{FF2B5EF4-FFF2-40B4-BE49-F238E27FC236}">
                <a16:creationId xmlns:a16="http://schemas.microsoft.com/office/drawing/2014/main" id="{91FD0BF1-F2A5-6C28-6EE8-575A01777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060" y="1517556"/>
            <a:ext cx="5050471" cy="276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Grateful Word Stock Illustrations – 5,018 Grateful Word Stock  Illustrations, Vectors &amp; Clipart - Dreamstime">
            <a:extLst>
              <a:ext uri="{FF2B5EF4-FFF2-40B4-BE49-F238E27FC236}">
                <a16:creationId xmlns:a16="http://schemas.microsoft.com/office/drawing/2014/main" id="{8450F460-32D0-7C5C-EEDE-1BE4A67B0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812" y="1469805"/>
            <a:ext cx="2993564" cy="299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Grateful Word Stock Illustrations – 5,018 Grateful Word Stock  Illustrations, Vectors &amp; Clipart - Dreamstime">
            <a:extLst>
              <a:ext uri="{FF2B5EF4-FFF2-40B4-BE49-F238E27FC236}">
                <a16:creationId xmlns:a16="http://schemas.microsoft.com/office/drawing/2014/main" id="{DD64DDCB-BEDB-CC98-74AB-5082895E8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21" y="1472699"/>
            <a:ext cx="2993564" cy="299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23FEE39-97C5-9F91-C156-477969BAA266}"/>
              </a:ext>
            </a:extLst>
          </p:cNvPr>
          <p:cNvSpPr txBox="1"/>
          <p:nvPr/>
        </p:nvSpPr>
        <p:spPr>
          <a:xfrm>
            <a:off x="1495842" y="5340444"/>
            <a:ext cx="9867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Four days of sleeping, eating, drinking, watching TV with family, and remembering just how </a:t>
            </a:r>
            <a:r>
              <a:rPr lang="en-US" sz="2400" b="1" dirty="0">
                <a:solidFill>
                  <a:srgbClr val="FF9300"/>
                </a:solidFill>
              </a:rPr>
              <a:t>fortunate</a:t>
            </a:r>
            <a:r>
              <a:rPr lang="en-US" sz="2400" b="1" dirty="0"/>
              <a:t> we are!!</a:t>
            </a:r>
          </a:p>
        </p:txBody>
      </p:sp>
    </p:spTree>
    <p:extLst>
      <p:ext uri="{BB962C8B-B14F-4D97-AF65-F5344CB8AC3E}">
        <p14:creationId xmlns:p14="http://schemas.microsoft.com/office/powerpoint/2010/main" val="251303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D2BF180-0FFF-B1C9-151A-66323D5A14E3}"/>
              </a:ext>
            </a:extLst>
          </p:cNvPr>
          <p:cNvSpPr/>
          <p:nvPr/>
        </p:nvSpPr>
        <p:spPr>
          <a:xfrm>
            <a:off x="2804" y="0"/>
            <a:ext cx="12189196" cy="1215342"/>
          </a:xfrm>
          <a:prstGeom prst="rect">
            <a:avLst/>
          </a:prstGeom>
          <a:solidFill>
            <a:srgbClr val="FF93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95687D-289B-FE2F-F961-7E95705ACC73}"/>
              </a:ext>
            </a:extLst>
          </p:cNvPr>
          <p:cNvSpPr txBox="1"/>
          <p:nvPr/>
        </p:nvSpPr>
        <p:spPr>
          <a:xfrm>
            <a:off x="1495842" y="224309"/>
            <a:ext cx="90602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chemeClr val="bg1"/>
                </a:solidFill>
              </a:rPr>
              <a:t>Thank You Notes!</a:t>
            </a:r>
            <a:endParaRPr lang="en-US" sz="2000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91BFC4-2032-5E55-582E-609D6057AB60}"/>
              </a:ext>
            </a:extLst>
          </p:cNvPr>
          <p:cNvSpPr txBox="1"/>
          <p:nvPr/>
        </p:nvSpPr>
        <p:spPr>
          <a:xfrm>
            <a:off x="778212" y="1478345"/>
            <a:ext cx="7121324" cy="1332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b="1" dirty="0">
                <a:solidFill>
                  <a:srgbClr val="FF9300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Write a short lett</a:t>
            </a:r>
            <a:r>
              <a:rPr lang="en-US" sz="2400" b="1" dirty="0">
                <a:solidFill>
                  <a:srgbClr val="FF93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er to someone you are thankful for!</a:t>
            </a:r>
            <a:endParaRPr lang="en-US" sz="2400" b="1" dirty="0">
              <a:solidFill>
                <a:srgbClr val="FF9300"/>
              </a:solidFill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228600" algn="l"/>
              </a:tabLst>
            </a:pPr>
            <a:br>
              <a:rPr lang="en-US" sz="2000" b="1" dirty="0">
                <a:solidFill>
                  <a:srgbClr val="FF9300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</a:br>
            <a:endParaRPr lang="en-US" sz="2000" b="1" dirty="0">
              <a:solidFill>
                <a:srgbClr val="FF9300"/>
              </a:solidFill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12290" name="Picture 2" descr="Free gratitude Clipart Images | FreeImages">
            <a:extLst>
              <a:ext uri="{FF2B5EF4-FFF2-40B4-BE49-F238E27FC236}">
                <a16:creationId xmlns:a16="http://schemas.microsoft.com/office/drawing/2014/main" id="{CEF139AA-3D67-26BE-F35D-06A929F5E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345" y="1478345"/>
            <a:ext cx="5379655" cy="537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58F695-8F48-0639-40A6-6BEBCB1B0004}"/>
              </a:ext>
            </a:extLst>
          </p:cNvPr>
          <p:cNvSpPr txBox="1"/>
          <p:nvPr/>
        </p:nvSpPr>
        <p:spPr>
          <a:xfrm>
            <a:off x="615708" y="2136846"/>
            <a:ext cx="681524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9300"/>
                </a:solidFill>
              </a:rPr>
              <a:t>EXAMPLE:</a:t>
            </a:r>
          </a:p>
          <a:p>
            <a:endParaRPr lang="en-US" sz="2000" b="1" dirty="0"/>
          </a:p>
          <a:p>
            <a:r>
              <a:rPr lang="en-US" sz="2000" b="1" dirty="0"/>
              <a:t>Title: </a:t>
            </a:r>
            <a:r>
              <a:rPr lang="en-US" sz="2000" dirty="0"/>
              <a:t> </a:t>
            </a:r>
            <a:r>
              <a:rPr lang="en-US" sz="2000" b="1" dirty="0"/>
              <a:t>I’m Thankful For </a:t>
            </a:r>
            <a:r>
              <a:rPr lang="en-US" sz="2000" b="1" dirty="0">
                <a:solidFill>
                  <a:srgbClr val="FF9300"/>
                </a:solidFill>
              </a:rPr>
              <a:t>[Person’s name] </a:t>
            </a:r>
            <a:r>
              <a:rPr lang="en-US" sz="2000" b="1" dirty="0"/>
              <a:t>(my mom, dad, teacher, etc.)</a:t>
            </a:r>
            <a:endParaRPr lang="en-US" sz="2000" dirty="0"/>
          </a:p>
          <a:p>
            <a:br>
              <a:rPr lang="en-US" sz="2000" dirty="0"/>
            </a:br>
            <a:r>
              <a:rPr lang="en-US" sz="2000" b="1" dirty="0"/>
              <a:t>Dear </a:t>
            </a:r>
            <a:r>
              <a:rPr lang="en-US" sz="2000" b="1" dirty="0">
                <a:solidFill>
                  <a:srgbClr val="FF9300"/>
                </a:solidFill>
              </a:rPr>
              <a:t>[Name],</a:t>
            </a:r>
          </a:p>
          <a:p>
            <a:endParaRPr lang="en-US" sz="2000" b="1" dirty="0"/>
          </a:p>
          <a:p>
            <a:r>
              <a:rPr lang="en-US" sz="2000" b="1" dirty="0"/>
              <a:t>I am thankful for you because ________________.</a:t>
            </a:r>
          </a:p>
          <a:p>
            <a:r>
              <a:rPr lang="en-US" sz="2000" b="1" dirty="0"/>
              <a:t>You make me smile when you ________________.</a:t>
            </a:r>
          </a:p>
          <a:p>
            <a:r>
              <a:rPr lang="en-US" sz="2000" b="1" dirty="0"/>
              <a:t>One thing I appreciate about you is ________________.</a:t>
            </a:r>
          </a:p>
          <a:p>
            <a:r>
              <a:rPr lang="en-US" sz="2000" b="1" dirty="0"/>
              <a:t>I will always remember when you ________________.</a:t>
            </a:r>
          </a:p>
          <a:p>
            <a:endParaRPr lang="en-US" sz="2000" b="1" dirty="0"/>
          </a:p>
          <a:p>
            <a:r>
              <a:rPr lang="en-US" sz="2000" b="1" dirty="0"/>
              <a:t>Sincerely,</a:t>
            </a:r>
            <a:br>
              <a:rPr lang="en-US" sz="2000" b="1" dirty="0"/>
            </a:br>
            <a:r>
              <a:rPr lang="en-US" sz="2000" b="1" dirty="0">
                <a:solidFill>
                  <a:srgbClr val="FF9300"/>
                </a:solidFill>
              </a:rPr>
              <a:t>[Your Name]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9193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anksgiving" id="{949C8938-6DB8-B648-8274-C15142625122}" vid="{94C3E39B-24E4-F94A-9418-4C543AA296A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7687</TotalTime>
  <Words>296</Words>
  <Application>Microsoft Macintosh PowerPoint</Application>
  <PresentationFormat>Widescreen</PresentationFormat>
  <Paragraphs>53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McLeod</dc:creator>
  <cp:lastModifiedBy>John Norman Mc Leod (Umail)</cp:lastModifiedBy>
  <cp:revision>26</cp:revision>
  <dcterms:created xsi:type="dcterms:W3CDTF">2023-06-17T18:06:26Z</dcterms:created>
  <dcterms:modified xsi:type="dcterms:W3CDTF">2024-12-08T12:14:23Z</dcterms:modified>
</cp:coreProperties>
</file>