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161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93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138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530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957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18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166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613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48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73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310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32883-6983-4828-95A6-6E21102304AF}" type="datetimeFigureOut">
              <a:rPr lang="es-ES" smtClean="0"/>
              <a:t>01/12/2016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1B53D-D6F5-4F42-AC83-0E16AB64878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24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94844" y="65719"/>
            <a:ext cx="10515600" cy="565459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Gossip Column</a:t>
            </a:r>
            <a:endParaRPr lang="en-GB" dirty="0"/>
          </a:p>
        </p:txBody>
      </p:sp>
      <p:sp>
        <p:nvSpPr>
          <p:cNvPr id="3" name="QuadreDeText 2"/>
          <p:cNvSpPr txBox="1"/>
          <p:nvPr/>
        </p:nvSpPr>
        <p:spPr>
          <a:xfrm>
            <a:off x="4167397" y="623085"/>
            <a:ext cx="4264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Invent some gossip about these celebrities using the passive structures.</a:t>
            </a:r>
            <a:endParaRPr lang="en-GB" dirty="0"/>
          </a:p>
        </p:txBody>
      </p:sp>
      <p:pic>
        <p:nvPicPr>
          <p:cNvPr id="4" name="Imat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888" y="2402401"/>
            <a:ext cx="2076107" cy="1245664"/>
          </a:xfrm>
          <a:prstGeom prst="rect">
            <a:avLst/>
          </a:prstGeom>
        </p:spPr>
      </p:pic>
      <p:sp>
        <p:nvSpPr>
          <p:cNvPr id="5" name="AutoShape 2" descr="Image result for justin bieb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4" descr="Image result for justin bieb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" name="Imat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8167" y="3612013"/>
            <a:ext cx="2533650" cy="1809750"/>
          </a:xfrm>
          <a:prstGeom prst="rect">
            <a:avLst/>
          </a:prstGeom>
        </p:spPr>
      </p:pic>
      <p:pic>
        <p:nvPicPr>
          <p:cNvPr id="8" name="Imat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186" y="2097185"/>
            <a:ext cx="1552575" cy="2952750"/>
          </a:xfrm>
          <a:prstGeom prst="rect">
            <a:avLst/>
          </a:prstGeom>
        </p:spPr>
      </p:pic>
      <p:pic>
        <p:nvPicPr>
          <p:cNvPr id="9" name="Imat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286" y="157704"/>
            <a:ext cx="2079259" cy="1557437"/>
          </a:xfrm>
          <a:prstGeom prst="rect">
            <a:avLst/>
          </a:prstGeom>
        </p:spPr>
      </p:pic>
      <p:pic>
        <p:nvPicPr>
          <p:cNvPr id="10" name="Imatg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842" y="1764163"/>
            <a:ext cx="2466975" cy="1847850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546" y="5441487"/>
            <a:ext cx="2454454" cy="1374494"/>
          </a:xfrm>
          <a:prstGeom prst="rect">
            <a:avLst/>
          </a:prstGeom>
        </p:spPr>
      </p:pic>
      <p:pic>
        <p:nvPicPr>
          <p:cNvPr id="12" name="Imatg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675" y="3641737"/>
            <a:ext cx="2494934" cy="1397163"/>
          </a:xfrm>
          <a:prstGeom prst="rect">
            <a:avLst/>
          </a:prstGeom>
        </p:spPr>
      </p:pic>
      <p:pic>
        <p:nvPicPr>
          <p:cNvPr id="13" name="Imatg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695" y="5069959"/>
            <a:ext cx="3117897" cy="1746022"/>
          </a:xfrm>
          <a:prstGeom prst="rect">
            <a:avLst/>
          </a:prstGeom>
        </p:spPr>
      </p:pic>
      <p:pic>
        <p:nvPicPr>
          <p:cNvPr id="14" name="Imatg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966" y="1768423"/>
            <a:ext cx="2619375" cy="1743075"/>
          </a:xfrm>
          <a:prstGeom prst="rect">
            <a:avLst/>
          </a:prstGeom>
        </p:spPr>
      </p:pic>
      <p:pic>
        <p:nvPicPr>
          <p:cNvPr id="15" name="Imatg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555" y="5038900"/>
            <a:ext cx="1680335" cy="1796487"/>
          </a:xfrm>
          <a:prstGeom prst="rect">
            <a:avLst/>
          </a:prstGeom>
        </p:spPr>
      </p:pic>
      <p:pic>
        <p:nvPicPr>
          <p:cNvPr id="16" name="Imatg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967" y="3513954"/>
            <a:ext cx="2981325" cy="1533525"/>
          </a:xfrm>
          <a:prstGeom prst="rect">
            <a:avLst/>
          </a:prstGeom>
        </p:spPr>
      </p:pic>
      <p:pic>
        <p:nvPicPr>
          <p:cNvPr id="17" name="Imatg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504" y="-74499"/>
            <a:ext cx="2466975" cy="1847850"/>
          </a:xfrm>
          <a:prstGeom prst="rect">
            <a:avLst/>
          </a:prstGeom>
        </p:spPr>
      </p:pic>
      <p:pic>
        <p:nvPicPr>
          <p:cNvPr id="18" name="Imatge 1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768" y="4788892"/>
            <a:ext cx="2219325" cy="2057400"/>
          </a:xfrm>
          <a:prstGeom prst="rect">
            <a:avLst/>
          </a:prstGeom>
        </p:spPr>
      </p:pic>
      <p:pic>
        <p:nvPicPr>
          <p:cNvPr id="19" name="Imatge 1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78" y="1994717"/>
            <a:ext cx="2628900" cy="1743075"/>
          </a:xfrm>
          <a:prstGeom prst="rect">
            <a:avLst/>
          </a:prstGeom>
        </p:spPr>
      </p:pic>
      <p:pic>
        <p:nvPicPr>
          <p:cNvPr id="20" name="Imatge 1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51" y="4056146"/>
            <a:ext cx="1814860" cy="2727249"/>
          </a:xfrm>
          <a:prstGeom prst="rect">
            <a:avLst/>
          </a:prstGeom>
        </p:spPr>
      </p:pic>
      <p:pic>
        <p:nvPicPr>
          <p:cNvPr id="21" name="Imatge 20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83" y="157174"/>
            <a:ext cx="1837543" cy="1837543"/>
          </a:xfrm>
          <a:prstGeom prst="rect">
            <a:avLst/>
          </a:prstGeom>
        </p:spPr>
      </p:pic>
      <p:pic>
        <p:nvPicPr>
          <p:cNvPr id="22" name="Imatge 2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703" y="625573"/>
            <a:ext cx="1229292" cy="182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010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Pantalla panoràmica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Gossip Column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Gossip Column</dc:title>
  <dc:creator>PROFESSOR</dc:creator>
  <cp:lastModifiedBy>PROFESSOR</cp:lastModifiedBy>
  <cp:revision>2</cp:revision>
  <dcterms:created xsi:type="dcterms:W3CDTF">2016-12-01T14:34:31Z</dcterms:created>
  <dcterms:modified xsi:type="dcterms:W3CDTF">2016-12-01T14:39:11Z</dcterms:modified>
</cp:coreProperties>
</file>