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B15D3-58B2-424A-95E1-20B3F203745A}" type="datetimeFigureOut">
              <a:rPr lang="es-ES" smtClean="0"/>
              <a:t>14/09/2022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B2D8A-C776-4CFF-B0BA-EE447122211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2042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B15D3-58B2-424A-95E1-20B3F203745A}" type="datetimeFigureOut">
              <a:rPr lang="es-ES" smtClean="0"/>
              <a:t>14/09/2022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B2D8A-C776-4CFF-B0BA-EE447122211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5543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B15D3-58B2-424A-95E1-20B3F203745A}" type="datetimeFigureOut">
              <a:rPr lang="es-ES" smtClean="0"/>
              <a:t>14/09/2022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B2D8A-C776-4CFF-B0BA-EE447122211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9623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B15D3-58B2-424A-95E1-20B3F203745A}" type="datetimeFigureOut">
              <a:rPr lang="es-ES" smtClean="0"/>
              <a:t>14/09/2022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B2D8A-C776-4CFF-B0BA-EE447122211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61588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B15D3-58B2-424A-95E1-20B3F203745A}" type="datetimeFigureOut">
              <a:rPr lang="es-ES" smtClean="0"/>
              <a:t>14/09/2022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B2D8A-C776-4CFF-B0BA-EE447122211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20558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B15D3-58B2-424A-95E1-20B3F203745A}" type="datetimeFigureOut">
              <a:rPr lang="es-ES" smtClean="0"/>
              <a:t>14/09/2022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B2D8A-C776-4CFF-B0BA-EE447122211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4798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B15D3-58B2-424A-95E1-20B3F203745A}" type="datetimeFigureOut">
              <a:rPr lang="es-ES" smtClean="0"/>
              <a:t>14/09/2022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B2D8A-C776-4CFF-B0BA-EE447122211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29697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B15D3-58B2-424A-95E1-20B3F203745A}" type="datetimeFigureOut">
              <a:rPr lang="es-ES" smtClean="0"/>
              <a:t>14/09/2022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B2D8A-C776-4CFF-B0BA-EE447122211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65111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B15D3-58B2-424A-95E1-20B3F203745A}" type="datetimeFigureOut">
              <a:rPr lang="es-ES" smtClean="0"/>
              <a:t>14/09/2022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B2D8A-C776-4CFF-B0BA-EE447122211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450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B15D3-58B2-424A-95E1-20B3F203745A}" type="datetimeFigureOut">
              <a:rPr lang="es-ES" smtClean="0"/>
              <a:t>14/09/2022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B2D8A-C776-4CFF-B0BA-EE447122211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25704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B15D3-58B2-424A-95E1-20B3F203745A}" type="datetimeFigureOut">
              <a:rPr lang="es-ES" smtClean="0"/>
              <a:t>14/09/2022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B2D8A-C776-4CFF-B0BA-EE447122211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1266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6B15D3-58B2-424A-95E1-20B3F203745A}" type="datetimeFigureOut">
              <a:rPr lang="es-ES" smtClean="0"/>
              <a:t>14/09/2022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B2D8A-C776-4CFF-B0BA-EE447122211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45167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ntroduce Yourself - Apps en Google Pla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124744"/>
            <a:ext cx="4228728" cy="42287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51" r="9228"/>
          <a:stretch/>
        </p:blipFill>
        <p:spPr bwMode="auto">
          <a:xfrm>
            <a:off x="5167223" y="1556792"/>
            <a:ext cx="332117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32190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WHAT´S YOUR NAME?</a:t>
            </a:r>
            <a:br>
              <a:rPr lang="es-ES" dirty="0" smtClean="0">
                <a:solidFill>
                  <a:srgbClr val="FF0000"/>
                </a:solidFill>
              </a:rPr>
            </a:b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>
                <a:solidFill>
                  <a:srgbClr val="00B050"/>
                </a:solidFill>
              </a:rPr>
              <a:t>HELLO (EVERYONE/EVERYBODY)!</a:t>
            </a:r>
          </a:p>
          <a:p>
            <a:r>
              <a:rPr lang="es-ES" dirty="0" err="1" smtClean="0"/>
              <a:t>My</a:t>
            </a:r>
            <a:r>
              <a:rPr lang="es-ES" dirty="0" smtClean="0"/>
              <a:t> </a:t>
            </a:r>
            <a:r>
              <a:rPr lang="es-ES" dirty="0" err="1" smtClean="0"/>
              <a:t>name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smtClean="0">
                <a:solidFill>
                  <a:srgbClr val="FF0000"/>
                </a:solidFill>
              </a:rPr>
              <a:t>Roberto </a:t>
            </a:r>
            <a:r>
              <a:rPr lang="es-ES" dirty="0" smtClean="0"/>
              <a:t>and</a:t>
            </a:r>
            <a:r>
              <a:rPr lang="es-ES" dirty="0" smtClean="0">
                <a:solidFill>
                  <a:srgbClr val="FF0000"/>
                </a:solidFill>
              </a:rPr>
              <a:t> </a:t>
            </a:r>
            <a:r>
              <a:rPr lang="es-ES" dirty="0" err="1" smtClean="0"/>
              <a:t>My</a:t>
            </a:r>
            <a:r>
              <a:rPr lang="es-ES" dirty="0" smtClean="0"/>
              <a:t> </a:t>
            </a:r>
            <a:r>
              <a:rPr lang="es-ES" dirty="0" err="1" smtClean="0"/>
              <a:t>surname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smtClean="0">
                <a:solidFill>
                  <a:srgbClr val="FF0000"/>
                </a:solidFill>
              </a:rPr>
              <a:t>López</a:t>
            </a:r>
            <a:r>
              <a:rPr lang="es-ES" dirty="0" smtClean="0"/>
              <a:t>.</a:t>
            </a:r>
          </a:p>
          <a:p>
            <a:r>
              <a:rPr lang="es-ES" dirty="0" err="1" smtClean="0"/>
              <a:t>You</a:t>
            </a:r>
            <a:r>
              <a:rPr lang="es-ES" dirty="0" smtClean="0"/>
              <a:t> can </a:t>
            </a:r>
            <a:r>
              <a:rPr lang="es-ES" dirty="0" err="1" smtClean="0"/>
              <a:t>call</a:t>
            </a:r>
            <a:r>
              <a:rPr lang="es-ES" dirty="0" smtClean="0"/>
              <a:t> me </a:t>
            </a:r>
            <a:r>
              <a:rPr lang="es-ES" dirty="0" err="1" smtClean="0">
                <a:solidFill>
                  <a:srgbClr val="FF0000"/>
                </a:solidFill>
              </a:rPr>
              <a:t>Rober</a:t>
            </a:r>
            <a:endParaRPr lang="es-E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s-ES" dirty="0" smtClean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s-ES" dirty="0" err="1" smtClean="0"/>
              <a:t>But</a:t>
            </a:r>
            <a:r>
              <a:rPr lang="es-ES" dirty="0" smtClean="0"/>
              <a:t> </a:t>
            </a:r>
            <a:r>
              <a:rPr lang="es-ES" dirty="0" err="1" smtClean="0"/>
              <a:t>everybody</a:t>
            </a:r>
            <a:r>
              <a:rPr lang="es-ES" dirty="0" smtClean="0"/>
              <a:t> </a:t>
            </a:r>
            <a:r>
              <a:rPr lang="es-ES" dirty="0" err="1" smtClean="0"/>
              <a:t>calls</a:t>
            </a:r>
            <a:r>
              <a:rPr lang="es-ES" dirty="0" smtClean="0"/>
              <a:t> me </a:t>
            </a:r>
            <a:r>
              <a:rPr lang="es-ES" dirty="0" err="1" smtClean="0">
                <a:solidFill>
                  <a:srgbClr val="FF0000"/>
                </a:solidFill>
              </a:rPr>
              <a:t>Rober</a:t>
            </a:r>
            <a:endParaRPr lang="es-ES" dirty="0" smtClean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s-ES" dirty="0" err="1" smtClean="0"/>
              <a:t>But</a:t>
            </a:r>
            <a:r>
              <a:rPr lang="es-ES" dirty="0" smtClean="0"/>
              <a:t> </a:t>
            </a:r>
            <a:r>
              <a:rPr lang="es-ES" dirty="0" err="1" smtClean="0"/>
              <a:t>my</a:t>
            </a:r>
            <a:r>
              <a:rPr lang="es-ES" dirty="0" smtClean="0"/>
              <a:t> </a:t>
            </a:r>
            <a:r>
              <a:rPr lang="es-ES" dirty="0" err="1" smtClean="0"/>
              <a:t>family</a:t>
            </a:r>
            <a:r>
              <a:rPr lang="es-ES" dirty="0" smtClean="0"/>
              <a:t>/</a:t>
            </a:r>
            <a:r>
              <a:rPr lang="es-ES" dirty="0" err="1" smtClean="0"/>
              <a:t>my</a:t>
            </a:r>
            <a:r>
              <a:rPr lang="es-ES" dirty="0" smtClean="0"/>
              <a:t> </a:t>
            </a:r>
            <a:r>
              <a:rPr lang="es-ES" dirty="0" err="1" smtClean="0"/>
              <a:t>friends</a:t>
            </a:r>
            <a:r>
              <a:rPr lang="es-ES" dirty="0" smtClean="0"/>
              <a:t> </a:t>
            </a:r>
            <a:r>
              <a:rPr lang="es-ES" dirty="0" err="1" smtClean="0"/>
              <a:t>call</a:t>
            </a:r>
            <a:r>
              <a:rPr lang="es-ES" dirty="0" smtClean="0"/>
              <a:t> me </a:t>
            </a:r>
            <a:r>
              <a:rPr lang="es-ES" dirty="0" err="1" smtClean="0">
                <a:solidFill>
                  <a:srgbClr val="FF0000"/>
                </a:solidFill>
              </a:rPr>
              <a:t>Rober</a:t>
            </a:r>
            <a:endParaRPr lang="es-ES" dirty="0" smtClean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es-ES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es-E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3067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HOW OLD ARE YOU?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I am  </a:t>
            </a:r>
            <a:r>
              <a:rPr lang="es-ES" dirty="0">
                <a:solidFill>
                  <a:srgbClr val="FF0000"/>
                </a:solidFill>
              </a:rPr>
              <a:t>2</a:t>
            </a:r>
            <a:r>
              <a:rPr lang="es-ES" dirty="0" smtClean="0">
                <a:solidFill>
                  <a:srgbClr val="FF0000"/>
                </a:solidFill>
              </a:rPr>
              <a:t>2 ( </a:t>
            </a:r>
            <a:r>
              <a:rPr lang="es-ES" dirty="0" err="1" smtClean="0">
                <a:solidFill>
                  <a:srgbClr val="FF0000"/>
                </a:solidFill>
              </a:rPr>
              <a:t>twenty-two</a:t>
            </a:r>
            <a:r>
              <a:rPr lang="es-ES" dirty="0" smtClean="0">
                <a:solidFill>
                  <a:srgbClr val="FF0000"/>
                </a:solidFill>
              </a:rPr>
              <a:t> )</a:t>
            </a:r>
            <a:r>
              <a:rPr lang="es-ES" dirty="0" smtClean="0"/>
              <a:t> (</a:t>
            </a:r>
            <a:r>
              <a:rPr lang="es-ES" dirty="0" err="1" smtClean="0"/>
              <a:t>years</a:t>
            </a:r>
            <a:r>
              <a:rPr lang="es-ES" dirty="0" smtClean="0"/>
              <a:t> </a:t>
            </a:r>
            <a:r>
              <a:rPr lang="es-ES" dirty="0" err="1" smtClean="0"/>
              <a:t>old</a:t>
            </a:r>
            <a:r>
              <a:rPr lang="es-ES" dirty="0" smtClean="0"/>
              <a:t>)</a:t>
            </a:r>
          </a:p>
          <a:p>
            <a:pPr marL="0" indent="0">
              <a:buNone/>
            </a:pPr>
            <a:endParaRPr lang="es-ES" dirty="0" smtClean="0"/>
          </a:p>
          <a:p>
            <a:r>
              <a:rPr lang="es-ES" dirty="0" smtClean="0"/>
              <a:t>I am </a:t>
            </a:r>
            <a:r>
              <a:rPr lang="es-ES" dirty="0" err="1" smtClean="0">
                <a:solidFill>
                  <a:srgbClr val="00B050"/>
                </a:solidFill>
              </a:rPr>
              <a:t>around</a:t>
            </a:r>
            <a:r>
              <a:rPr lang="es-ES" dirty="0" smtClean="0"/>
              <a:t> 20 (</a:t>
            </a:r>
            <a:r>
              <a:rPr lang="es-ES" dirty="0" err="1" smtClean="0"/>
              <a:t>years</a:t>
            </a:r>
            <a:r>
              <a:rPr lang="es-ES" dirty="0" smtClean="0"/>
              <a:t> </a:t>
            </a:r>
            <a:r>
              <a:rPr lang="es-ES" dirty="0" err="1" smtClean="0"/>
              <a:t>old</a:t>
            </a:r>
            <a:r>
              <a:rPr lang="es-ES" dirty="0" smtClean="0"/>
              <a:t>)</a:t>
            </a:r>
          </a:p>
          <a:p>
            <a:endParaRPr lang="es-ES" dirty="0"/>
          </a:p>
          <a:p>
            <a:r>
              <a:rPr lang="es-ES" dirty="0" smtClean="0"/>
              <a:t>I am </a:t>
            </a:r>
            <a:r>
              <a:rPr lang="es-ES" dirty="0" err="1" smtClean="0">
                <a:solidFill>
                  <a:srgbClr val="00B050"/>
                </a:solidFill>
              </a:rPr>
              <a:t>over</a:t>
            </a:r>
            <a:r>
              <a:rPr lang="es-ES" dirty="0" smtClean="0"/>
              <a:t> 20 (</a:t>
            </a:r>
            <a:r>
              <a:rPr lang="es-ES" dirty="0" err="1" smtClean="0"/>
              <a:t>years</a:t>
            </a:r>
            <a:r>
              <a:rPr lang="es-ES" dirty="0" smtClean="0"/>
              <a:t> </a:t>
            </a:r>
            <a:r>
              <a:rPr lang="es-ES" dirty="0" err="1" smtClean="0"/>
              <a:t>old</a:t>
            </a:r>
            <a:r>
              <a:rPr lang="es-ES" dirty="0" smtClean="0"/>
              <a:t>)</a:t>
            </a:r>
          </a:p>
          <a:p>
            <a:endParaRPr lang="es-ES" dirty="0" smtClean="0"/>
          </a:p>
          <a:p>
            <a:r>
              <a:rPr lang="es-ES" dirty="0" smtClean="0"/>
              <a:t>I am </a:t>
            </a:r>
            <a:r>
              <a:rPr lang="es-ES" dirty="0" smtClean="0">
                <a:solidFill>
                  <a:srgbClr val="00B050"/>
                </a:solidFill>
              </a:rPr>
              <a:t>in </a:t>
            </a:r>
            <a:r>
              <a:rPr lang="es-ES" dirty="0" err="1" smtClean="0">
                <a:solidFill>
                  <a:srgbClr val="00B050"/>
                </a:solidFill>
              </a:rPr>
              <a:t>my</a:t>
            </a:r>
            <a:r>
              <a:rPr lang="es-ES" dirty="0" smtClean="0">
                <a:solidFill>
                  <a:srgbClr val="00B050"/>
                </a:solidFill>
              </a:rPr>
              <a:t> </a:t>
            </a:r>
            <a:r>
              <a:rPr lang="es-ES" dirty="0" smtClean="0"/>
              <a:t>(</a:t>
            </a:r>
            <a:r>
              <a:rPr lang="es-ES" dirty="0" err="1" smtClean="0"/>
              <a:t>early</a:t>
            </a:r>
            <a:r>
              <a:rPr lang="es-ES" dirty="0" smtClean="0"/>
              <a:t>/late) </a:t>
            </a:r>
            <a:r>
              <a:rPr lang="es-ES" dirty="0" err="1" smtClean="0">
                <a:solidFill>
                  <a:srgbClr val="00B050"/>
                </a:solidFill>
              </a:rPr>
              <a:t>twenties</a:t>
            </a:r>
            <a:r>
              <a:rPr lang="es-ES" dirty="0" smtClean="0"/>
              <a:t> /</a:t>
            </a:r>
            <a:r>
              <a:rPr lang="es-ES" dirty="0" err="1" smtClean="0">
                <a:solidFill>
                  <a:srgbClr val="00B050"/>
                </a:solidFill>
              </a:rPr>
              <a:t>thirties</a:t>
            </a:r>
            <a:r>
              <a:rPr lang="es-ES" dirty="0" smtClean="0">
                <a:solidFill>
                  <a:srgbClr val="00B050"/>
                </a:solidFill>
              </a:rPr>
              <a:t>….</a:t>
            </a:r>
          </a:p>
        </p:txBody>
      </p:sp>
    </p:spTree>
    <p:extLst>
      <p:ext uri="{BB962C8B-B14F-4D97-AF65-F5344CB8AC3E}">
        <p14:creationId xmlns:p14="http://schemas.microsoft.com/office/powerpoint/2010/main" val="1353721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FF0000"/>
                </a:solidFill>
              </a:rPr>
              <a:t>WHERE ARE YOU FROM?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I am </a:t>
            </a:r>
            <a:r>
              <a:rPr lang="es-ES" dirty="0" err="1" smtClean="0">
                <a:solidFill>
                  <a:srgbClr val="FF0000"/>
                </a:solidFill>
              </a:rPr>
              <a:t>from</a:t>
            </a:r>
            <a:r>
              <a:rPr lang="es-ES" dirty="0" smtClean="0"/>
              <a:t> Galicia</a:t>
            </a:r>
          </a:p>
          <a:p>
            <a:r>
              <a:rPr lang="es-ES" dirty="0" smtClean="0"/>
              <a:t>I </a:t>
            </a:r>
            <a:r>
              <a:rPr lang="es-ES" dirty="0" err="1" smtClean="0"/>
              <a:t>was</a:t>
            </a:r>
            <a:r>
              <a:rPr lang="es-ES" dirty="0" smtClean="0"/>
              <a:t> </a:t>
            </a:r>
            <a:r>
              <a:rPr lang="es-ES" dirty="0" err="1" smtClean="0"/>
              <a:t>born</a:t>
            </a:r>
            <a:r>
              <a:rPr lang="es-ES" dirty="0" smtClean="0"/>
              <a:t> </a:t>
            </a:r>
            <a:r>
              <a:rPr lang="es-ES" dirty="0" smtClean="0">
                <a:solidFill>
                  <a:srgbClr val="FF0000"/>
                </a:solidFill>
              </a:rPr>
              <a:t>in</a:t>
            </a:r>
            <a:r>
              <a:rPr lang="es-ES" dirty="0" smtClean="0"/>
              <a:t> A </a:t>
            </a:r>
            <a:r>
              <a:rPr lang="es-ES" dirty="0" err="1" smtClean="0"/>
              <a:t>coruña</a:t>
            </a:r>
            <a:r>
              <a:rPr lang="es-ES" dirty="0" smtClean="0"/>
              <a:t> </a:t>
            </a:r>
            <a:r>
              <a:rPr lang="es-ES" dirty="0" err="1" smtClean="0">
                <a:solidFill>
                  <a:srgbClr val="FF0000"/>
                </a:solidFill>
              </a:rPr>
              <a:t>on</a:t>
            </a:r>
            <a:r>
              <a:rPr lang="es-ES" dirty="0" smtClean="0"/>
              <a:t> 2</a:t>
            </a:r>
            <a:r>
              <a:rPr lang="es-ES" dirty="0" smtClean="0">
                <a:solidFill>
                  <a:srgbClr val="00B0F0"/>
                </a:solidFill>
              </a:rPr>
              <a:t>nd</a:t>
            </a:r>
            <a:r>
              <a:rPr lang="es-ES" dirty="0" smtClean="0"/>
              <a:t> </a:t>
            </a:r>
            <a:r>
              <a:rPr lang="es-ES" dirty="0" err="1" smtClean="0"/>
              <a:t>July</a:t>
            </a:r>
            <a:r>
              <a:rPr lang="es-ES" dirty="0" smtClean="0"/>
              <a:t> 2000</a:t>
            </a:r>
          </a:p>
          <a:p>
            <a:endParaRPr lang="es-ES" dirty="0"/>
          </a:p>
          <a:p>
            <a:pPr marL="0" indent="0">
              <a:buNone/>
            </a:pPr>
            <a:r>
              <a:rPr lang="es-ES" dirty="0" err="1" smtClean="0"/>
              <a:t>But</a:t>
            </a:r>
            <a:r>
              <a:rPr lang="es-ES" dirty="0" smtClean="0"/>
              <a:t> I </a:t>
            </a:r>
            <a:r>
              <a:rPr lang="es-ES" dirty="0" err="1" smtClean="0"/>
              <a:t>live</a:t>
            </a:r>
            <a:r>
              <a:rPr lang="es-ES" dirty="0" smtClean="0"/>
              <a:t> </a:t>
            </a:r>
            <a:r>
              <a:rPr lang="es-ES" dirty="0" smtClean="0">
                <a:solidFill>
                  <a:srgbClr val="FF0000"/>
                </a:solidFill>
              </a:rPr>
              <a:t>in</a:t>
            </a:r>
            <a:r>
              <a:rPr lang="es-ES" dirty="0" smtClean="0"/>
              <a:t> Betanzos</a:t>
            </a:r>
          </a:p>
          <a:p>
            <a:pPr marL="0" indent="0">
              <a:buNone/>
            </a:pPr>
            <a:r>
              <a:rPr lang="es-ES" dirty="0" err="1">
                <a:solidFill>
                  <a:srgbClr val="FF0000"/>
                </a:solidFill>
              </a:rPr>
              <a:t>w</a:t>
            </a:r>
            <a:r>
              <a:rPr lang="es-ES" dirty="0" err="1" smtClean="0">
                <a:solidFill>
                  <a:srgbClr val="FF0000"/>
                </a:solidFill>
              </a:rPr>
              <a:t>ith</a:t>
            </a:r>
            <a:r>
              <a:rPr lang="es-ES" dirty="0" smtClean="0"/>
              <a:t> </a:t>
            </a:r>
            <a:r>
              <a:rPr lang="es-ES" dirty="0" err="1" smtClean="0"/>
              <a:t>my</a:t>
            </a:r>
            <a:r>
              <a:rPr lang="es-ES" dirty="0" smtClean="0"/>
              <a:t> </a:t>
            </a:r>
            <a:r>
              <a:rPr lang="es-ES" dirty="0" err="1" smtClean="0"/>
              <a:t>family</a:t>
            </a:r>
            <a:r>
              <a:rPr lang="es-ES" dirty="0" smtClean="0"/>
              <a:t>.</a:t>
            </a:r>
            <a:endParaRPr lang="es-E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2864697"/>
            <a:ext cx="3929700" cy="3918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8656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>
                <a:solidFill>
                  <a:srgbClr val="00B0F0"/>
                </a:solidFill>
              </a:rPr>
              <a:t>What</a:t>
            </a:r>
            <a:r>
              <a:rPr lang="es-ES" dirty="0" smtClean="0">
                <a:solidFill>
                  <a:srgbClr val="00B0F0"/>
                </a:solidFill>
              </a:rPr>
              <a:t> are </a:t>
            </a:r>
            <a:r>
              <a:rPr lang="es-ES" dirty="0" err="1" smtClean="0">
                <a:solidFill>
                  <a:srgbClr val="00B0F0"/>
                </a:solidFill>
              </a:rPr>
              <a:t>your</a:t>
            </a:r>
            <a:r>
              <a:rPr lang="es-ES" dirty="0" smtClean="0">
                <a:solidFill>
                  <a:srgbClr val="00B0F0"/>
                </a:solidFill>
              </a:rPr>
              <a:t> </a:t>
            </a:r>
            <a:r>
              <a:rPr lang="es-ES" dirty="0" err="1" smtClean="0">
                <a:solidFill>
                  <a:srgbClr val="00B0F0"/>
                </a:solidFill>
              </a:rPr>
              <a:t>likes</a:t>
            </a:r>
            <a:r>
              <a:rPr lang="es-ES" dirty="0" smtClean="0">
                <a:solidFill>
                  <a:srgbClr val="00B0F0"/>
                </a:solidFill>
              </a:rPr>
              <a:t> and </a:t>
            </a:r>
            <a:r>
              <a:rPr lang="es-ES" dirty="0" err="1" smtClean="0">
                <a:solidFill>
                  <a:srgbClr val="00B0F0"/>
                </a:solidFill>
              </a:rPr>
              <a:t>dislikes</a:t>
            </a:r>
            <a:r>
              <a:rPr lang="es-ES" dirty="0" smtClean="0">
                <a:solidFill>
                  <a:srgbClr val="00B0F0"/>
                </a:solidFill>
              </a:rPr>
              <a:t>?</a:t>
            </a:r>
            <a:endParaRPr lang="es-ES" dirty="0">
              <a:solidFill>
                <a:srgbClr val="00B0F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I </a:t>
            </a:r>
            <a:r>
              <a:rPr lang="es-ES" dirty="0" err="1" smtClean="0">
                <a:solidFill>
                  <a:srgbClr val="FF0000"/>
                </a:solidFill>
              </a:rPr>
              <a:t>like</a:t>
            </a:r>
            <a:r>
              <a:rPr lang="es-ES" dirty="0" smtClean="0"/>
              <a:t> </a:t>
            </a:r>
            <a:r>
              <a:rPr lang="es-ES" dirty="0" err="1" smtClean="0"/>
              <a:t>all</a:t>
            </a:r>
            <a:r>
              <a:rPr lang="es-ES" dirty="0" smtClean="0"/>
              <a:t> </a:t>
            </a:r>
            <a:r>
              <a:rPr lang="es-ES" dirty="0" err="1" smtClean="0"/>
              <a:t>colours</a:t>
            </a:r>
            <a:r>
              <a:rPr lang="es-ES" dirty="0" smtClean="0"/>
              <a:t> </a:t>
            </a:r>
            <a:r>
              <a:rPr lang="es-ES" dirty="0" err="1" smtClean="0"/>
              <a:t>but</a:t>
            </a:r>
            <a:r>
              <a:rPr lang="es-ES" dirty="0" smtClean="0"/>
              <a:t> I </a:t>
            </a:r>
            <a:r>
              <a:rPr lang="es-ES" dirty="0" err="1" smtClean="0">
                <a:solidFill>
                  <a:srgbClr val="FF0000"/>
                </a:solidFill>
              </a:rPr>
              <a:t>prefer</a:t>
            </a:r>
            <a:r>
              <a:rPr lang="es-ES" dirty="0" smtClean="0"/>
              <a:t> “</a:t>
            </a:r>
            <a:r>
              <a:rPr lang="es-ES" dirty="0" err="1" smtClean="0"/>
              <a:t>orange</a:t>
            </a:r>
            <a:r>
              <a:rPr lang="es-ES" dirty="0" smtClean="0"/>
              <a:t> “,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colour</a:t>
            </a:r>
            <a:r>
              <a:rPr lang="es-ES" dirty="0" smtClean="0"/>
              <a:t> of </a:t>
            </a:r>
            <a:r>
              <a:rPr lang="es-ES" dirty="0" err="1" smtClean="0"/>
              <a:t>energy</a:t>
            </a:r>
            <a:r>
              <a:rPr lang="es-ES" dirty="0"/>
              <a:t> .</a:t>
            </a:r>
            <a:endParaRPr lang="es-ES" dirty="0" smtClean="0"/>
          </a:p>
          <a:p>
            <a:r>
              <a:rPr lang="es-ES" dirty="0" smtClean="0"/>
              <a:t>I </a:t>
            </a:r>
            <a:r>
              <a:rPr lang="es-ES" dirty="0" err="1" smtClean="0">
                <a:solidFill>
                  <a:srgbClr val="FF0000"/>
                </a:solidFill>
              </a:rPr>
              <a:t>love</a:t>
            </a:r>
            <a:r>
              <a:rPr lang="es-ES" dirty="0" smtClean="0"/>
              <a:t> </a:t>
            </a:r>
            <a:r>
              <a:rPr lang="es-ES" dirty="0" err="1" smtClean="0"/>
              <a:t>salads</a:t>
            </a:r>
            <a:r>
              <a:rPr lang="es-ES" dirty="0" smtClean="0"/>
              <a:t> </a:t>
            </a:r>
            <a:r>
              <a:rPr lang="es-ES" dirty="0" err="1" smtClean="0"/>
              <a:t>but</a:t>
            </a:r>
            <a:r>
              <a:rPr lang="es-ES" dirty="0" smtClean="0"/>
              <a:t> I </a:t>
            </a:r>
            <a:r>
              <a:rPr lang="es-ES" dirty="0" err="1" smtClean="0">
                <a:solidFill>
                  <a:srgbClr val="FF0000"/>
                </a:solidFill>
              </a:rPr>
              <a:t>hate</a:t>
            </a:r>
            <a:r>
              <a:rPr lang="es-ES" dirty="0" smtClean="0">
                <a:solidFill>
                  <a:srgbClr val="FF0000"/>
                </a:solidFill>
              </a:rPr>
              <a:t> / </a:t>
            </a:r>
            <a:r>
              <a:rPr lang="es-ES" dirty="0" err="1" smtClean="0">
                <a:solidFill>
                  <a:srgbClr val="FF0000"/>
                </a:solidFill>
              </a:rPr>
              <a:t>can´t</a:t>
            </a:r>
            <a:r>
              <a:rPr lang="es-ES" dirty="0" smtClean="0">
                <a:solidFill>
                  <a:srgbClr val="FF0000"/>
                </a:solidFill>
              </a:rPr>
              <a:t> stand </a:t>
            </a:r>
            <a:r>
              <a:rPr lang="es-ES" dirty="0" err="1" smtClean="0"/>
              <a:t>spicy</a:t>
            </a:r>
            <a:r>
              <a:rPr lang="es-ES" dirty="0" smtClean="0"/>
              <a:t> </a:t>
            </a:r>
            <a:r>
              <a:rPr lang="es-ES" dirty="0" err="1" smtClean="0"/>
              <a:t>food</a:t>
            </a:r>
            <a:r>
              <a:rPr lang="es-ES" dirty="0" smtClean="0"/>
              <a:t>.</a:t>
            </a:r>
          </a:p>
          <a:p>
            <a:r>
              <a:rPr lang="es-ES" dirty="0" smtClean="0"/>
              <a:t>I </a:t>
            </a:r>
            <a:r>
              <a:rPr lang="es-ES" dirty="0" err="1" smtClean="0">
                <a:solidFill>
                  <a:srgbClr val="FF0000"/>
                </a:solidFill>
              </a:rPr>
              <a:t>like</a:t>
            </a:r>
            <a:r>
              <a:rPr lang="es-ES" dirty="0" smtClean="0"/>
              <a:t> </a:t>
            </a:r>
            <a:r>
              <a:rPr lang="es-ES" dirty="0" err="1" smtClean="0"/>
              <a:t>animals</a:t>
            </a:r>
            <a:r>
              <a:rPr lang="es-ES" dirty="0" smtClean="0"/>
              <a:t> </a:t>
            </a:r>
            <a:r>
              <a:rPr lang="es-ES" dirty="0" err="1" smtClean="0"/>
              <a:t>but</a:t>
            </a:r>
            <a:r>
              <a:rPr lang="es-ES" dirty="0" smtClean="0"/>
              <a:t> I </a:t>
            </a:r>
            <a:r>
              <a:rPr lang="es-ES" dirty="0" err="1" smtClean="0"/>
              <a:t>don´t</a:t>
            </a:r>
            <a:r>
              <a:rPr lang="es-ES" dirty="0" smtClean="0"/>
              <a:t> </a:t>
            </a:r>
            <a:r>
              <a:rPr lang="es-ES" dirty="0" err="1" smtClean="0"/>
              <a:t>have</a:t>
            </a:r>
            <a:r>
              <a:rPr lang="es-ES" dirty="0" smtClean="0"/>
              <a:t> </a:t>
            </a:r>
            <a:r>
              <a:rPr lang="es-ES" dirty="0" err="1" smtClean="0"/>
              <a:t>any</a:t>
            </a:r>
            <a:r>
              <a:rPr lang="es-ES" dirty="0" smtClean="0"/>
              <a:t> </a:t>
            </a:r>
            <a:r>
              <a:rPr lang="es-ES" dirty="0" err="1" smtClean="0"/>
              <a:t>pet</a:t>
            </a:r>
            <a:r>
              <a:rPr lang="es-ES" dirty="0" smtClean="0"/>
              <a:t> and </a:t>
            </a:r>
            <a:r>
              <a:rPr lang="es-ES" dirty="0" smtClean="0">
                <a:solidFill>
                  <a:srgbClr val="FF0000"/>
                </a:solidFill>
              </a:rPr>
              <a:t>I am </a:t>
            </a:r>
            <a:r>
              <a:rPr lang="es-ES" dirty="0" err="1" smtClean="0">
                <a:solidFill>
                  <a:srgbClr val="FF0000"/>
                </a:solidFill>
              </a:rPr>
              <a:t>afraid</a:t>
            </a:r>
            <a:r>
              <a:rPr lang="es-ES" dirty="0" smtClean="0">
                <a:solidFill>
                  <a:srgbClr val="FF0000"/>
                </a:solidFill>
              </a:rPr>
              <a:t> of </a:t>
            </a:r>
            <a:r>
              <a:rPr lang="es-ES" dirty="0" err="1" smtClean="0"/>
              <a:t>snakes</a:t>
            </a:r>
            <a:endParaRPr lang="es-ES" dirty="0" smtClean="0"/>
          </a:p>
          <a:p>
            <a:r>
              <a:rPr lang="es-ES" dirty="0" smtClean="0"/>
              <a:t>I </a:t>
            </a:r>
            <a:r>
              <a:rPr lang="es-ES" dirty="0" err="1" smtClean="0">
                <a:solidFill>
                  <a:srgbClr val="FF0000"/>
                </a:solidFill>
              </a:rPr>
              <a:t>enjoy</a:t>
            </a:r>
            <a:r>
              <a:rPr lang="es-ES" dirty="0" smtClean="0"/>
              <a:t> </a:t>
            </a:r>
            <a:r>
              <a:rPr lang="es-ES" dirty="0" err="1" smtClean="0">
                <a:solidFill>
                  <a:srgbClr val="00B050"/>
                </a:solidFill>
              </a:rPr>
              <a:t>listening</a:t>
            </a:r>
            <a:r>
              <a:rPr lang="es-ES" dirty="0" smtClean="0"/>
              <a:t> to </a:t>
            </a:r>
            <a:r>
              <a:rPr lang="es-ES" dirty="0" err="1" smtClean="0"/>
              <a:t>music</a:t>
            </a:r>
            <a:r>
              <a:rPr lang="es-ES" dirty="0" smtClean="0"/>
              <a:t>, </a:t>
            </a:r>
            <a:r>
              <a:rPr lang="es-ES" dirty="0" err="1" smtClean="0">
                <a:solidFill>
                  <a:srgbClr val="00B050"/>
                </a:solidFill>
              </a:rPr>
              <a:t>watching</a:t>
            </a:r>
            <a:r>
              <a:rPr lang="es-ES" dirty="0" smtClean="0"/>
              <a:t> films and series.</a:t>
            </a:r>
          </a:p>
        </p:txBody>
      </p:sp>
    </p:spTree>
    <p:extLst>
      <p:ext uri="{BB962C8B-B14F-4D97-AF65-F5344CB8AC3E}">
        <p14:creationId xmlns:p14="http://schemas.microsoft.com/office/powerpoint/2010/main" val="22526919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00B0F0"/>
                </a:solidFill>
              </a:rPr>
              <a:t>Do </a:t>
            </a:r>
            <a:r>
              <a:rPr lang="es-ES" dirty="0" err="1" smtClean="0">
                <a:solidFill>
                  <a:srgbClr val="00B0F0"/>
                </a:solidFill>
              </a:rPr>
              <a:t>you</a:t>
            </a:r>
            <a:r>
              <a:rPr lang="es-ES" dirty="0" smtClean="0">
                <a:solidFill>
                  <a:srgbClr val="00B0F0"/>
                </a:solidFill>
              </a:rPr>
              <a:t> </a:t>
            </a:r>
            <a:r>
              <a:rPr lang="es-ES" dirty="0" err="1" smtClean="0">
                <a:solidFill>
                  <a:srgbClr val="00B0F0"/>
                </a:solidFill>
              </a:rPr>
              <a:t>like</a:t>
            </a:r>
            <a:r>
              <a:rPr lang="es-ES" dirty="0" smtClean="0">
                <a:solidFill>
                  <a:srgbClr val="00B0F0"/>
                </a:solidFill>
              </a:rPr>
              <a:t> sport ?</a:t>
            </a:r>
            <a:endParaRPr lang="es-ES" dirty="0">
              <a:solidFill>
                <a:srgbClr val="00B0F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smtClean="0"/>
              <a:t>I </a:t>
            </a:r>
            <a:r>
              <a:rPr lang="es-ES" dirty="0" smtClean="0">
                <a:solidFill>
                  <a:srgbClr val="FF0000"/>
                </a:solidFill>
              </a:rPr>
              <a:t>am (</a:t>
            </a:r>
            <a:r>
              <a:rPr lang="es-ES" dirty="0" err="1" smtClean="0">
                <a:solidFill>
                  <a:srgbClr val="FF0000"/>
                </a:solidFill>
              </a:rPr>
              <a:t>not</a:t>
            </a:r>
            <a:r>
              <a:rPr lang="es-ES" dirty="0" smtClean="0">
                <a:solidFill>
                  <a:srgbClr val="FF0000"/>
                </a:solidFill>
              </a:rPr>
              <a:t>) </a:t>
            </a:r>
            <a:r>
              <a:rPr lang="es-ES" dirty="0" err="1" smtClean="0">
                <a:solidFill>
                  <a:srgbClr val="FF0000"/>
                </a:solidFill>
              </a:rPr>
              <a:t>interested</a:t>
            </a:r>
            <a:r>
              <a:rPr lang="es-ES" dirty="0" smtClean="0">
                <a:solidFill>
                  <a:srgbClr val="FF0000"/>
                </a:solidFill>
              </a:rPr>
              <a:t> in </a:t>
            </a:r>
            <a:r>
              <a:rPr lang="es-ES" dirty="0" smtClean="0"/>
              <a:t>sport.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dirty="0" smtClean="0"/>
              <a:t> I </a:t>
            </a:r>
            <a:r>
              <a:rPr lang="es-ES" dirty="0" smtClean="0">
                <a:solidFill>
                  <a:srgbClr val="00B050"/>
                </a:solidFill>
              </a:rPr>
              <a:t>do</a:t>
            </a:r>
            <a:r>
              <a:rPr lang="es-ES" dirty="0" smtClean="0"/>
              <a:t> karate /</a:t>
            </a:r>
            <a:r>
              <a:rPr lang="es-ES" dirty="0" err="1" smtClean="0"/>
              <a:t>pilates</a:t>
            </a:r>
            <a:r>
              <a:rPr lang="es-ES" dirty="0" smtClean="0"/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dirty="0" smtClean="0"/>
              <a:t> I </a:t>
            </a:r>
            <a:r>
              <a:rPr lang="es-ES" dirty="0" err="1" smtClean="0">
                <a:solidFill>
                  <a:srgbClr val="00B050"/>
                </a:solidFill>
              </a:rPr>
              <a:t>play</a:t>
            </a:r>
            <a:r>
              <a:rPr lang="es-ES" dirty="0" smtClean="0"/>
              <a:t> </a:t>
            </a:r>
            <a:r>
              <a:rPr lang="es-ES" dirty="0" err="1" smtClean="0"/>
              <a:t>tennis</a:t>
            </a:r>
            <a:r>
              <a:rPr lang="es-ES" dirty="0" smtClean="0"/>
              <a:t>, golf….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dirty="0"/>
              <a:t> </a:t>
            </a:r>
            <a:r>
              <a:rPr lang="es-ES" dirty="0" smtClean="0"/>
              <a:t> I </a:t>
            </a:r>
            <a:r>
              <a:rPr lang="es-ES" dirty="0" err="1" smtClean="0">
                <a:solidFill>
                  <a:srgbClr val="00B050"/>
                </a:solidFill>
              </a:rPr>
              <a:t>go</a:t>
            </a:r>
            <a:r>
              <a:rPr lang="es-ES" dirty="0" smtClean="0"/>
              <a:t> </a:t>
            </a:r>
            <a:r>
              <a:rPr lang="es-ES" dirty="0" err="1" smtClean="0"/>
              <a:t>running</a:t>
            </a:r>
            <a:r>
              <a:rPr lang="es-ES" dirty="0" smtClean="0"/>
              <a:t> / windsurfing ….</a:t>
            </a:r>
          </a:p>
          <a:p>
            <a:pPr marL="0" indent="0">
              <a:buNone/>
            </a:pPr>
            <a:endParaRPr lang="es-ES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s-ES" dirty="0" smtClean="0"/>
              <a:t>I </a:t>
            </a:r>
            <a:r>
              <a:rPr lang="es-ES" dirty="0" smtClean="0">
                <a:solidFill>
                  <a:srgbClr val="00B050"/>
                </a:solidFill>
              </a:rPr>
              <a:t>am </a:t>
            </a:r>
            <a:r>
              <a:rPr lang="es-ES" dirty="0" err="1" smtClean="0">
                <a:solidFill>
                  <a:srgbClr val="00B050"/>
                </a:solidFill>
              </a:rPr>
              <a:t>bored</a:t>
            </a:r>
            <a:r>
              <a:rPr lang="es-ES" dirty="0" smtClean="0">
                <a:solidFill>
                  <a:srgbClr val="00B050"/>
                </a:solidFill>
              </a:rPr>
              <a:t> </a:t>
            </a:r>
            <a:r>
              <a:rPr lang="es-ES" dirty="0" err="1" smtClean="0">
                <a:solidFill>
                  <a:srgbClr val="00B050"/>
                </a:solidFill>
              </a:rPr>
              <a:t>with</a:t>
            </a:r>
            <a:r>
              <a:rPr lang="es-ES" dirty="0" smtClean="0">
                <a:solidFill>
                  <a:srgbClr val="00B050"/>
                </a:solidFill>
              </a:rPr>
              <a:t> </a:t>
            </a:r>
            <a:r>
              <a:rPr lang="es-ES" dirty="0" err="1" smtClean="0"/>
              <a:t>football</a:t>
            </a:r>
            <a:r>
              <a:rPr lang="es-ES" dirty="0" smtClean="0"/>
              <a:t> !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dirty="0" smtClean="0">
                <a:solidFill>
                  <a:srgbClr val="00B050"/>
                </a:solidFill>
              </a:rPr>
              <a:t>I </a:t>
            </a:r>
            <a:r>
              <a:rPr lang="es-ES" dirty="0" err="1" smtClean="0">
                <a:solidFill>
                  <a:srgbClr val="00B050"/>
                </a:solidFill>
              </a:rPr>
              <a:t>think</a:t>
            </a:r>
            <a:r>
              <a:rPr lang="es-ES" dirty="0" smtClean="0">
                <a:solidFill>
                  <a:srgbClr val="00B050"/>
                </a:solidFill>
              </a:rPr>
              <a:t> </a:t>
            </a:r>
            <a:r>
              <a:rPr lang="es-ES" dirty="0" err="1" smtClean="0">
                <a:solidFill>
                  <a:srgbClr val="00B050"/>
                </a:solidFill>
              </a:rPr>
              <a:t>that</a:t>
            </a:r>
            <a:r>
              <a:rPr lang="es-ES" dirty="0" smtClean="0"/>
              <a:t> </a:t>
            </a:r>
            <a:r>
              <a:rPr lang="es-ES" dirty="0" err="1" smtClean="0"/>
              <a:t>football</a:t>
            </a:r>
            <a:r>
              <a:rPr lang="es-ES" dirty="0" smtClean="0"/>
              <a:t> </a:t>
            </a:r>
            <a:r>
              <a:rPr lang="es-ES" dirty="0" err="1" smtClean="0">
                <a:solidFill>
                  <a:srgbClr val="00B050"/>
                </a:solidFill>
              </a:rPr>
              <a:t>is</a:t>
            </a:r>
            <a:r>
              <a:rPr lang="es-ES" dirty="0" smtClean="0">
                <a:solidFill>
                  <a:srgbClr val="00B050"/>
                </a:solidFill>
              </a:rPr>
              <a:t> </a:t>
            </a:r>
            <a:r>
              <a:rPr lang="es-ES" dirty="0" err="1" smtClean="0">
                <a:solidFill>
                  <a:srgbClr val="00B050"/>
                </a:solidFill>
              </a:rPr>
              <a:t>boring</a:t>
            </a:r>
            <a:r>
              <a:rPr lang="es-ES" dirty="0" smtClean="0">
                <a:solidFill>
                  <a:srgbClr val="00B050"/>
                </a:solidFill>
              </a:rPr>
              <a:t> </a:t>
            </a:r>
            <a:r>
              <a:rPr lang="es-ES" dirty="0" smtClean="0"/>
              <a:t>!</a:t>
            </a:r>
          </a:p>
          <a:p>
            <a:pPr marL="0" indent="0">
              <a:buNone/>
            </a:pPr>
            <a:endParaRPr lang="es-ES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s-ES" sz="3600" dirty="0" smtClean="0">
                <a:solidFill>
                  <a:srgbClr val="7030A0"/>
                </a:solidFill>
              </a:rPr>
              <a:t>In </a:t>
            </a:r>
            <a:r>
              <a:rPr lang="es-ES" sz="3600" dirty="0" err="1" smtClean="0">
                <a:solidFill>
                  <a:srgbClr val="7030A0"/>
                </a:solidFill>
              </a:rPr>
              <a:t>my</a:t>
            </a:r>
            <a:r>
              <a:rPr lang="es-ES" sz="3600" dirty="0" smtClean="0">
                <a:solidFill>
                  <a:srgbClr val="7030A0"/>
                </a:solidFill>
              </a:rPr>
              <a:t> free time, I </a:t>
            </a:r>
            <a:r>
              <a:rPr lang="es-ES" sz="3600" dirty="0" err="1" smtClean="0">
                <a:solidFill>
                  <a:srgbClr val="7030A0"/>
                </a:solidFill>
              </a:rPr>
              <a:t>love</a:t>
            </a:r>
            <a:r>
              <a:rPr lang="es-ES" sz="3600" dirty="0" smtClean="0">
                <a:solidFill>
                  <a:srgbClr val="7030A0"/>
                </a:solidFill>
              </a:rPr>
              <a:t> </a:t>
            </a:r>
            <a:r>
              <a:rPr lang="es-ES" dirty="0" err="1" smtClean="0"/>
              <a:t>cooking</a:t>
            </a:r>
            <a:r>
              <a:rPr lang="es-ES" dirty="0" smtClean="0"/>
              <a:t>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364123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>
                <a:solidFill>
                  <a:srgbClr val="00B0F0"/>
                </a:solidFill>
              </a:rPr>
              <a:t>What</a:t>
            </a:r>
            <a:r>
              <a:rPr lang="es-ES" dirty="0">
                <a:solidFill>
                  <a:srgbClr val="00B0F0"/>
                </a:solidFill>
              </a:rPr>
              <a:t> </a:t>
            </a:r>
            <a:r>
              <a:rPr lang="es-ES" dirty="0" err="1" smtClean="0">
                <a:solidFill>
                  <a:srgbClr val="00B0F0"/>
                </a:solidFill>
              </a:rPr>
              <a:t>would</a:t>
            </a:r>
            <a:r>
              <a:rPr lang="es-ES" dirty="0" smtClean="0">
                <a:solidFill>
                  <a:srgbClr val="00B0F0"/>
                </a:solidFill>
              </a:rPr>
              <a:t> </a:t>
            </a:r>
            <a:r>
              <a:rPr lang="es-ES" dirty="0" err="1" smtClean="0">
                <a:solidFill>
                  <a:srgbClr val="00B0F0"/>
                </a:solidFill>
              </a:rPr>
              <a:t>you</a:t>
            </a:r>
            <a:r>
              <a:rPr lang="es-ES" dirty="0" smtClean="0">
                <a:solidFill>
                  <a:srgbClr val="00B0F0"/>
                </a:solidFill>
              </a:rPr>
              <a:t> </a:t>
            </a:r>
            <a:r>
              <a:rPr lang="es-ES" dirty="0" err="1" smtClean="0">
                <a:solidFill>
                  <a:srgbClr val="00B0F0"/>
                </a:solidFill>
              </a:rPr>
              <a:t>like</a:t>
            </a:r>
            <a:r>
              <a:rPr lang="es-ES" dirty="0" smtClean="0">
                <a:solidFill>
                  <a:srgbClr val="00B0F0"/>
                </a:solidFill>
              </a:rPr>
              <a:t> to do</a:t>
            </a:r>
            <a:br>
              <a:rPr lang="es-ES" dirty="0" smtClean="0">
                <a:solidFill>
                  <a:srgbClr val="00B0F0"/>
                </a:solidFill>
              </a:rPr>
            </a:br>
            <a:r>
              <a:rPr lang="es-ES" dirty="0" smtClean="0">
                <a:solidFill>
                  <a:srgbClr val="00B0F0"/>
                </a:solidFill>
              </a:rPr>
              <a:t> in </a:t>
            </a:r>
            <a:r>
              <a:rPr lang="es-ES" dirty="0" err="1" smtClean="0">
                <a:solidFill>
                  <a:srgbClr val="00B0F0"/>
                </a:solidFill>
              </a:rPr>
              <a:t>the</a:t>
            </a:r>
            <a:r>
              <a:rPr lang="es-ES" dirty="0" smtClean="0">
                <a:solidFill>
                  <a:srgbClr val="00B0F0"/>
                </a:solidFill>
              </a:rPr>
              <a:t> </a:t>
            </a:r>
            <a:r>
              <a:rPr lang="es-ES" dirty="0" err="1" smtClean="0">
                <a:solidFill>
                  <a:srgbClr val="00B0F0"/>
                </a:solidFill>
              </a:rPr>
              <a:t>future</a:t>
            </a:r>
            <a:r>
              <a:rPr lang="es-ES" dirty="0" smtClean="0">
                <a:solidFill>
                  <a:srgbClr val="00B0F0"/>
                </a:solidFill>
              </a:rPr>
              <a:t>?</a:t>
            </a:r>
            <a:endParaRPr lang="es-ES" dirty="0">
              <a:solidFill>
                <a:srgbClr val="00B0F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In </a:t>
            </a:r>
            <a:r>
              <a:rPr lang="es-ES" dirty="0" err="1" smtClean="0">
                <a:solidFill>
                  <a:srgbClr val="FF0000"/>
                </a:solidFill>
              </a:rPr>
              <a:t>the</a:t>
            </a:r>
            <a:r>
              <a:rPr lang="es-ES" dirty="0" smtClean="0">
                <a:solidFill>
                  <a:srgbClr val="FF0000"/>
                </a:solidFill>
              </a:rPr>
              <a:t> </a:t>
            </a:r>
            <a:r>
              <a:rPr lang="es-ES" dirty="0" err="1" smtClean="0">
                <a:solidFill>
                  <a:srgbClr val="FF0000"/>
                </a:solidFill>
              </a:rPr>
              <a:t>future</a:t>
            </a:r>
            <a:r>
              <a:rPr lang="es-ES" dirty="0" smtClean="0">
                <a:solidFill>
                  <a:srgbClr val="FF0000"/>
                </a:solidFill>
              </a:rPr>
              <a:t>, </a:t>
            </a:r>
            <a:r>
              <a:rPr lang="es-ES" dirty="0" err="1" smtClean="0">
                <a:solidFill>
                  <a:srgbClr val="FF0000"/>
                </a:solidFill>
              </a:rPr>
              <a:t>my</a:t>
            </a:r>
            <a:r>
              <a:rPr lang="es-ES" dirty="0" smtClean="0">
                <a:solidFill>
                  <a:srgbClr val="FF0000"/>
                </a:solidFill>
              </a:rPr>
              <a:t> </a:t>
            </a:r>
            <a:r>
              <a:rPr lang="es-ES" dirty="0" err="1" smtClean="0">
                <a:solidFill>
                  <a:srgbClr val="FF0000"/>
                </a:solidFill>
              </a:rPr>
              <a:t>dream</a:t>
            </a:r>
            <a:r>
              <a:rPr lang="es-ES" dirty="0" smtClean="0">
                <a:solidFill>
                  <a:srgbClr val="FF0000"/>
                </a:solidFill>
              </a:rPr>
              <a:t> </a:t>
            </a:r>
            <a:r>
              <a:rPr lang="es-ES" dirty="0" err="1" smtClean="0">
                <a:solidFill>
                  <a:srgbClr val="FF0000"/>
                </a:solidFill>
              </a:rPr>
              <a:t>job</a:t>
            </a:r>
            <a:r>
              <a:rPr lang="es-ES" dirty="0" smtClean="0">
                <a:solidFill>
                  <a:srgbClr val="FF0000"/>
                </a:solidFill>
              </a:rPr>
              <a:t> </a:t>
            </a:r>
            <a:r>
              <a:rPr lang="es-ES" dirty="0" err="1" smtClean="0">
                <a:solidFill>
                  <a:srgbClr val="FF0000"/>
                </a:solidFill>
              </a:rPr>
              <a:t>is</a:t>
            </a:r>
            <a:endParaRPr lang="es-E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s-ES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s-ES" dirty="0" smtClean="0"/>
              <a:t> </a:t>
            </a:r>
            <a:r>
              <a:rPr lang="es-ES" smtClean="0">
                <a:solidFill>
                  <a:srgbClr val="00B0F0"/>
                </a:solidFill>
              </a:rPr>
              <a:t>to be / </a:t>
            </a:r>
            <a:r>
              <a:rPr lang="es-ES" dirty="0" err="1" smtClean="0">
                <a:solidFill>
                  <a:srgbClr val="00B0F0"/>
                </a:solidFill>
              </a:rPr>
              <a:t>become</a:t>
            </a:r>
            <a:r>
              <a:rPr lang="es-ES" dirty="0" smtClean="0">
                <a:solidFill>
                  <a:srgbClr val="00B0F0"/>
                </a:solidFill>
              </a:rPr>
              <a:t> a </a:t>
            </a:r>
            <a:r>
              <a:rPr lang="es-ES" dirty="0" err="1" smtClean="0"/>
              <a:t>teacher</a:t>
            </a:r>
            <a:r>
              <a:rPr lang="es-ES" dirty="0" smtClean="0"/>
              <a:t> / a </a:t>
            </a:r>
            <a:r>
              <a:rPr lang="es-ES" dirty="0" err="1" smtClean="0"/>
              <a:t>policeman</a:t>
            </a:r>
            <a:r>
              <a:rPr lang="es-ES" dirty="0" smtClean="0"/>
              <a:t> / a </a:t>
            </a:r>
            <a:r>
              <a:rPr lang="es-ES" dirty="0" err="1" smtClean="0"/>
              <a:t>carpenter</a:t>
            </a:r>
            <a:r>
              <a:rPr lang="es-ES" dirty="0" smtClean="0"/>
              <a:t>……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dirty="0" smtClean="0"/>
              <a:t> </a:t>
            </a:r>
            <a:r>
              <a:rPr lang="es-ES" dirty="0" smtClean="0">
                <a:solidFill>
                  <a:srgbClr val="00B0F0"/>
                </a:solidFill>
              </a:rPr>
              <a:t>to </a:t>
            </a:r>
            <a:r>
              <a:rPr lang="es-ES" dirty="0" err="1" smtClean="0">
                <a:solidFill>
                  <a:srgbClr val="00B0F0"/>
                </a:solidFill>
              </a:rPr>
              <a:t>work</a:t>
            </a:r>
            <a:r>
              <a:rPr lang="es-ES" dirty="0" smtClean="0">
                <a:solidFill>
                  <a:srgbClr val="00B0F0"/>
                </a:solidFill>
              </a:rPr>
              <a:t> in  </a:t>
            </a:r>
            <a:r>
              <a:rPr lang="es-ES" dirty="0" smtClean="0"/>
              <a:t>a </a:t>
            </a:r>
            <a:r>
              <a:rPr lang="es-ES" dirty="0" err="1" smtClean="0"/>
              <a:t>school</a:t>
            </a:r>
            <a:r>
              <a:rPr lang="es-ES" dirty="0" smtClean="0"/>
              <a:t> / </a:t>
            </a:r>
            <a:r>
              <a:rPr lang="es-ES" dirty="0" err="1" smtClean="0"/>
              <a:t>an</a:t>
            </a:r>
            <a:r>
              <a:rPr lang="es-ES" dirty="0" smtClean="0"/>
              <a:t> office / a workshop……</a:t>
            </a:r>
          </a:p>
          <a:p>
            <a:pPr>
              <a:buFont typeface="Wingdings" panose="05000000000000000000" pitchFamily="2" charset="2"/>
              <a:buChar char="Ø"/>
            </a:pPr>
            <a:endParaRPr lang="es-ES" dirty="0"/>
          </a:p>
          <a:p>
            <a:pPr>
              <a:buFont typeface="Wingdings" panose="05000000000000000000" pitchFamily="2" charset="2"/>
              <a:buChar char="§"/>
            </a:pPr>
            <a:r>
              <a:rPr lang="es-ES" dirty="0" smtClean="0">
                <a:solidFill>
                  <a:srgbClr val="FF0000"/>
                </a:solidFill>
              </a:rPr>
              <a:t>In </a:t>
            </a:r>
            <a:r>
              <a:rPr lang="es-ES" dirty="0" err="1" smtClean="0">
                <a:solidFill>
                  <a:srgbClr val="FF0000"/>
                </a:solidFill>
              </a:rPr>
              <a:t>the</a:t>
            </a:r>
            <a:r>
              <a:rPr lang="es-ES" dirty="0" smtClean="0">
                <a:solidFill>
                  <a:srgbClr val="FF0000"/>
                </a:solidFill>
              </a:rPr>
              <a:t> </a:t>
            </a:r>
            <a:r>
              <a:rPr lang="es-ES" dirty="0" err="1" smtClean="0">
                <a:solidFill>
                  <a:srgbClr val="FF0000"/>
                </a:solidFill>
              </a:rPr>
              <a:t>future</a:t>
            </a:r>
            <a:r>
              <a:rPr lang="es-ES" dirty="0" smtClean="0">
                <a:solidFill>
                  <a:srgbClr val="FF0000"/>
                </a:solidFill>
              </a:rPr>
              <a:t>, I </a:t>
            </a:r>
            <a:r>
              <a:rPr lang="es-ES" dirty="0" err="1" smtClean="0">
                <a:solidFill>
                  <a:srgbClr val="FF0000"/>
                </a:solidFill>
              </a:rPr>
              <a:t>would</a:t>
            </a:r>
            <a:r>
              <a:rPr lang="es-ES" dirty="0" smtClean="0">
                <a:solidFill>
                  <a:srgbClr val="FF0000"/>
                </a:solidFill>
              </a:rPr>
              <a:t> </a:t>
            </a:r>
            <a:r>
              <a:rPr lang="es-ES" dirty="0" err="1" smtClean="0">
                <a:solidFill>
                  <a:srgbClr val="FF0000"/>
                </a:solidFill>
              </a:rPr>
              <a:t>like</a:t>
            </a:r>
            <a:r>
              <a:rPr lang="es-ES" dirty="0" smtClean="0">
                <a:solidFill>
                  <a:srgbClr val="FF0000"/>
                </a:solidFill>
              </a:rPr>
              <a:t> …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dirty="0" smtClean="0"/>
              <a:t>To be ….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dirty="0" smtClean="0"/>
              <a:t>To </a:t>
            </a:r>
            <a:r>
              <a:rPr lang="es-ES" dirty="0" err="1" smtClean="0"/>
              <a:t>work</a:t>
            </a:r>
            <a:r>
              <a:rPr lang="es-ES" dirty="0" smtClean="0"/>
              <a:t> in ….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641171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00B0F0"/>
                </a:solidFill>
              </a:rPr>
              <a:t>THAT´S ALL FOR NOW !</a:t>
            </a:r>
            <a:endParaRPr lang="es-ES" dirty="0">
              <a:solidFill>
                <a:srgbClr val="00B0F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THANK YOU FOR LISTENING</a:t>
            </a:r>
          </a:p>
          <a:p>
            <a:endParaRPr lang="es-ES" dirty="0" smtClean="0"/>
          </a:p>
          <a:p>
            <a:r>
              <a:rPr lang="es-ES" dirty="0" smtClean="0"/>
              <a:t>I HOPE TO LEARN MORE ENGLISH THIS YEAR</a:t>
            </a:r>
          </a:p>
          <a:p>
            <a:endParaRPr lang="es-ES" dirty="0" smtClean="0"/>
          </a:p>
          <a:p>
            <a:r>
              <a:rPr lang="es-ES" dirty="0" smtClean="0"/>
              <a:t>GOODBYE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446789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294</Words>
  <Application>Microsoft Office PowerPoint</Application>
  <PresentationFormat>Presentación en pantalla (4:3)</PresentationFormat>
  <Paragraphs>51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Presentación de PowerPoint</vt:lpstr>
      <vt:lpstr>WHAT´S YOUR NAME? </vt:lpstr>
      <vt:lpstr>HOW OLD ARE YOU?</vt:lpstr>
      <vt:lpstr>WHERE ARE YOU FROM?</vt:lpstr>
      <vt:lpstr>What are your likes and dislikes?</vt:lpstr>
      <vt:lpstr>Do you like sport ?</vt:lpstr>
      <vt:lpstr>What would you like to do  in the future?</vt:lpstr>
      <vt:lpstr>THAT´S ALL FOR NOW 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INTRODUCE YOURSELF!</dc:title>
  <dc:creator>Usuario</dc:creator>
  <cp:lastModifiedBy>Usuario</cp:lastModifiedBy>
  <cp:revision>9</cp:revision>
  <dcterms:created xsi:type="dcterms:W3CDTF">2022-09-14T09:25:40Z</dcterms:created>
  <dcterms:modified xsi:type="dcterms:W3CDTF">2022-09-14T10:25:22Z</dcterms:modified>
</cp:coreProperties>
</file>