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56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B7B"/>
    <a:srgbClr val="C4E59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260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472F-6339-401C-85D1-F580C8FB0F8E}" type="datetimeFigureOut">
              <a:rPr lang="es-AR" smtClean="0"/>
              <a:pPr/>
              <a:t>3/10/2022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C66E-4638-4BC3-B316-1729E461E6D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487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472F-6339-401C-85D1-F580C8FB0F8E}" type="datetimeFigureOut">
              <a:rPr lang="es-AR" smtClean="0"/>
              <a:pPr/>
              <a:t>3/10/2022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C66E-4638-4BC3-B316-1729E461E6D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598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472F-6339-401C-85D1-F580C8FB0F8E}" type="datetimeFigureOut">
              <a:rPr lang="es-AR" smtClean="0"/>
              <a:pPr/>
              <a:t>3/10/2022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C66E-4638-4BC3-B316-1729E461E6D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69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472F-6339-401C-85D1-F580C8FB0F8E}" type="datetimeFigureOut">
              <a:rPr lang="es-AR" smtClean="0"/>
              <a:pPr/>
              <a:t>3/10/2022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C66E-4638-4BC3-B316-1729E461E6D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970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472F-6339-401C-85D1-F580C8FB0F8E}" type="datetimeFigureOut">
              <a:rPr lang="es-AR" smtClean="0"/>
              <a:pPr/>
              <a:t>3/10/2022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C66E-4638-4BC3-B316-1729E461E6D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061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472F-6339-401C-85D1-F580C8FB0F8E}" type="datetimeFigureOut">
              <a:rPr lang="es-AR" smtClean="0"/>
              <a:pPr/>
              <a:t>3/10/2022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C66E-4638-4BC3-B316-1729E461E6D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955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472F-6339-401C-85D1-F580C8FB0F8E}" type="datetimeFigureOut">
              <a:rPr lang="es-AR" smtClean="0"/>
              <a:pPr/>
              <a:t>3/10/2022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C66E-4638-4BC3-B316-1729E461E6D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686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472F-6339-401C-85D1-F580C8FB0F8E}" type="datetimeFigureOut">
              <a:rPr lang="es-AR" smtClean="0"/>
              <a:pPr/>
              <a:t>3/10/2022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C66E-4638-4BC3-B316-1729E461E6D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413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472F-6339-401C-85D1-F580C8FB0F8E}" type="datetimeFigureOut">
              <a:rPr lang="es-AR" smtClean="0"/>
              <a:pPr/>
              <a:t>3/10/2022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C66E-4638-4BC3-B316-1729E461E6D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591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472F-6339-401C-85D1-F580C8FB0F8E}" type="datetimeFigureOut">
              <a:rPr lang="es-AR" smtClean="0"/>
              <a:pPr/>
              <a:t>3/10/2022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C66E-4638-4BC3-B316-1729E461E6D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745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472F-6339-401C-85D1-F580C8FB0F8E}" type="datetimeFigureOut">
              <a:rPr lang="es-AR" smtClean="0"/>
              <a:pPr/>
              <a:t>3/10/2022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C66E-4638-4BC3-B316-1729E461E6D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037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F472F-6339-401C-85D1-F580C8FB0F8E}" type="datetimeFigureOut">
              <a:rPr lang="es-AR" smtClean="0"/>
              <a:pPr/>
              <a:t>3/10/2022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1C66E-4638-4BC3-B316-1729E461E6D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066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836712"/>
            <a:ext cx="734481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b="1" dirty="0" smtClean="0">
                <a:latin typeface="Cooper Black" pitchFamily="18" charset="0"/>
              </a:rPr>
              <a:t>Do  </a:t>
            </a:r>
            <a:r>
              <a:rPr lang="es-AR" sz="4000" b="1" dirty="0" err="1" smtClean="0">
                <a:latin typeface="Cooper Black" pitchFamily="18" charset="0"/>
              </a:rPr>
              <a:t>you</a:t>
            </a:r>
            <a:r>
              <a:rPr lang="es-AR" sz="4000" b="1" dirty="0" smtClean="0">
                <a:latin typeface="Cooper Black" pitchFamily="18" charset="0"/>
              </a:rPr>
              <a:t>  </a:t>
            </a:r>
            <a:r>
              <a:rPr lang="es-AR" sz="4000" b="1" dirty="0" err="1" smtClean="0">
                <a:latin typeface="Cooper Black" pitchFamily="18" charset="0"/>
              </a:rPr>
              <a:t>agree</a:t>
            </a:r>
            <a:r>
              <a:rPr lang="es-AR" sz="4000" b="1" dirty="0" smtClean="0">
                <a:latin typeface="Cooper Black" pitchFamily="18" charset="0"/>
              </a:rPr>
              <a:t>  </a:t>
            </a:r>
            <a:r>
              <a:rPr lang="es-AR" sz="4000" b="1" dirty="0" err="1" smtClean="0">
                <a:latin typeface="Cooper Black" pitchFamily="18" charset="0"/>
              </a:rPr>
              <a:t>or</a:t>
            </a:r>
            <a:r>
              <a:rPr lang="es-AR" sz="4000" b="1" dirty="0" smtClean="0">
                <a:latin typeface="Cooper Black" pitchFamily="18" charset="0"/>
              </a:rPr>
              <a:t>  </a:t>
            </a:r>
            <a:r>
              <a:rPr lang="es-AR" sz="4000" b="1" dirty="0" err="1" smtClean="0">
                <a:latin typeface="Cooper Black" pitchFamily="18" charset="0"/>
              </a:rPr>
              <a:t>not</a:t>
            </a:r>
            <a:r>
              <a:rPr lang="es-AR" sz="4000" b="1" dirty="0" smtClean="0">
                <a:latin typeface="Cooper Black" pitchFamily="18" charset="0"/>
              </a:rPr>
              <a:t>?</a:t>
            </a:r>
            <a:endParaRPr lang="es-AR" sz="4000" b="1" dirty="0">
              <a:latin typeface="Cooper Black" pitchFamily="18" charset="0"/>
            </a:endParaRPr>
          </a:p>
        </p:txBody>
      </p:sp>
      <p:pic>
        <p:nvPicPr>
          <p:cNvPr id="3074" name="Picture 2" descr="http://school.discoveryeducation.com/clipart/images/questn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762500" cy="43910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grp\Downloads\eaten the ca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548680"/>
            <a:ext cx="7056784" cy="41764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92213" y="5445224"/>
            <a:ext cx="705678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b="1" dirty="0" err="1">
                <a:latin typeface="Rockwell Extra Bold" pitchFamily="18" charset="0"/>
              </a:rPr>
              <a:t>h</a:t>
            </a:r>
            <a:r>
              <a:rPr lang="es-AR" sz="4000" b="1" dirty="0" err="1" smtClean="0">
                <a:latin typeface="Rockwell Extra Bold" pitchFamily="18" charset="0"/>
              </a:rPr>
              <a:t>ad</a:t>
            </a:r>
            <a:r>
              <a:rPr lang="es-AR" sz="4000" b="1" dirty="0" smtClean="0">
                <a:latin typeface="Rockwell Extra Bold" pitchFamily="18" charset="0"/>
              </a:rPr>
              <a:t> </a:t>
            </a:r>
            <a:r>
              <a:rPr lang="es-AR" sz="4000" b="1" dirty="0" err="1" smtClean="0">
                <a:latin typeface="Rockwell Extra Bold" pitchFamily="18" charset="0"/>
              </a:rPr>
              <a:t>eaten</a:t>
            </a:r>
            <a:r>
              <a:rPr lang="es-AR" sz="4000" b="1" dirty="0" smtClean="0">
                <a:latin typeface="Rockwell Extra Bold" pitchFamily="18" charset="0"/>
              </a:rPr>
              <a:t>…</a:t>
            </a:r>
            <a:endParaRPr lang="es-AR" sz="4000" b="1" dirty="0">
              <a:latin typeface="Rockwell Extra Bold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24128" y="45091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613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grp\Downloads\drunk be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7"/>
            <a:ext cx="5626597" cy="43901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1642995"/>
            <a:ext cx="2736304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dirty="0" err="1">
                <a:latin typeface="Rockwell Extra Bold" pitchFamily="18" charset="0"/>
              </a:rPr>
              <a:t>h</a:t>
            </a:r>
            <a:r>
              <a:rPr lang="es-AR" sz="4000" dirty="0" err="1" smtClean="0">
                <a:latin typeface="Rockwell Extra Bold" pitchFamily="18" charset="0"/>
              </a:rPr>
              <a:t>ad</a:t>
            </a:r>
            <a:endParaRPr lang="es-AR" sz="4000" dirty="0" smtClean="0">
              <a:latin typeface="Rockwell Extra Bold" pitchFamily="18" charset="0"/>
            </a:endParaRPr>
          </a:p>
          <a:p>
            <a:pPr algn="ctr"/>
            <a:endParaRPr lang="es-AR" sz="4000" dirty="0">
              <a:latin typeface="Rockwell Extra Bold" pitchFamily="18" charset="0"/>
            </a:endParaRPr>
          </a:p>
          <a:p>
            <a:pPr algn="ctr"/>
            <a:r>
              <a:rPr lang="es-AR" sz="4000" dirty="0" smtClean="0">
                <a:latin typeface="Rockwell Extra Bold" pitchFamily="18" charset="0"/>
              </a:rPr>
              <a:t>(</a:t>
            </a:r>
            <a:r>
              <a:rPr lang="es-AR" sz="4000" dirty="0" err="1" smtClean="0">
                <a:latin typeface="Rockwell Extra Bold" pitchFamily="18" charset="0"/>
              </a:rPr>
              <a:t>drink</a:t>
            </a:r>
            <a:r>
              <a:rPr lang="es-AR" sz="4000" dirty="0" smtClean="0">
                <a:latin typeface="Rockwell Extra Bold" pitchFamily="18" charset="0"/>
              </a:rPr>
              <a:t>)</a:t>
            </a:r>
          </a:p>
          <a:p>
            <a:pPr algn="ctr"/>
            <a:endParaRPr lang="es-AR" sz="4000" dirty="0" smtClean="0">
              <a:latin typeface="Rockwell Extra Bold" pitchFamily="18" charset="0"/>
            </a:endParaRPr>
          </a:p>
          <a:p>
            <a:pPr algn="ctr"/>
            <a:r>
              <a:rPr lang="es-AR" sz="4000" dirty="0" smtClean="0">
                <a:latin typeface="Rockwell Extra Bold" pitchFamily="18" charset="0"/>
              </a:rPr>
              <a:t>...</a:t>
            </a:r>
            <a:endParaRPr lang="es-AR" sz="4000" dirty="0"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grp\Downloads\used b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6120680" cy="4590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55776" y="5445224"/>
            <a:ext cx="619268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dirty="0" err="1">
                <a:latin typeface="Rockwell Extra Bold" pitchFamily="18" charset="0"/>
              </a:rPr>
              <a:t>h</a:t>
            </a:r>
            <a:r>
              <a:rPr lang="es-AR" sz="4000" dirty="0" err="1" smtClean="0">
                <a:latin typeface="Rockwell Extra Bold" pitchFamily="18" charset="0"/>
              </a:rPr>
              <a:t>ad</a:t>
            </a:r>
            <a:r>
              <a:rPr lang="es-AR" sz="4000" dirty="0" smtClean="0">
                <a:latin typeface="Rockwell Extra Bold" pitchFamily="18" charset="0"/>
              </a:rPr>
              <a:t> (</a:t>
            </a:r>
            <a:r>
              <a:rPr lang="es-AR" sz="4000" dirty="0" err="1" smtClean="0">
                <a:latin typeface="Rockwell Extra Bold" pitchFamily="18" charset="0"/>
              </a:rPr>
              <a:t>sleep</a:t>
            </a:r>
            <a:r>
              <a:rPr lang="es-AR" sz="4000" dirty="0" smtClean="0">
                <a:latin typeface="Rockwell Extra Bold" pitchFamily="18" charset="0"/>
              </a:rPr>
              <a:t>) …</a:t>
            </a:r>
            <a:endParaRPr lang="es-AR" sz="4000" dirty="0"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grp\Downloads\cigarette e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6561"/>
            <a:ext cx="5832648" cy="389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1 CuadroTexto"/>
          <p:cNvSpPr txBox="1"/>
          <p:nvPr/>
        </p:nvSpPr>
        <p:spPr>
          <a:xfrm>
            <a:off x="1763688" y="5382569"/>
            <a:ext cx="5832648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dirty="0" err="1">
                <a:latin typeface="Rockwell Extra Bold" pitchFamily="18" charset="0"/>
              </a:rPr>
              <a:t>h</a:t>
            </a:r>
            <a:r>
              <a:rPr lang="es-AR" sz="4000" dirty="0" err="1" smtClean="0">
                <a:latin typeface="Rockwell Extra Bold" pitchFamily="18" charset="0"/>
              </a:rPr>
              <a:t>ad</a:t>
            </a:r>
            <a:r>
              <a:rPr lang="es-AR" sz="4000" dirty="0" smtClean="0">
                <a:latin typeface="Rockwell Extra Bold" pitchFamily="18" charset="0"/>
              </a:rPr>
              <a:t> (</a:t>
            </a:r>
            <a:r>
              <a:rPr lang="es-AR" sz="4000" dirty="0" err="1" smtClean="0">
                <a:latin typeface="Rockwell Extra Bold" pitchFamily="18" charset="0"/>
              </a:rPr>
              <a:t>smoke</a:t>
            </a:r>
            <a:r>
              <a:rPr lang="es-AR" sz="4000" dirty="0" smtClean="0">
                <a:latin typeface="Rockwell Extra Bold" pitchFamily="18" charset="0"/>
              </a:rPr>
              <a:t>) …</a:t>
            </a:r>
            <a:endParaRPr lang="es-AR" sz="4000" dirty="0"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7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grp\Downloads\used make 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6840760" cy="4558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1 CuadroTexto"/>
          <p:cNvSpPr txBox="1"/>
          <p:nvPr/>
        </p:nvSpPr>
        <p:spPr>
          <a:xfrm>
            <a:off x="3419872" y="5661248"/>
            <a:ext cx="532859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dirty="0" err="1">
                <a:latin typeface="Rockwell Extra Bold" pitchFamily="18" charset="0"/>
              </a:rPr>
              <a:t>h</a:t>
            </a:r>
            <a:r>
              <a:rPr lang="es-AR" sz="4000" dirty="0" err="1" smtClean="0">
                <a:latin typeface="Rockwell Extra Bold" pitchFamily="18" charset="0"/>
              </a:rPr>
              <a:t>ad</a:t>
            </a:r>
            <a:r>
              <a:rPr lang="es-AR" sz="4000" dirty="0" smtClean="0">
                <a:latin typeface="Rockwell Extra Bold" pitchFamily="18" charset="0"/>
              </a:rPr>
              <a:t> (use) …</a:t>
            </a:r>
            <a:endParaRPr lang="es-AR" sz="4000" dirty="0"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Cgrp\Downloads\written w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02152"/>
            <a:ext cx="538352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3 CuadroTexto"/>
          <p:cNvSpPr txBox="1"/>
          <p:nvPr/>
        </p:nvSpPr>
        <p:spPr>
          <a:xfrm>
            <a:off x="611560" y="2348880"/>
            <a:ext cx="2376264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dirty="0" err="1">
                <a:latin typeface="Rockwell Extra Bold" pitchFamily="18" charset="0"/>
              </a:rPr>
              <a:t>h</a:t>
            </a:r>
            <a:r>
              <a:rPr lang="es-AR" sz="4000" dirty="0" err="1" smtClean="0">
                <a:latin typeface="Rockwell Extra Bold" pitchFamily="18" charset="0"/>
              </a:rPr>
              <a:t>ad</a:t>
            </a:r>
            <a:r>
              <a:rPr lang="es-AR" sz="4000" dirty="0" smtClean="0">
                <a:latin typeface="Rockwell Extra Bold" pitchFamily="18" charset="0"/>
              </a:rPr>
              <a:t> </a:t>
            </a:r>
          </a:p>
          <a:p>
            <a:pPr algn="ctr"/>
            <a:r>
              <a:rPr lang="es-AR" sz="4000" dirty="0" smtClean="0">
                <a:latin typeface="Rockwell Extra Bold" pitchFamily="18" charset="0"/>
              </a:rPr>
              <a:t>(</a:t>
            </a:r>
            <a:r>
              <a:rPr lang="es-AR" sz="4000" dirty="0" err="1" smtClean="0">
                <a:latin typeface="Rockwell Extra Bold" pitchFamily="18" charset="0"/>
              </a:rPr>
              <a:t>write</a:t>
            </a:r>
            <a:r>
              <a:rPr lang="es-AR" sz="4000" dirty="0" smtClean="0">
                <a:latin typeface="Rockwell Extra Bold" pitchFamily="18" charset="0"/>
              </a:rPr>
              <a:t>)</a:t>
            </a:r>
          </a:p>
          <a:p>
            <a:pPr algn="ctr"/>
            <a:r>
              <a:rPr lang="es-AR" sz="4000" dirty="0" smtClean="0">
                <a:latin typeface="Rockwell Extra Bold" pitchFamily="18" charset="0"/>
              </a:rPr>
              <a:t>…</a:t>
            </a:r>
            <a:endParaRPr lang="es-AR" sz="4000" dirty="0"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grp\Downloads\stolen lap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620688"/>
            <a:ext cx="5292943" cy="41764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200226" y="4221088"/>
            <a:ext cx="230425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dirty="0" err="1">
                <a:latin typeface="Rockwell Extra Bold" pitchFamily="18" charset="0"/>
              </a:rPr>
              <a:t>h</a:t>
            </a:r>
            <a:r>
              <a:rPr lang="es-AR" sz="4000" dirty="0" err="1" smtClean="0">
                <a:latin typeface="Rockwell Extra Bold" pitchFamily="18" charset="0"/>
              </a:rPr>
              <a:t>ad</a:t>
            </a:r>
            <a:r>
              <a:rPr lang="es-AR" sz="4000" dirty="0" smtClean="0">
                <a:latin typeface="Rockwell Extra Bold" pitchFamily="18" charset="0"/>
              </a:rPr>
              <a:t> </a:t>
            </a:r>
          </a:p>
          <a:p>
            <a:pPr algn="ctr"/>
            <a:r>
              <a:rPr lang="es-AR" sz="4000" dirty="0" smtClean="0">
                <a:latin typeface="Rockwell Extra Bold" pitchFamily="18" charset="0"/>
              </a:rPr>
              <a:t>(</a:t>
            </a:r>
            <a:r>
              <a:rPr lang="es-AR" sz="4000" dirty="0" err="1" smtClean="0">
                <a:latin typeface="Rockwell Extra Bold" pitchFamily="18" charset="0"/>
              </a:rPr>
              <a:t>steal</a:t>
            </a:r>
            <a:r>
              <a:rPr lang="es-AR" sz="4000" dirty="0" smtClean="0">
                <a:latin typeface="Rockwell Extra Bold" pitchFamily="18" charset="0"/>
              </a:rPr>
              <a:t>)</a:t>
            </a:r>
          </a:p>
          <a:p>
            <a:pPr algn="ctr"/>
            <a:r>
              <a:rPr lang="es-AR" sz="4000" dirty="0" smtClean="0">
                <a:latin typeface="Rockwell Extra Bold" pitchFamily="18" charset="0"/>
              </a:rPr>
              <a:t>…’</a:t>
            </a:r>
            <a:endParaRPr lang="es-AR" sz="4000" dirty="0"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0013" y="908720"/>
            <a:ext cx="7632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dirty="0" smtClean="0">
                <a:solidFill>
                  <a:schemeClr val="bg1"/>
                </a:solidFill>
                <a:latin typeface="Rockwell Extra Bold" pitchFamily="18" charset="0"/>
              </a:rPr>
              <a:t>Poor Robert, </a:t>
            </a:r>
          </a:p>
          <a:p>
            <a:pPr algn="ctr"/>
            <a:r>
              <a:rPr lang="es-AR" sz="6000" dirty="0" smtClean="0">
                <a:solidFill>
                  <a:schemeClr val="bg1"/>
                </a:solidFill>
                <a:latin typeface="Rockwell Extra Bold" pitchFamily="18" charset="0"/>
              </a:rPr>
              <a:t>he </a:t>
            </a:r>
            <a:r>
              <a:rPr lang="es-AR" sz="6000" dirty="0" err="1" smtClean="0">
                <a:solidFill>
                  <a:schemeClr val="bg1"/>
                </a:solidFill>
                <a:latin typeface="Rockwell Extra Bold" pitchFamily="18" charset="0"/>
              </a:rPr>
              <a:t>will</a:t>
            </a:r>
            <a:r>
              <a:rPr lang="es-AR" sz="6000" dirty="0" smtClean="0">
                <a:solidFill>
                  <a:schemeClr val="bg1"/>
                </a:solidFill>
                <a:latin typeface="Rockwell Extra Bold" pitchFamily="18" charset="0"/>
              </a:rPr>
              <a:t> </a:t>
            </a:r>
            <a:r>
              <a:rPr lang="es-AR" sz="6000" dirty="0" err="1" smtClean="0">
                <a:solidFill>
                  <a:schemeClr val="bg1"/>
                </a:solidFill>
                <a:latin typeface="Rockwell Extra Bold" pitchFamily="18" charset="0"/>
              </a:rPr>
              <a:t>have</a:t>
            </a:r>
            <a:r>
              <a:rPr lang="es-AR" sz="6000" dirty="0" smtClean="0">
                <a:solidFill>
                  <a:schemeClr val="bg1"/>
                </a:solidFill>
                <a:latin typeface="Rockwell Extra Bold" pitchFamily="18" charset="0"/>
              </a:rPr>
              <a:t> </a:t>
            </a:r>
            <a:r>
              <a:rPr lang="es-AR" sz="6000" dirty="0" err="1" smtClean="0">
                <a:solidFill>
                  <a:schemeClr val="bg1"/>
                </a:solidFill>
                <a:latin typeface="Rockwell Extra Bold" pitchFamily="18" charset="0"/>
              </a:rPr>
              <a:t>to</a:t>
            </a:r>
            <a:r>
              <a:rPr lang="es-AR" sz="6000" dirty="0" smtClean="0">
                <a:solidFill>
                  <a:schemeClr val="bg1"/>
                </a:solidFill>
                <a:latin typeface="Rockwell Extra Bold" pitchFamily="18" charset="0"/>
              </a:rPr>
              <a:t> </a:t>
            </a:r>
            <a:r>
              <a:rPr lang="es-AR" sz="6000" dirty="0" err="1" smtClean="0">
                <a:solidFill>
                  <a:schemeClr val="bg1"/>
                </a:solidFill>
                <a:latin typeface="Rockwell Extra Bold" pitchFamily="18" charset="0"/>
              </a:rPr>
              <a:t>install</a:t>
            </a:r>
            <a:r>
              <a:rPr lang="es-AR" sz="6000" dirty="0" smtClean="0">
                <a:solidFill>
                  <a:schemeClr val="bg1"/>
                </a:solidFill>
                <a:latin typeface="Rockwell Extra Bold" pitchFamily="18" charset="0"/>
              </a:rPr>
              <a:t> </a:t>
            </a:r>
            <a:r>
              <a:rPr lang="es-AR" sz="6000" dirty="0" err="1" smtClean="0">
                <a:solidFill>
                  <a:schemeClr val="bg1"/>
                </a:solidFill>
                <a:latin typeface="Rockwell Extra Bold" pitchFamily="18" charset="0"/>
              </a:rPr>
              <a:t>an</a:t>
            </a:r>
            <a:r>
              <a:rPr lang="es-AR" sz="6000" dirty="0" smtClean="0">
                <a:solidFill>
                  <a:schemeClr val="bg1"/>
                </a:solidFill>
                <a:latin typeface="Rockwell Extra Bold" pitchFamily="18" charset="0"/>
              </a:rPr>
              <a:t> </a:t>
            </a:r>
            <a:r>
              <a:rPr lang="es-AR" sz="6000" dirty="0" err="1" smtClean="0">
                <a:solidFill>
                  <a:schemeClr val="bg1"/>
                </a:solidFill>
                <a:latin typeface="Rockwell Extra Bold" pitchFamily="18" charset="0"/>
              </a:rPr>
              <a:t>alarm</a:t>
            </a:r>
            <a:r>
              <a:rPr lang="es-AR" sz="6000" dirty="0" smtClean="0">
                <a:solidFill>
                  <a:schemeClr val="bg1"/>
                </a:solidFill>
                <a:latin typeface="Rockwell Extra Bold" pitchFamily="18" charset="0"/>
              </a:rPr>
              <a:t> </a:t>
            </a:r>
            <a:r>
              <a:rPr lang="es-AR" sz="6000" dirty="0" err="1" smtClean="0">
                <a:solidFill>
                  <a:schemeClr val="bg1"/>
                </a:solidFill>
                <a:latin typeface="Rockwell Extra Bold" pitchFamily="18" charset="0"/>
              </a:rPr>
              <a:t>system</a:t>
            </a:r>
            <a:r>
              <a:rPr lang="es-AR" sz="6000" dirty="0" smtClean="0">
                <a:solidFill>
                  <a:schemeClr val="bg1"/>
                </a:solidFill>
                <a:latin typeface="Rockwell Extra Bold" pitchFamily="18" charset="0"/>
              </a:rPr>
              <a:t> as </a:t>
            </a:r>
            <a:r>
              <a:rPr lang="es-AR" sz="6000" dirty="0" err="1" smtClean="0">
                <a:solidFill>
                  <a:schemeClr val="bg1"/>
                </a:solidFill>
                <a:latin typeface="Rockwell Extra Bold" pitchFamily="18" charset="0"/>
              </a:rPr>
              <a:t>soon</a:t>
            </a:r>
            <a:r>
              <a:rPr lang="es-AR" sz="6000" dirty="0" smtClean="0">
                <a:solidFill>
                  <a:schemeClr val="bg1"/>
                </a:solidFill>
                <a:latin typeface="Rockwell Extra Bold" pitchFamily="18" charset="0"/>
              </a:rPr>
              <a:t> as </a:t>
            </a:r>
            <a:r>
              <a:rPr lang="es-AR" sz="6000" dirty="0" err="1" smtClean="0">
                <a:solidFill>
                  <a:schemeClr val="bg1"/>
                </a:solidFill>
                <a:latin typeface="Rockwell Extra Bold" pitchFamily="18" charset="0"/>
              </a:rPr>
              <a:t>possible</a:t>
            </a:r>
            <a:r>
              <a:rPr lang="es-AR" sz="6000" dirty="0">
                <a:solidFill>
                  <a:schemeClr val="bg1"/>
                </a:solidFill>
                <a:latin typeface="Rockwell Extra Bold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024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344816" cy="582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2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7" y="404664"/>
            <a:ext cx="8083203" cy="592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2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564"/>
            <a:ext cx="8388424" cy="679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15816" y="1196752"/>
            <a:ext cx="187220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7236296" y="6493900"/>
            <a:ext cx="15476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38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404664"/>
            <a:ext cx="6696744" cy="770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4869160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dirty="0" smtClean="0">
                <a:latin typeface="Rockwell Extra Bold" pitchFamily="18" charset="0"/>
              </a:rPr>
              <a:t>Poor </a:t>
            </a:r>
            <a:r>
              <a:rPr lang="es-AR" sz="4400" dirty="0" err="1" smtClean="0">
                <a:latin typeface="Rockwell Extra Bold" pitchFamily="18" charset="0"/>
              </a:rPr>
              <a:t>man</a:t>
            </a:r>
            <a:r>
              <a:rPr lang="es-AR" sz="4400" dirty="0" smtClean="0">
                <a:latin typeface="Rockwell Extra Bold" pitchFamily="18" charset="0"/>
              </a:rPr>
              <a:t>…! </a:t>
            </a:r>
          </a:p>
          <a:p>
            <a:pPr algn="ctr"/>
            <a:r>
              <a:rPr lang="es-AR" sz="4400" dirty="0" err="1" smtClean="0">
                <a:latin typeface="Rockwell Extra Bold" pitchFamily="18" charset="0"/>
              </a:rPr>
              <a:t>What</a:t>
            </a:r>
            <a:r>
              <a:rPr lang="es-AR" sz="4400" dirty="0" smtClean="0">
                <a:latin typeface="Rockwell Extra Bold" pitchFamily="18" charset="0"/>
              </a:rPr>
              <a:t> </a:t>
            </a:r>
            <a:r>
              <a:rPr lang="es-AR" sz="4400" dirty="0" err="1" smtClean="0">
                <a:latin typeface="Rockwell Extra Bold" pitchFamily="18" charset="0"/>
              </a:rPr>
              <a:t>happened</a:t>
            </a:r>
            <a:r>
              <a:rPr lang="es-AR" sz="4400" dirty="0" smtClean="0">
                <a:latin typeface="Rockwell Extra Bold" pitchFamily="18" charset="0"/>
              </a:rPr>
              <a:t> </a:t>
            </a:r>
            <a:r>
              <a:rPr lang="es-AR" sz="4400" dirty="0" err="1" smtClean="0">
                <a:latin typeface="Rockwell Extra Bold" pitchFamily="18" charset="0"/>
              </a:rPr>
              <a:t>to</a:t>
            </a:r>
            <a:r>
              <a:rPr lang="es-AR" sz="4400" dirty="0" smtClean="0">
                <a:latin typeface="Rockwell Extra Bold" pitchFamily="18" charset="0"/>
              </a:rPr>
              <a:t> </a:t>
            </a:r>
            <a:r>
              <a:rPr lang="es-AR" sz="4400" dirty="0" err="1" smtClean="0">
                <a:latin typeface="Rockwell Extra Bold" pitchFamily="18" charset="0"/>
              </a:rPr>
              <a:t>him</a:t>
            </a:r>
            <a:r>
              <a:rPr lang="es-AR" sz="4400" dirty="0" smtClean="0">
                <a:latin typeface="Rockwell Extra Bold" pitchFamily="18" charset="0"/>
              </a:rPr>
              <a:t>?</a:t>
            </a:r>
            <a:endParaRPr lang="es-AR" sz="4400" dirty="0"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260648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Cooper Black" pitchFamily="18" charset="0"/>
              </a:rPr>
              <a:t>Firady</a:t>
            </a:r>
            <a:r>
              <a:rPr lang="en-US" sz="3600" b="1" dirty="0">
                <a:latin typeface="Cooper Black" pitchFamily="18" charset="0"/>
              </a:rPr>
              <a:t> was an </a:t>
            </a:r>
            <a:r>
              <a:rPr lang="en-US" sz="3600" b="1" dirty="0" err="1">
                <a:latin typeface="Cooper Black" pitchFamily="18" charset="0"/>
              </a:rPr>
              <a:t>auwfl</a:t>
            </a:r>
            <a:r>
              <a:rPr lang="en-US" sz="3600" b="1" dirty="0">
                <a:latin typeface="Cooper Black" pitchFamily="18" charset="0"/>
              </a:rPr>
              <a:t> day for </a:t>
            </a:r>
            <a:r>
              <a:rPr lang="en-US" sz="3600" b="1" dirty="0" err="1">
                <a:latin typeface="Cooper Black" pitchFamily="18" charset="0"/>
              </a:rPr>
              <a:t>Rboret</a:t>
            </a:r>
            <a:r>
              <a:rPr lang="en-US" sz="3600" b="1" dirty="0" smtClean="0">
                <a:latin typeface="Cooper Black" pitchFamily="18" charset="0"/>
              </a:rPr>
              <a:t>.  </a:t>
            </a:r>
            <a:r>
              <a:rPr lang="en-US" sz="3600" b="1" dirty="0">
                <a:latin typeface="Cooper Black" pitchFamily="18" charset="0"/>
              </a:rPr>
              <a:t>He </a:t>
            </a:r>
            <a:r>
              <a:rPr lang="en-US" sz="3600" b="1" dirty="0" err="1">
                <a:latin typeface="Cooper Black" pitchFamily="18" charset="0"/>
              </a:rPr>
              <a:t>fnisheid</a:t>
            </a:r>
            <a:r>
              <a:rPr lang="en-US" sz="3600" b="1" dirty="0">
                <a:latin typeface="Cooper Black" pitchFamily="18" charset="0"/>
              </a:rPr>
              <a:t> </a:t>
            </a:r>
            <a:r>
              <a:rPr lang="en-US" sz="3600" b="1" dirty="0" smtClean="0">
                <a:latin typeface="Cooper Black" pitchFamily="18" charset="0"/>
              </a:rPr>
              <a:t> </a:t>
            </a:r>
            <a:r>
              <a:rPr lang="en-US" sz="3600" b="1" dirty="0" err="1" smtClean="0">
                <a:latin typeface="Cooper Black" pitchFamily="18" charset="0"/>
              </a:rPr>
              <a:t>wrok</a:t>
            </a:r>
            <a:r>
              <a:rPr lang="en-US" sz="3600" b="1" dirty="0" smtClean="0">
                <a:latin typeface="Cooper Black" pitchFamily="18" charset="0"/>
              </a:rPr>
              <a:t>  </a:t>
            </a:r>
            <a:r>
              <a:rPr lang="en-US" sz="3600" b="1" dirty="0" err="1">
                <a:latin typeface="Cooper Black" pitchFamily="18" charset="0"/>
              </a:rPr>
              <a:t>ltae</a:t>
            </a:r>
            <a:r>
              <a:rPr lang="en-US" sz="3600" b="1" dirty="0">
                <a:latin typeface="Cooper Black" pitchFamily="18" charset="0"/>
              </a:rPr>
              <a:t> and </a:t>
            </a:r>
            <a:r>
              <a:rPr lang="en-US" sz="3600" b="1" dirty="0" err="1">
                <a:latin typeface="Cooper Black" pitchFamily="18" charset="0"/>
              </a:rPr>
              <a:t>tehn</a:t>
            </a:r>
            <a:r>
              <a:rPr lang="en-US" sz="3600" b="1" dirty="0">
                <a:latin typeface="Cooper Black" pitchFamily="18" charset="0"/>
              </a:rPr>
              <a:t> he had </a:t>
            </a:r>
            <a:r>
              <a:rPr lang="en-US" sz="3600" b="1" dirty="0" err="1" smtClean="0">
                <a:latin typeface="Cooper Black" pitchFamily="18" charset="0"/>
              </a:rPr>
              <a:t>smoe</a:t>
            </a:r>
            <a:r>
              <a:rPr lang="en-US" sz="3600" b="1" dirty="0" smtClean="0">
                <a:latin typeface="Cooper Black" pitchFamily="18" charset="0"/>
              </a:rPr>
              <a:t> </a:t>
            </a:r>
            <a:r>
              <a:rPr lang="en-US" sz="3600" b="1" dirty="0" err="1">
                <a:latin typeface="Cooper Black" pitchFamily="18" charset="0"/>
              </a:rPr>
              <a:t>porbelms</a:t>
            </a:r>
            <a:r>
              <a:rPr lang="en-US" sz="3600" b="1" dirty="0">
                <a:latin typeface="Cooper Black" pitchFamily="18" charset="0"/>
              </a:rPr>
              <a:t> on his way </a:t>
            </a:r>
            <a:r>
              <a:rPr lang="en-US" sz="3600" b="1" dirty="0" err="1">
                <a:latin typeface="Cooper Black" pitchFamily="18" charset="0"/>
              </a:rPr>
              <a:t>hmoe</a:t>
            </a:r>
            <a:r>
              <a:rPr lang="en-US" sz="3600" b="1" dirty="0">
                <a:latin typeface="Cooper Black" pitchFamily="18" charset="0"/>
              </a:rPr>
              <a:t>.  The </a:t>
            </a:r>
            <a:r>
              <a:rPr lang="en-US" sz="3600" b="1" dirty="0" err="1" smtClean="0">
                <a:latin typeface="Cooper Black" pitchFamily="18" charset="0"/>
              </a:rPr>
              <a:t>traiffcc</a:t>
            </a:r>
            <a:r>
              <a:rPr lang="en-US" sz="3600" b="1" dirty="0" smtClean="0">
                <a:latin typeface="Cooper Black" pitchFamily="18" charset="0"/>
              </a:rPr>
              <a:t> </a:t>
            </a:r>
            <a:r>
              <a:rPr lang="en-US" sz="3600" b="1" dirty="0">
                <a:latin typeface="Cooper Black" pitchFamily="18" charset="0"/>
              </a:rPr>
              <a:t>was </a:t>
            </a:r>
            <a:r>
              <a:rPr lang="en-US" sz="3600" b="1" dirty="0" err="1">
                <a:latin typeface="Cooper Black" pitchFamily="18" charset="0"/>
              </a:rPr>
              <a:t>heviaer</a:t>
            </a:r>
            <a:r>
              <a:rPr lang="en-US" sz="3600" b="1" dirty="0">
                <a:latin typeface="Cooper Black" pitchFamily="18" charset="0"/>
              </a:rPr>
              <a:t>  than </a:t>
            </a:r>
            <a:r>
              <a:rPr lang="en-US" sz="3600" b="1" dirty="0" err="1">
                <a:latin typeface="Cooper Black" pitchFamily="18" charset="0"/>
              </a:rPr>
              <a:t>eevr</a:t>
            </a:r>
            <a:r>
              <a:rPr lang="en-US" sz="3600" b="1" dirty="0">
                <a:latin typeface="Cooper Black" pitchFamily="18" charset="0"/>
              </a:rPr>
              <a:t>  and it was </a:t>
            </a:r>
            <a:r>
              <a:rPr lang="en-US" sz="3600" b="1" dirty="0" err="1">
                <a:latin typeface="Cooper Black" pitchFamily="18" charset="0"/>
              </a:rPr>
              <a:t>gitteng</a:t>
            </a:r>
            <a:r>
              <a:rPr lang="en-US" sz="3600" b="1" dirty="0">
                <a:latin typeface="Cooper Black" pitchFamily="18" charset="0"/>
              </a:rPr>
              <a:t> </a:t>
            </a:r>
            <a:r>
              <a:rPr lang="en-US" sz="3600" b="1" dirty="0" err="1">
                <a:latin typeface="Cooper Black" pitchFamily="18" charset="0"/>
              </a:rPr>
              <a:t>fgogy</a:t>
            </a:r>
            <a:r>
              <a:rPr lang="en-US" sz="3600" b="1" dirty="0">
                <a:latin typeface="Cooper Black" pitchFamily="18" charset="0"/>
              </a:rPr>
              <a:t>.  So he was </a:t>
            </a:r>
            <a:r>
              <a:rPr lang="en-US" sz="3600" b="1" dirty="0" err="1">
                <a:latin typeface="Cooper Black" pitchFamily="18" charset="0"/>
              </a:rPr>
              <a:t>ralley</a:t>
            </a:r>
            <a:r>
              <a:rPr lang="en-US" sz="3600" b="1" dirty="0">
                <a:latin typeface="Cooper Black" pitchFamily="18" charset="0"/>
              </a:rPr>
              <a:t> </a:t>
            </a:r>
            <a:r>
              <a:rPr lang="en-US" sz="3600" b="1" dirty="0" err="1">
                <a:latin typeface="Cooper Black" pitchFamily="18" charset="0"/>
              </a:rPr>
              <a:t>dleaeyd</a:t>
            </a:r>
            <a:r>
              <a:rPr lang="en-US" sz="3600" b="1" dirty="0">
                <a:latin typeface="Cooper Black" pitchFamily="18" charset="0"/>
              </a:rPr>
              <a:t> and </a:t>
            </a:r>
            <a:r>
              <a:rPr lang="en-US" sz="3600" b="1" dirty="0" err="1" smtClean="0">
                <a:latin typeface="Cooper Black" pitchFamily="18" charset="0"/>
              </a:rPr>
              <a:t>terid</a:t>
            </a:r>
            <a:r>
              <a:rPr lang="en-US" sz="3600" b="1" dirty="0">
                <a:latin typeface="Cooper Black" pitchFamily="18" charset="0"/>
              </a:rPr>
              <a:t>! </a:t>
            </a:r>
            <a:endParaRPr lang="en-US" sz="3600" b="1" dirty="0" smtClean="0">
              <a:latin typeface="Cooper Black" pitchFamily="18" charset="0"/>
            </a:endParaRPr>
          </a:p>
          <a:p>
            <a:pPr algn="just"/>
            <a:r>
              <a:rPr lang="en-US" sz="3600" b="1" dirty="0" smtClean="0">
                <a:latin typeface="Cooper Black" pitchFamily="18" charset="0"/>
              </a:rPr>
              <a:t>And </a:t>
            </a:r>
            <a:r>
              <a:rPr lang="en-US" sz="3600" b="1" dirty="0" err="1" smtClean="0">
                <a:latin typeface="Cooper Black" pitchFamily="18" charset="0"/>
              </a:rPr>
              <a:t>wehn</a:t>
            </a:r>
            <a:r>
              <a:rPr lang="en-US" sz="3600" b="1" dirty="0" smtClean="0">
                <a:latin typeface="Cooper Black" pitchFamily="18" charset="0"/>
              </a:rPr>
              <a:t> </a:t>
            </a:r>
            <a:r>
              <a:rPr lang="en-US" sz="3600" b="1" dirty="0">
                <a:latin typeface="Cooper Black" pitchFamily="18" charset="0"/>
              </a:rPr>
              <a:t>he </a:t>
            </a:r>
            <a:r>
              <a:rPr lang="en-US" sz="3600" b="1" dirty="0" err="1" smtClean="0">
                <a:latin typeface="Cooper Black" pitchFamily="18" charset="0"/>
              </a:rPr>
              <a:t>fainlly</a:t>
            </a:r>
            <a:r>
              <a:rPr lang="en-US" sz="3600" b="1" dirty="0" smtClean="0">
                <a:latin typeface="Cooper Black" pitchFamily="18" charset="0"/>
              </a:rPr>
              <a:t> </a:t>
            </a:r>
          </a:p>
          <a:p>
            <a:pPr algn="just"/>
            <a:r>
              <a:rPr lang="en-US" sz="3600" b="1" dirty="0" smtClean="0">
                <a:latin typeface="Cooper Black" pitchFamily="18" charset="0"/>
              </a:rPr>
              <a:t>got </a:t>
            </a:r>
            <a:r>
              <a:rPr lang="en-US" sz="3600" b="1" dirty="0" err="1" smtClean="0">
                <a:latin typeface="Cooper Black" pitchFamily="18" charset="0"/>
              </a:rPr>
              <a:t>hmoe</a:t>
            </a:r>
            <a:r>
              <a:rPr lang="en-US" sz="3600" b="1" dirty="0">
                <a:latin typeface="Cooper Black" pitchFamily="18" charset="0"/>
              </a:rPr>
              <a:t>, he </a:t>
            </a:r>
            <a:r>
              <a:rPr lang="en-US" sz="3600" b="1" dirty="0" err="1" smtClean="0">
                <a:latin typeface="Cooper Black" pitchFamily="18" charset="0"/>
              </a:rPr>
              <a:t>culdno’t</a:t>
            </a:r>
            <a:r>
              <a:rPr lang="en-US" sz="3600" b="1" dirty="0" smtClean="0">
                <a:latin typeface="Cooper Black" pitchFamily="18" charset="0"/>
              </a:rPr>
              <a:t>  </a:t>
            </a:r>
          </a:p>
          <a:p>
            <a:pPr algn="just"/>
            <a:r>
              <a:rPr lang="en-US" sz="3600" b="1" dirty="0" err="1" smtClean="0">
                <a:latin typeface="Cooper Black" pitchFamily="18" charset="0"/>
              </a:rPr>
              <a:t>bileeve</a:t>
            </a:r>
            <a:r>
              <a:rPr lang="en-US" sz="3600" b="1" dirty="0" smtClean="0">
                <a:latin typeface="Cooper Black" pitchFamily="18" charset="0"/>
              </a:rPr>
              <a:t>  his </a:t>
            </a:r>
            <a:r>
              <a:rPr lang="en-US" sz="3600" b="1" dirty="0" err="1" smtClean="0">
                <a:latin typeface="Cooper Black" pitchFamily="18" charset="0"/>
              </a:rPr>
              <a:t>eeys</a:t>
            </a:r>
            <a:r>
              <a:rPr lang="en-US" sz="3600" b="1" dirty="0">
                <a:latin typeface="Cooper Black" pitchFamily="18" charset="0"/>
              </a:rPr>
              <a:t>!</a:t>
            </a:r>
            <a:endParaRPr lang="es-AR" sz="3600" b="1" dirty="0">
              <a:latin typeface="Cooper Black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0611"/>
            <a:ext cx="2265040" cy="2083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5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764704"/>
            <a:ext cx="74888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 smtClean="0">
                <a:solidFill>
                  <a:schemeClr val="bg1"/>
                </a:solidFill>
                <a:latin typeface="Rockwell Extra Bold" pitchFamily="18" charset="0"/>
              </a:rPr>
              <a:t>‘</a:t>
            </a:r>
            <a:r>
              <a:rPr lang="es-AR" sz="6000" b="1" dirty="0" err="1" smtClean="0">
                <a:solidFill>
                  <a:schemeClr val="bg1"/>
                </a:solidFill>
                <a:latin typeface="Rockwell Extra Bold" pitchFamily="18" charset="0"/>
              </a:rPr>
              <a:t>When</a:t>
            </a:r>
            <a:r>
              <a:rPr lang="es-AR" sz="6000" b="1" dirty="0" smtClean="0">
                <a:solidFill>
                  <a:schemeClr val="bg1"/>
                </a:solidFill>
                <a:latin typeface="Rockwell Extra Bold" pitchFamily="18" charset="0"/>
              </a:rPr>
              <a:t> I </a:t>
            </a:r>
            <a:r>
              <a:rPr lang="es-AR" sz="6000" b="1" dirty="0" err="1" smtClean="0">
                <a:solidFill>
                  <a:schemeClr val="bg1"/>
                </a:solidFill>
                <a:latin typeface="Rockwell Extra Bold" pitchFamily="18" charset="0"/>
              </a:rPr>
              <a:t>arrived</a:t>
            </a:r>
            <a:r>
              <a:rPr lang="es-AR" sz="6000" b="1" dirty="0" smtClean="0">
                <a:solidFill>
                  <a:schemeClr val="bg1"/>
                </a:solidFill>
                <a:latin typeface="Rockwell Extra Bold" pitchFamily="18" charset="0"/>
              </a:rPr>
              <a:t> home, </a:t>
            </a:r>
          </a:p>
          <a:p>
            <a:pPr algn="ctr"/>
            <a:r>
              <a:rPr lang="es-AR" sz="6000" b="1" dirty="0" smtClean="0">
                <a:solidFill>
                  <a:schemeClr val="bg1"/>
                </a:solidFill>
                <a:latin typeface="Rockwell Extra Bold" pitchFamily="18" charset="0"/>
              </a:rPr>
              <a:t>I </a:t>
            </a:r>
            <a:r>
              <a:rPr lang="es-AR" sz="6000" b="1" dirty="0" err="1" smtClean="0">
                <a:solidFill>
                  <a:schemeClr val="bg1"/>
                </a:solidFill>
                <a:latin typeface="Rockwell Extra Bold" pitchFamily="18" charset="0"/>
              </a:rPr>
              <a:t>realized</a:t>
            </a:r>
            <a:r>
              <a:rPr lang="es-AR" sz="6000" b="1" dirty="0" smtClean="0">
                <a:solidFill>
                  <a:schemeClr val="bg1"/>
                </a:solidFill>
                <a:latin typeface="Rockwell Extra Bold" pitchFamily="18" charset="0"/>
              </a:rPr>
              <a:t> I </a:t>
            </a:r>
            <a:r>
              <a:rPr lang="es-AR" sz="6000" b="1" dirty="0" err="1" smtClean="0">
                <a:solidFill>
                  <a:schemeClr val="bg1"/>
                </a:solidFill>
                <a:latin typeface="Rockwell Extra Bold" pitchFamily="18" charset="0"/>
              </a:rPr>
              <a:t>had</a:t>
            </a:r>
            <a:r>
              <a:rPr lang="es-AR" sz="6000" b="1" dirty="0" smtClean="0">
                <a:solidFill>
                  <a:schemeClr val="bg1"/>
                </a:solidFill>
                <a:latin typeface="Rockwell Extra Bold" pitchFamily="18" charset="0"/>
              </a:rPr>
              <a:t> </a:t>
            </a:r>
            <a:r>
              <a:rPr lang="es-AR" sz="6000" b="1" dirty="0" err="1" smtClean="0">
                <a:solidFill>
                  <a:schemeClr val="bg1"/>
                </a:solidFill>
                <a:latin typeface="Rockwell Extra Bold" pitchFamily="18" charset="0"/>
              </a:rPr>
              <a:t>been</a:t>
            </a:r>
            <a:r>
              <a:rPr lang="es-AR" sz="6000" b="1" dirty="0" smtClean="0">
                <a:solidFill>
                  <a:schemeClr val="bg1"/>
                </a:solidFill>
                <a:latin typeface="Rockwell Extra Bold" pitchFamily="18" charset="0"/>
              </a:rPr>
              <a:t> </a:t>
            </a:r>
            <a:r>
              <a:rPr lang="es-AR" sz="6000" b="1" dirty="0" err="1" smtClean="0">
                <a:solidFill>
                  <a:schemeClr val="bg1"/>
                </a:solidFill>
                <a:latin typeface="Rockwell Extra Bold" pitchFamily="18" charset="0"/>
              </a:rPr>
              <a:t>burgled</a:t>
            </a:r>
            <a:r>
              <a:rPr lang="es-AR" sz="6000" b="1" dirty="0" smtClean="0">
                <a:solidFill>
                  <a:schemeClr val="bg1"/>
                </a:solidFill>
                <a:latin typeface="Rockwell Extra Bold" pitchFamily="18" charset="0"/>
              </a:rPr>
              <a:t>! </a:t>
            </a:r>
            <a:r>
              <a:rPr lang="es-AR" sz="6000" b="1" dirty="0" err="1" smtClean="0">
                <a:solidFill>
                  <a:schemeClr val="bg1"/>
                </a:solidFill>
                <a:latin typeface="Rockwell Extra Bold" pitchFamily="18" charset="0"/>
              </a:rPr>
              <a:t>The</a:t>
            </a:r>
            <a:r>
              <a:rPr lang="es-AR" sz="6000" b="1" dirty="0" smtClean="0">
                <a:solidFill>
                  <a:schemeClr val="bg1"/>
                </a:solidFill>
                <a:latin typeface="Rockwell Extra Bold" pitchFamily="18" charset="0"/>
              </a:rPr>
              <a:t> </a:t>
            </a:r>
            <a:r>
              <a:rPr lang="es-AR" sz="6000" b="1" dirty="0" err="1" smtClean="0">
                <a:solidFill>
                  <a:schemeClr val="bg1"/>
                </a:solidFill>
                <a:latin typeface="Rockwell Extra Bold" pitchFamily="18" charset="0"/>
              </a:rPr>
              <a:t>burglars</a:t>
            </a:r>
            <a:r>
              <a:rPr lang="es-AR" sz="6000" b="1" dirty="0" smtClean="0">
                <a:solidFill>
                  <a:schemeClr val="bg1"/>
                </a:solidFill>
                <a:latin typeface="Rockwell Extra Bold" pitchFamily="18" charset="0"/>
              </a:rPr>
              <a:t> …</a:t>
            </a:r>
            <a:endParaRPr lang="es-AR" sz="6000" b="1" dirty="0">
              <a:solidFill>
                <a:schemeClr val="bg1"/>
              </a:solidFill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42592"/>
            <a:ext cx="6336704" cy="43952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11660" y="640875"/>
            <a:ext cx="597666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dirty="0" err="1">
                <a:latin typeface="Rockwell Extra Bold" pitchFamily="18" charset="0"/>
              </a:rPr>
              <a:t>h</a:t>
            </a:r>
            <a:r>
              <a:rPr lang="es-AR" sz="4000" dirty="0" err="1" smtClean="0">
                <a:latin typeface="Rockwell Extra Bold" pitchFamily="18" charset="0"/>
              </a:rPr>
              <a:t>ad</a:t>
            </a:r>
            <a:r>
              <a:rPr lang="es-AR" sz="4000" dirty="0" smtClean="0">
                <a:latin typeface="Rockwell Extra Bold" pitchFamily="18" charset="0"/>
              </a:rPr>
              <a:t> </a:t>
            </a:r>
            <a:r>
              <a:rPr lang="es-AR" sz="4000" dirty="0" err="1" smtClean="0">
                <a:latin typeface="Rockwell Extra Bold" pitchFamily="18" charset="0"/>
              </a:rPr>
              <a:t>broken</a:t>
            </a:r>
            <a:r>
              <a:rPr lang="es-AR" sz="4000" dirty="0" smtClean="0">
                <a:latin typeface="Rockwell Extra Bold" pitchFamily="18" charset="0"/>
              </a:rPr>
              <a:t> …</a:t>
            </a:r>
            <a:r>
              <a:rPr lang="es-AR" dirty="0" smtClean="0">
                <a:latin typeface="Rockwell Extra Bold" pitchFamily="18" charset="0"/>
              </a:rPr>
              <a:t> </a:t>
            </a:r>
            <a:endParaRPr lang="es-AR" dirty="0"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3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grp\Downloads\smashed wind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906" y="1844824"/>
            <a:ext cx="5239731" cy="4104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1 CuadroTexto"/>
          <p:cNvSpPr txBox="1"/>
          <p:nvPr/>
        </p:nvSpPr>
        <p:spPr>
          <a:xfrm>
            <a:off x="899592" y="692696"/>
            <a:ext cx="5976664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dirty="0" err="1">
                <a:latin typeface="Rockwell Extra Bold" pitchFamily="18" charset="0"/>
              </a:rPr>
              <a:t>h</a:t>
            </a:r>
            <a:r>
              <a:rPr lang="es-AR" sz="4000" dirty="0" err="1" smtClean="0">
                <a:latin typeface="Rockwell Extra Bold" pitchFamily="18" charset="0"/>
              </a:rPr>
              <a:t>ad</a:t>
            </a:r>
            <a:r>
              <a:rPr lang="es-AR" sz="4000" dirty="0" smtClean="0">
                <a:latin typeface="Rockwell Extra Bold" pitchFamily="18" charset="0"/>
              </a:rPr>
              <a:t> </a:t>
            </a:r>
            <a:r>
              <a:rPr lang="es-AR" sz="4000" dirty="0" err="1" smtClean="0">
                <a:latin typeface="Rockwell Extra Bold" pitchFamily="18" charset="0"/>
              </a:rPr>
              <a:t>smashed</a:t>
            </a:r>
            <a:r>
              <a:rPr lang="es-AR" sz="4000" dirty="0" smtClean="0">
                <a:latin typeface="Rockwell Extra Bold" pitchFamily="18" charset="0"/>
              </a:rPr>
              <a:t> …</a:t>
            </a:r>
            <a:endParaRPr lang="es-AR" sz="4000" dirty="0"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4091922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Cgrp\Downloads\scattered phot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48" y="3284984"/>
            <a:ext cx="4142247" cy="31066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4 CuadroTexto"/>
          <p:cNvSpPr txBox="1"/>
          <p:nvPr/>
        </p:nvSpPr>
        <p:spPr>
          <a:xfrm>
            <a:off x="5076056" y="2069266"/>
            <a:ext cx="3803915" cy="2431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dirty="0" err="1">
                <a:latin typeface="Rockwell Extra Bold" pitchFamily="18" charset="0"/>
              </a:rPr>
              <a:t>h</a:t>
            </a:r>
            <a:r>
              <a:rPr lang="es-AR" sz="4000" dirty="0" err="1" smtClean="0">
                <a:latin typeface="Rockwell Extra Bold" pitchFamily="18" charset="0"/>
              </a:rPr>
              <a:t>ad</a:t>
            </a:r>
            <a:r>
              <a:rPr lang="es-AR" sz="2800" dirty="0" smtClean="0">
                <a:latin typeface="Rockwell Extra Bold" pitchFamily="18" charset="0"/>
              </a:rPr>
              <a:t> </a:t>
            </a:r>
            <a:r>
              <a:rPr lang="es-AR" sz="4000" dirty="0" err="1" smtClean="0">
                <a:latin typeface="Rockwell Extra Bold" pitchFamily="18" charset="0"/>
              </a:rPr>
              <a:t>scattered</a:t>
            </a:r>
            <a:r>
              <a:rPr lang="es-AR" sz="3200" dirty="0" smtClean="0">
                <a:latin typeface="Rockwell Extra Bold" pitchFamily="18" charset="0"/>
              </a:rPr>
              <a:t> ……</a:t>
            </a:r>
          </a:p>
          <a:p>
            <a:pPr algn="ctr"/>
            <a:r>
              <a:rPr lang="es-AR" sz="4000" dirty="0" err="1">
                <a:latin typeface="Rockwell Extra Bold" pitchFamily="18" charset="0"/>
              </a:rPr>
              <a:t>o</a:t>
            </a:r>
            <a:r>
              <a:rPr lang="es-AR" sz="4000" dirty="0" err="1" smtClean="0">
                <a:latin typeface="Rockwell Extra Bold" pitchFamily="18" charset="0"/>
              </a:rPr>
              <a:t>n</a:t>
            </a:r>
            <a:r>
              <a:rPr lang="es-AR" sz="4000" dirty="0" smtClean="0">
                <a:latin typeface="Rockwell Extra Bold" pitchFamily="18" charset="0"/>
              </a:rPr>
              <a:t> </a:t>
            </a:r>
            <a:r>
              <a:rPr lang="es-AR" sz="4000" dirty="0" err="1" smtClean="0">
                <a:latin typeface="Rockwell Extra Bold" pitchFamily="18" charset="0"/>
              </a:rPr>
              <a:t>the</a:t>
            </a:r>
            <a:r>
              <a:rPr lang="es-AR" sz="4000" dirty="0" smtClean="0">
                <a:latin typeface="Rockwell Extra Bold" pitchFamily="18" charset="0"/>
              </a:rPr>
              <a:t> </a:t>
            </a:r>
            <a:r>
              <a:rPr lang="es-AR" sz="4000" dirty="0" err="1" smtClean="0">
                <a:latin typeface="Rockwell Extra Bold" pitchFamily="18" charset="0"/>
              </a:rPr>
              <a:t>floor</a:t>
            </a:r>
            <a:endParaRPr lang="es-AR" sz="4400" dirty="0"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76" y="1988840"/>
            <a:ext cx="5782436" cy="43368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57776" y="692696"/>
            <a:ext cx="5782436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dirty="0" err="1">
                <a:latin typeface="Rockwell Extra Bold" pitchFamily="18" charset="0"/>
              </a:rPr>
              <a:t>h</a:t>
            </a:r>
            <a:r>
              <a:rPr lang="es-AR" sz="4000" dirty="0" err="1" smtClean="0">
                <a:latin typeface="Rockwell Extra Bold" pitchFamily="18" charset="0"/>
              </a:rPr>
              <a:t>ad</a:t>
            </a:r>
            <a:r>
              <a:rPr lang="es-AR" sz="4000" dirty="0" smtClean="0">
                <a:latin typeface="Rockwell Extra Bold" pitchFamily="18" charset="0"/>
              </a:rPr>
              <a:t> </a:t>
            </a:r>
            <a:r>
              <a:rPr lang="es-AR" sz="4000" dirty="0" err="1" smtClean="0">
                <a:latin typeface="Rockwell Extra Bold" pitchFamily="18" charset="0"/>
              </a:rPr>
              <a:t>locked</a:t>
            </a:r>
            <a:r>
              <a:rPr lang="es-AR" sz="4000" dirty="0" smtClean="0">
                <a:latin typeface="Rockwell Extra Bold" pitchFamily="18" charset="0"/>
              </a:rPr>
              <a:t> …</a:t>
            </a:r>
            <a:endParaRPr lang="es-AR" sz="4000" dirty="0"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150</Words>
  <Application>Microsoft Office PowerPoint</Application>
  <PresentationFormat>Presentación en pantalla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Cgrp</dc:creator>
  <cp:lastModifiedBy>EQUIPO</cp:lastModifiedBy>
  <cp:revision>21</cp:revision>
  <dcterms:created xsi:type="dcterms:W3CDTF">2014-05-27T22:59:51Z</dcterms:created>
  <dcterms:modified xsi:type="dcterms:W3CDTF">2022-10-03T18:49:38Z</dcterms:modified>
</cp:coreProperties>
</file>