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97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09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3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5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252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04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24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184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51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66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001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6E98C-3ED8-48BE-B85D-B5D3254AB240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FBB23-80D5-4A9D-AB20-078CEAD52E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077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4632" cy="1224135"/>
          </a:xfrm>
        </p:spPr>
        <p:txBody>
          <a:bodyPr>
            <a:normAutofit/>
          </a:bodyPr>
          <a:lstStyle/>
          <a:p>
            <a:r>
              <a:rPr lang="es-ES" sz="2400" dirty="0"/>
              <a:t>Diana ……….(</a:t>
            </a:r>
            <a:r>
              <a:rPr lang="es-ES" sz="2400" dirty="0" err="1"/>
              <a:t>buy</a:t>
            </a:r>
            <a:r>
              <a:rPr lang="es-ES" sz="2400" dirty="0"/>
              <a:t>) a </a:t>
            </a:r>
            <a:r>
              <a:rPr lang="es-ES" sz="2400" dirty="0" err="1"/>
              <a:t>scratch</a:t>
            </a:r>
            <a:r>
              <a:rPr lang="es-ES" sz="2400" dirty="0"/>
              <a:t> </a:t>
            </a:r>
            <a:r>
              <a:rPr lang="es-ES" sz="2400" dirty="0" err="1"/>
              <a:t>card</a:t>
            </a:r>
            <a:r>
              <a:rPr lang="es-ES" sz="2400" dirty="0"/>
              <a:t> </a:t>
            </a:r>
            <a:r>
              <a:rPr lang="es-ES" sz="2400" dirty="0" err="1"/>
              <a:t>on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way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office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2143125"/>
            <a:ext cx="5715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2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es-ES" sz="2700" dirty="0" err="1"/>
              <a:t>When</a:t>
            </a:r>
            <a:r>
              <a:rPr lang="es-ES" sz="2700" dirty="0"/>
              <a:t> </a:t>
            </a:r>
            <a:r>
              <a:rPr lang="es-ES" sz="2700" dirty="0" err="1"/>
              <a:t>she</a:t>
            </a:r>
            <a:r>
              <a:rPr lang="es-ES" sz="2700" dirty="0"/>
              <a:t>…..(</a:t>
            </a:r>
            <a:r>
              <a:rPr lang="es-ES" sz="2700" dirty="0" err="1"/>
              <a:t>arrive</a:t>
            </a:r>
            <a:r>
              <a:rPr lang="es-ES" sz="2700" dirty="0"/>
              <a:t>) at </a:t>
            </a:r>
            <a:r>
              <a:rPr lang="es-ES" sz="2700" dirty="0" err="1"/>
              <a:t>the</a:t>
            </a:r>
            <a:r>
              <a:rPr lang="es-ES" sz="2700" dirty="0"/>
              <a:t> office, </a:t>
            </a:r>
            <a:r>
              <a:rPr lang="es-ES" sz="2700" dirty="0" err="1"/>
              <a:t>she</a:t>
            </a:r>
            <a:r>
              <a:rPr lang="es-ES" sz="2700" dirty="0"/>
              <a:t> …(</a:t>
            </a:r>
            <a:r>
              <a:rPr lang="es-ES" sz="2700" dirty="0" err="1"/>
              <a:t>scratch</a:t>
            </a:r>
            <a:r>
              <a:rPr lang="es-ES" sz="2700" dirty="0"/>
              <a:t>) off </a:t>
            </a:r>
            <a:r>
              <a:rPr lang="es-ES" sz="2700" dirty="0" err="1"/>
              <a:t>the</a:t>
            </a:r>
            <a:r>
              <a:rPr lang="es-ES" sz="2700" dirty="0"/>
              <a:t> </a:t>
            </a:r>
            <a:r>
              <a:rPr lang="es-ES" sz="2700" dirty="0" err="1"/>
              <a:t>numbers</a:t>
            </a:r>
            <a:r>
              <a:rPr lang="es-ES" sz="2700" dirty="0"/>
              <a:t> and </a:t>
            </a:r>
            <a:r>
              <a:rPr lang="es-ES" sz="2700" dirty="0" err="1"/>
              <a:t>was</a:t>
            </a:r>
            <a:r>
              <a:rPr lang="es-ES" sz="2700" dirty="0"/>
              <a:t> </a:t>
            </a:r>
            <a:r>
              <a:rPr lang="es-ES" sz="2700" dirty="0" err="1"/>
              <a:t>delighted</a:t>
            </a:r>
            <a:r>
              <a:rPr lang="es-ES" sz="2700" dirty="0"/>
              <a:t>. </a:t>
            </a:r>
            <a:r>
              <a:rPr lang="es-ES" sz="2700" dirty="0" err="1"/>
              <a:t>She</a:t>
            </a:r>
            <a:r>
              <a:rPr lang="es-ES" sz="2700" dirty="0"/>
              <a:t> </a:t>
            </a:r>
            <a:r>
              <a:rPr lang="es-ES" sz="2700" dirty="0" err="1"/>
              <a:t>was</a:t>
            </a:r>
            <a:r>
              <a:rPr lang="es-ES" sz="2700" dirty="0"/>
              <a:t> </a:t>
            </a:r>
            <a:r>
              <a:rPr lang="es-ES" sz="2700" dirty="0" err="1"/>
              <a:t>the</a:t>
            </a:r>
            <a:r>
              <a:rPr lang="es-ES" sz="2700" dirty="0"/>
              <a:t> </a:t>
            </a:r>
            <a:r>
              <a:rPr lang="es-ES" sz="2700" dirty="0" err="1"/>
              <a:t>winner</a:t>
            </a:r>
            <a:r>
              <a:rPr lang="es-ES" sz="2700" dirty="0"/>
              <a:t> of 1 </a:t>
            </a:r>
            <a:r>
              <a:rPr lang="es-ES" sz="2700" dirty="0" err="1"/>
              <a:t>million</a:t>
            </a:r>
            <a:r>
              <a:rPr lang="es-ES" sz="2700" dirty="0"/>
              <a:t> </a:t>
            </a:r>
            <a:r>
              <a:rPr lang="es-ES" sz="2700" dirty="0" err="1"/>
              <a:t>pounds</a:t>
            </a:r>
            <a:r>
              <a:rPr lang="es-ES" sz="2700" dirty="0"/>
              <a:t>.</a:t>
            </a:r>
            <a:br>
              <a:rPr lang="es-ES" sz="2700" dirty="0"/>
            </a:br>
            <a:r>
              <a:rPr lang="es-ES" sz="2700" dirty="0" err="1"/>
              <a:t>She</a:t>
            </a:r>
            <a:r>
              <a:rPr lang="es-ES" sz="2700" dirty="0"/>
              <a:t> ….(</a:t>
            </a:r>
            <a:r>
              <a:rPr lang="es-ES" sz="2700" dirty="0" err="1"/>
              <a:t>orderer</a:t>
            </a:r>
            <a:r>
              <a:rPr lang="es-ES" sz="2700" dirty="0"/>
              <a:t>) champagne </a:t>
            </a:r>
            <a:r>
              <a:rPr lang="es-ES" sz="2700" dirty="0" err="1"/>
              <a:t>for</a:t>
            </a:r>
            <a:r>
              <a:rPr lang="es-ES" sz="2700" dirty="0"/>
              <a:t> </a:t>
            </a:r>
            <a:r>
              <a:rPr lang="es-ES" sz="2700" dirty="0" err="1"/>
              <a:t>her</a:t>
            </a:r>
            <a:r>
              <a:rPr lang="es-ES" sz="2700" dirty="0"/>
              <a:t> </a:t>
            </a:r>
            <a:r>
              <a:rPr lang="es-ES" sz="2700" dirty="0" err="1"/>
              <a:t>friends</a:t>
            </a:r>
            <a:r>
              <a:rPr lang="es-ES" sz="2700" dirty="0"/>
              <a:t> and …..(</a:t>
            </a:r>
            <a:r>
              <a:rPr lang="es-ES" sz="2700" dirty="0" err="1"/>
              <a:t>phone</a:t>
            </a:r>
            <a:r>
              <a:rPr lang="es-ES" sz="2700" dirty="0"/>
              <a:t>) </a:t>
            </a:r>
            <a:r>
              <a:rPr lang="es-ES" sz="2700" dirty="0" err="1"/>
              <a:t>her</a:t>
            </a:r>
            <a:r>
              <a:rPr lang="es-ES" sz="2700" dirty="0"/>
              <a:t> </a:t>
            </a:r>
            <a:r>
              <a:rPr lang="es-ES" sz="2700" dirty="0" err="1"/>
              <a:t>boyfriend</a:t>
            </a:r>
            <a:endParaRPr lang="es-ES" sz="27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648913"/>
            <a:ext cx="5033297" cy="3075904"/>
          </a:xfrm>
        </p:spPr>
      </p:pic>
    </p:spTree>
    <p:extLst>
      <p:ext uri="{BB962C8B-B14F-4D97-AF65-F5344CB8AC3E}">
        <p14:creationId xmlns:p14="http://schemas.microsoft.com/office/powerpoint/2010/main" val="77226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She</a:t>
            </a:r>
            <a:r>
              <a:rPr lang="es-ES" dirty="0"/>
              <a:t> ……(</a:t>
            </a:r>
            <a:r>
              <a:rPr lang="es-ES" dirty="0" err="1"/>
              <a:t>go</a:t>
            </a:r>
            <a:r>
              <a:rPr lang="es-ES" dirty="0"/>
              <a:t>)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see</a:t>
            </a:r>
            <a:r>
              <a:rPr lang="es-ES" dirty="0"/>
              <a:t> </a:t>
            </a:r>
            <a:r>
              <a:rPr lang="es-ES" dirty="0" err="1"/>
              <a:t>her</a:t>
            </a:r>
            <a:r>
              <a:rPr lang="es-ES" dirty="0"/>
              <a:t> </a:t>
            </a:r>
            <a:r>
              <a:rPr lang="es-ES" dirty="0" err="1"/>
              <a:t>boss</a:t>
            </a:r>
            <a:r>
              <a:rPr lang="es-ES" dirty="0"/>
              <a:t> and </a:t>
            </a:r>
            <a:r>
              <a:rPr lang="es-ES" dirty="0" err="1"/>
              <a:t>was</a:t>
            </a:r>
            <a:r>
              <a:rPr lang="es-ES" dirty="0"/>
              <a:t> </a:t>
            </a:r>
            <a:r>
              <a:rPr lang="es-ES" dirty="0" err="1"/>
              <a:t>very</a:t>
            </a:r>
            <a:r>
              <a:rPr lang="es-ES" dirty="0"/>
              <a:t> </a:t>
            </a:r>
            <a:r>
              <a:rPr lang="es-ES" dirty="0" err="1"/>
              <a:t>rude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him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err="1"/>
              <a:t>She</a:t>
            </a:r>
            <a:r>
              <a:rPr lang="es-ES" dirty="0"/>
              <a:t> …..(</a:t>
            </a:r>
            <a:r>
              <a:rPr lang="es-ES" dirty="0" err="1"/>
              <a:t>resign</a:t>
            </a:r>
            <a:r>
              <a:rPr lang="es-ES" dirty="0"/>
              <a:t>)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her</a:t>
            </a:r>
            <a:r>
              <a:rPr lang="es-ES" dirty="0"/>
              <a:t> </a:t>
            </a:r>
            <a:r>
              <a:rPr lang="es-ES" dirty="0" err="1"/>
              <a:t>job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ever</a:t>
            </a:r>
            <a:r>
              <a:rPr lang="es-ES" dirty="0"/>
              <a:t>!!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09" y="2924944"/>
            <a:ext cx="2371273" cy="3201219"/>
          </a:xfrm>
        </p:spPr>
      </p:pic>
    </p:spTree>
    <p:extLst>
      <p:ext uri="{BB962C8B-B14F-4D97-AF65-F5344CB8AC3E}">
        <p14:creationId xmlns:p14="http://schemas.microsoft.com/office/powerpoint/2010/main" val="146327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But</a:t>
            </a:r>
            <a:r>
              <a:rPr lang="es-ES" dirty="0"/>
              <a:t> </a:t>
            </a:r>
            <a:r>
              <a:rPr lang="es-ES" dirty="0" err="1"/>
              <a:t>when</a:t>
            </a:r>
            <a:r>
              <a:rPr lang="es-ES" dirty="0"/>
              <a:t> </a:t>
            </a:r>
            <a:r>
              <a:rPr lang="es-ES" dirty="0" err="1"/>
              <a:t>she</a:t>
            </a:r>
            <a:r>
              <a:rPr lang="es-ES" dirty="0"/>
              <a:t> ……(</a:t>
            </a:r>
            <a:r>
              <a:rPr lang="es-ES" dirty="0" err="1"/>
              <a:t>phone</a:t>
            </a:r>
            <a:r>
              <a:rPr lang="es-ES" dirty="0"/>
              <a:t>)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lottery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/>
              <a:t>, </a:t>
            </a:r>
            <a:r>
              <a:rPr lang="es-ES" dirty="0" err="1"/>
              <a:t>they</a:t>
            </a:r>
            <a:r>
              <a:rPr lang="es-ES" dirty="0"/>
              <a:t> …..(</a:t>
            </a:r>
            <a:r>
              <a:rPr lang="es-ES" dirty="0" err="1"/>
              <a:t>tell</a:t>
            </a:r>
            <a:r>
              <a:rPr lang="es-ES" dirty="0"/>
              <a:t>) </a:t>
            </a:r>
            <a:r>
              <a:rPr lang="es-ES" dirty="0" err="1"/>
              <a:t>her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she</a:t>
            </a:r>
            <a:r>
              <a:rPr lang="es-ES" dirty="0"/>
              <a:t> </a:t>
            </a:r>
            <a:r>
              <a:rPr lang="es-ES" dirty="0" err="1"/>
              <a:t>didn´t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winning</a:t>
            </a:r>
            <a:r>
              <a:rPr lang="es-ES" dirty="0"/>
              <a:t> </a:t>
            </a:r>
            <a:r>
              <a:rPr lang="es-ES" dirty="0" err="1"/>
              <a:t>number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545" y="2204864"/>
            <a:ext cx="5323956" cy="3921299"/>
          </a:xfrm>
        </p:spPr>
      </p:pic>
      <p:pic>
        <p:nvPicPr>
          <p:cNvPr id="5" name="3 Marcador de contenid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22048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5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s-ES" dirty="0"/>
              <a:t>Diana….(</a:t>
            </a:r>
            <a:r>
              <a:rPr lang="es-ES" dirty="0" err="1"/>
              <a:t>feel</a:t>
            </a:r>
            <a:r>
              <a:rPr lang="es-ES" dirty="0"/>
              <a:t>) </a:t>
            </a:r>
            <a:r>
              <a:rPr lang="es-ES" dirty="0" err="1"/>
              <a:t>very</a:t>
            </a:r>
            <a:r>
              <a:rPr lang="es-ES" dirty="0"/>
              <a:t> </a:t>
            </a:r>
            <a:r>
              <a:rPr lang="es-ES" dirty="0" err="1"/>
              <a:t>embarrassed</a:t>
            </a:r>
            <a:r>
              <a:rPr lang="es-ES" dirty="0"/>
              <a:t> and …(</a:t>
            </a:r>
            <a:r>
              <a:rPr lang="es-ES" dirty="0" err="1"/>
              <a:t>go</a:t>
            </a:r>
            <a:r>
              <a:rPr lang="es-ES" dirty="0"/>
              <a:t>)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see</a:t>
            </a:r>
            <a:r>
              <a:rPr lang="es-ES" dirty="0"/>
              <a:t> </a:t>
            </a:r>
            <a:r>
              <a:rPr lang="es-ES" dirty="0" err="1"/>
              <a:t>her</a:t>
            </a:r>
            <a:r>
              <a:rPr lang="es-ES" dirty="0"/>
              <a:t> </a:t>
            </a:r>
            <a:r>
              <a:rPr lang="es-ES" dirty="0" err="1"/>
              <a:t>boss</a:t>
            </a:r>
            <a:r>
              <a:rPr lang="es-ES" dirty="0"/>
              <a:t> </a:t>
            </a:r>
            <a:r>
              <a:rPr lang="es-ES" dirty="0" err="1"/>
              <a:t>again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>He….(</a:t>
            </a:r>
            <a:r>
              <a:rPr lang="es-ES" dirty="0" err="1"/>
              <a:t>feel</a:t>
            </a:r>
            <a:r>
              <a:rPr lang="es-ES" dirty="0"/>
              <a:t>) </a:t>
            </a:r>
            <a:r>
              <a:rPr lang="es-ES" dirty="0" err="1"/>
              <a:t>sorry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her</a:t>
            </a:r>
            <a:r>
              <a:rPr lang="es-ES" dirty="0"/>
              <a:t> and </a:t>
            </a:r>
            <a:r>
              <a:rPr lang="es-ES" dirty="0" err="1"/>
              <a:t>finally</a:t>
            </a:r>
            <a:r>
              <a:rPr lang="es-ES" dirty="0"/>
              <a:t>, </a:t>
            </a:r>
            <a:r>
              <a:rPr lang="es-ES" dirty="0" err="1"/>
              <a:t>she</a:t>
            </a:r>
            <a:r>
              <a:rPr lang="es-ES" dirty="0"/>
              <a:t> ……(can) </a:t>
            </a:r>
            <a:r>
              <a:rPr lang="es-ES" dirty="0" err="1"/>
              <a:t>go</a:t>
            </a:r>
            <a:r>
              <a:rPr lang="es-ES" dirty="0"/>
              <a:t> back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work</a:t>
            </a:r>
            <a:endParaRPr lang="es-ES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550502"/>
            <a:ext cx="3712468" cy="2598728"/>
          </a:xfr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149080"/>
            <a:ext cx="2088232" cy="261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857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142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Diana ……….(buy) a scratch card on the way to the office</vt:lpstr>
      <vt:lpstr>When she…..(arrive) at the office, she …(scratch) off the numbers and was delighted. She was the winner of 1 million pounds. She ….(orderer) champagne for her friends and …..(phone) her boyfriend</vt:lpstr>
      <vt:lpstr>She ……(go) to see her boss and was very rude to him. She …..(resign) from her job for ever!!</vt:lpstr>
      <vt:lpstr>But when she ……(phone) the lottery company, they …..(tell) her that she didn´t have the winning number</vt:lpstr>
      <vt:lpstr>Diana….(feel) very embarrassed and …(go) to see her boss again. He….(feel) sorry for her and finally, she ……(can) go back to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Diana ……….(buy) a scratch card on the way to the office</dc:title>
  <dc:creator>USUARIO</dc:creator>
  <cp:lastModifiedBy>Paula</cp:lastModifiedBy>
  <cp:revision>4</cp:revision>
  <dcterms:created xsi:type="dcterms:W3CDTF">2015-11-08T19:23:44Z</dcterms:created>
  <dcterms:modified xsi:type="dcterms:W3CDTF">2025-10-30T12:32:12Z</dcterms:modified>
</cp:coreProperties>
</file>