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729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984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962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315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751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727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6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902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21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177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922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1DE2-8711-4AE5-85C8-859E64DC1216}" type="datetimeFigureOut">
              <a:rPr lang="es-ES" smtClean="0"/>
              <a:t>21/02/2024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E24E-3069-45D6-A28D-CECB22451E9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949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31276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dirty="0"/>
              <a:t>Mapa Conceptual SEXO/XÉNERO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195736" y="1040033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Construcción ou creación cultural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095737" y="1040033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Diferenzas  anatómicas e fisiolóxicas</a:t>
            </a: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2987824" y="1611649"/>
            <a:ext cx="0" cy="396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5828781" y="1563253"/>
            <a:ext cx="0" cy="396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465156" y="203917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XÉNERO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88719" y="1943375"/>
            <a:ext cx="68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SEXO</a:t>
            </a: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3010775" y="2312707"/>
            <a:ext cx="0" cy="303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5838653" y="2404360"/>
            <a:ext cx="0" cy="4601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Elipse"/>
          <p:cNvSpPr/>
          <p:nvPr/>
        </p:nvSpPr>
        <p:spPr>
          <a:xfrm>
            <a:off x="2310376" y="2654595"/>
            <a:ext cx="1400797" cy="7200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Diferenzas sociais</a:t>
            </a:r>
          </a:p>
        </p:txBody>
      </p:sp>
      <p:sp>
        <p:nvSpPr>
          <p:cNvPr id="23" name="22 Elipse"/>
          <p:cNvSpPr/>
          <p:nvPr/>
        </p:nvSpPr>
        <p:spPr>
          <a:xfrm>
            <a:off x="5138254" y="2985019"/>
            <a:ext cx="1400797" cy="7200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Diferenzas  biolóxicas</a:t>
            </a:r>
          </a:p>
        </p:txBody>
      </p:sp>
      <p:cxnSp>
        <p:nvCxnSpPr>
          <p:cNvPr id="28" name="27 Conector recto de flecha"/>
          <p:cNvCxnSpPr>
            <a:stCxn id="16" idx="4"/>
          </p:cNvCxnSpPr>
          <p:nvPr/>
        </p:nvCxnSpPr>
        <p:spPr>
          <a:xfrm flipH="1">
            <a:off x="3010774" y="3374675"/>
            <a:ext cx="1" cy="403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2369203" y="3831286"/>
            <a:ext cx="1341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Roles de xénero</a:t>
            </a:r>
          </a:p>
        </p:txBody>
      </p:sp>
      <p:cxnSp>
        <p:nvCxnSpPr>
          <p:cNvPr id="31" name="30 Conector recto de flecha"/>
          <p:cNvCxnSpPr/>
          <p:nvPr/>
        </p:nvCxnSpPr>
        <p:spPr>
          <a:xfrm flipH="1">
            <a:off x="2393656" y="4139063"/>
            <a:ext cx="180020" cy="242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Distinto de"/>
          <p:cNvSpPr/>
          <p:nvPr/>
        </p:nvSpPr>
        <p:spPr>
          <a:xfrm>
            <a:off x="4070679" y="2017268"/>
            <a:ext cx="792087" cy="387092"/>
          </a:xfrm>
          <a:prstGeom prst="mathNotEqual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34" name="33 Conector recto de flecha"/>
          <p:cNvCxnSpPr/>
          <p:nvPr/>
        </p:nvCxnSpPr>
        <p:spPr>
          <a:xfrm>
            <a:off x="3419872" y="4139902"/>
            <a:ext cx="180020" cy="242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2195736" y="4382220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Homes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3297821" y="4382220"/>
            <a:ext cx="8267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Mulleres</a:t>
            </a:r>
          </a:p>
        </p:txBody>
      </p:sp>
      <p:sp>
        <p:nvSpPr>
          <p:cNvPr id="38" name="37 Rectángulo"/>
          <p:cNvSpPr/>
          <p:nvPr/>
        </p:nvSpPr>
        <p:spPr>
          <a:xfrm>
            <a:off x="2015614" y="4712801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Rectángulo"/>
          <p:cNvSpPr/>
          <p:nvPr/>
        </p:nvSpPr>
        <p:spPr>
          <a:xfrm>
            <a:off x="3232222" y="4721751"/>
            <a:ext cx="1058155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Espazo privado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2015614" y="4748173"/>
            <a:ext cx="837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Espazo público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1869359" y="5589240"/>
            <a:ext cx="12650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-Iniciativa</a:t>
            </a:r>
          </a:p>
          <a:p>
            <a:r>
              <a:rPr lang="es-ES" sz="1400" dirty="0"/>
              <a:t>-Racionalidade</a:t>
            </a:r>
          </a:p>
          <a:p>
            <a:r>
              <a:rPr lang="es-ES" sz="1400" dirty="0"/>
              <a:t>-Cálculo</a:t>
            </a:r>
          </a:p>
        </p:txBody>
      </p:sp>
      <p:sp>
        <p:nvSpPr>
          <p:cNvPr id="46" name="45 Llamada de flecha hacia abajo"/>
          <p:cNvSpPr/>
          <p:nvPr/>
        </p:nvSpPr>
        <p:spPr>
          <a:xfrm>
            <a:off x="2015614" y="4721751"/>
            <a:ext cx="936104" cy="86748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7" name="46 Llamada de flecha hacia abajo"/>
          <p:cNvSpPr/>
          <p:nvPr/>
        </p:nvSpPr>
        <p:spPr>
          <a:xfrm>
            <a:off x="3232222" y="4721751"/>
            <a:ext cx="1058155" cy="867489"/>
          </a:xfrm>
          <a:prstGeom prst="down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297821" y="5589240"/>
            <a:ext cx="11560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-Emotividade</a:t>
            </a:r>
          </a:p>
          <a:p>
            <a:r>
              <a:rPr lang="es-ES" sz="1400" dirty="0"/>
              <a:t>-Coidado</a:t>
            </a:r>
          </a:p>
          <a:p>
            <a:r>
              <a:rPr lang="es-ES" sz="1400" dirty="0"/>
              <a:t>-Sentimentos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4453907" y="4473777"/>
            <a:ext cx="702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Familia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4453907" y="5155495"/>
            <a:ext cx="5892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Fogar</a:t>
            </a:r>
          </a:p>
        </p:txBody>
      </p:sp>
      <p:sp>
        <p:nvSpPr>
          <p:cNvPr id="60" name="59 CuadroTexto"/>
          <p:cNvSpPr txBox="1"/>
          <p:nvPr/>
        </p:nvSpPr>
        <p:spPr>
          <a:xfrm>
            <a:off x="1052276" y="4569396"/>
            <a:ext cx="817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Empresa</a:t>
            </a:r>
          </a:p>
        </p:txBody>
      </p:sp>
      <p:sp>
        <p:nvSpPr>
          <p:cNvPr id="61" name="60 CuadroTexto"/>
          <p:cNvSpPr txBox="1"/>
          <p:nvPr/>
        </p:nvSpPr>
        <p:spPr>
          <a:xfrm>
            <a:off x="1052276" y="5117504"/>
            <a:ext cx="715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Política</a:t>
            </a:r>
          </a:p>
        </p:txBody>
      </p:sp>
      <p:sp>
        <p:nvSpPr>
          <p:cNvPr id="63" name="62 Abrir llave"/>
          <p:cNvSpPr/>
          <p:nvPr/>
        </p:nvSpPr>
        <p:spPr>
          <a:xfrm>
            <a:off x="4290377" y="4593168"/>
            <a:ext cx="163530" cy="75551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63 Cerrar llave"/>
          <p:cNvSpPr/>
          <p:nvPr/>
        </p:nvSpPr>
        <p:spPr>
          <a:xfrm>
            <a:off x="1869359" y="4689997"/>
            <a:ext cx="45719" cy="75551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64 CuadroTexto"/>
          <p:cNvSpPr txBox="1"/>
          <p:nvPr/>
        </p:nvSpPr>
        <p:spPr>
          <a:xfrm>
            <a:off x="6031841" y="5958572"/>
            <a:ext cx="2356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Bruno </a:t>
            </a:r>
            <a:r>
              <a:rPr lang="es-ES" dirty="0" err="1"/>
              <a:t>Rodriguez</a:t>
            </a:r>
            <a:r>
              <a:rPr lang="es-ES" dirty="0"/>
              <a:t> 4ºB</a:t>
            </a:r>
          </a:p>
          <a:p>
            <a:r>
              <a:rPr lang="es-ES" sz="1400" dirty="0"/>
              <a:t>IES ANTÓN LOSADA DIÉGUEZ</a:t>
            </a:r>
          </a:p>
        </p:txBody>
      </p:sp>
    </p:spTree>
    <p:extLst>
      <p:ext uri="{BB962C8B-B14F-4D97-AF65-F5344CB8AC3E}">
        <p14:creationId xmlns:p14="http://schemas.microsoft.com/office/powerpoint/2010/main" val="2284348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52</Words>
  <Application>Microsoft Office PowerPoint</Application>
  <PresentationFormat>Presentación en pantalla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Mapa Conceptual SEXO/XÉNERO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Conceptual</dc:title>
  <dc:creator>OCIO</dc:creator>
  <cp:lastModifiedBy>Nuria Moreiras Chaves</cp:lastModifiedBy>
  <cp:revision>4</cp:revision>
  <cp:lastPrinted>2016-02-15T17:48:08Z</cp:lastPrinted>
  <dcterms:created xsi:type="dcterms:W3CDTF">2016-02-15T17:22:46Z</dcterms:created>
  <dcterms:modified xsi:type="dcterms:W3CDTF">2024-02-21T18:01:03Z</dcterms:modified>
</cp:coreProperties>
</file>