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256" r:id="rId2"/>
    <p:sldId id="258" r:id="rId3"/>
    <p:sldId id="257" r:id="rId4"/>
    <p:sldId id="259" r:id="rId5"/>
    <p:sldId id="263" r:id="rId6"/>
    <p:sldId id="264" r:id="rId7"/>
    <p:sldId id="266" r:id="rId8"/>
    <p:sldId id="268" r:id="rId9"/>
    <p:sldId id="270" r:id="rId10"/>
    <p:sldId id="271" r:id="rId11"/>
    <p:sldId id="272" r:id="rId12"/>
    <p:sldId id="273" r:id="rId13"/>
    <p:sldId id="274" r:id="rId14"/>
    <p:sldId id="275" r:id="rId15"/>
    <p:sldId id="288" r:id="rId16"/>
    <p:sldId id="292" r:id="rId17"/>
    <p:sldId id="293" r:id="rId18"/>
    <p:sldId id="265" r:id="rId19"/>
    <p:sldId id="267" r:id="rId20"/>
    <p:sldId id="290" r:id="rId21"/>
    <p:sldId id="291" r:id="rId22"/>
    <p:sldId id="289" r:id="rId23"/>
    <p:sldId id="282" r:id="rId24"/>
    <p:sldId id="276" r:id="rId25"/>
    <p:sldId id="277" r:id="rId26"/>
    <p:sldId id="279" r:id="rId27"/>
    <p:sldId id="278" r:id="rId28"/>
    <p:sldId id="280" r:id="rId29"/>
    <p:sldId id="281" r:id="rId30"/>
    <p:sldId id="283" r:id="rId31"/>
    <p:sldId id="262" r:id="rId32"/>
    <p:sldId id="284" r:id="rId33"/>
    <p:sldId id="285" r:id="rId34"/>
    <p:sldId id="286" r:id="rId35"/>
    <p:sldId id="294" r:id="rId36"/>
    <p:sldId id="295" r:id="rId37"/>
    <p:sldId id="296" r:id="rId38"/>
    <p:sldId id="297" r:id="rId39"/>
    <p:sldId id="298" r:id="rId40"/>
    <p:sldId id="299" r:id="rId41"/>
    <p:sldId id="309" r:id="rId42"/>
    <p:sldId id="301" r:id="rId43"/>
    <p:sldId id="302" r:id="rId44"/>
    <p:sldId id="303" r:id="rId45"/>
    <p:sldId id="304" r:id="rId46"/>
    <p:sldId id="305" r:id="rId47"/>
    <p:sldId id="307" r:id="rId48"/>
    <p:sldId id="308" r:id="rId49"/>
    <p:sldId id="310" r:id="rId50"/>
    <p:sldId id="311" r:id="rId51"/>
    <p:sldId id="312" r:id="rId52"/>
    <p:sldId id="313" r:id="rId53"/>
    <p:sldId id="314" r:id="rId54"/>
    <p:sldId id="315" r:id="rId55"/>
  </p:sldIdLst>
  <p:sldSz cx="9144000" cy="6858000" type="screen4x3"/>
  <p:notesSz cx="6889750" cy="1002188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33"/>
    <a:srgbClr val="33CCFF"/>
    <a:srgbClr val="00FF00"/>
    <a:srgbClr val="99FF99"/>
    <a:srgbClr val="FF9966"/>
    <a:srgbClr val="FF6600"/>
    <a:srgbClr val="FF9900"/>
    <a:srgbClr val="CCFF33"/>
    <a:srgbClr val="D8FF69"/>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4" autoAdjust="0"/>
    <p:restoredTop sz="94621" autoAdjust="0"/>
  </p:normalViewPr>
  <p:slideViewPr>
    <p:cSldViewPr>
      <p:cViewPr varScale="1">
        <p:scale>
          <a:sx n="73" d="100"/>
          <a:sy n="73" d="100"/>
        </p:scale>
        <p:origin x="126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829FCE-1C52-4C71-86B4-265374CC3944}" type="doc">
      <dgm:prSet loTypeId="urn:microsoft.com/office/officeart/2008/layout/HorizontalMultiLevelHierarchy" loCatId="hierarchy" qsTypeId="urn:microsoft.com/office/officeart/2005/8/quickstyle/simple3" qsCatId="simple" csTypeId="urn:microsoft.com/office/officeart/2005/8/colors/accent0_1" csCatId="mainScheme" phldr="1"/>
      <dgm:spPr/>
      <dgm:t>
        <a:bodyPr/>
        <a:lstStyle/>
        <a:p>
          <a:endParaRPr lang="es-ES"/>
        </a:p>
      </dgm:t>
    </dgm:pt>
    <dgm:pt modelId="{AD4458F1-5598-4169-824C-ECEE325E5B31}">
      <dgm:prSet>
        <dgm:style>
          <a:lnRef idx="3">
            <a:schemeClr val="lt1"/>
          </a:lnRef>
          <a:fillRef idx="1">
            <a:schemeClr val="dk1"/>
          </a:fillRef>
          <a:effectRef idx="1">
            <a:schemeClr val="dk1"/>
          </a:effectRef>
          <a:fontRef idx="minor">
            <a:schemeClr val="lt1"/>
          </a:fontRef>
        </dgm:style>
      </dgm:prSet>
      <dgm:spPr>
        <a:solidFill>
          <a:srgbClr val="7030A0"/>
        </a:solidFill>
      </dgm:spPr>
      <dgm:t>
        <a:bodyPr/>
        <a:lstStyle/>
        <a:p>
          <a:r>
            <a:rPr lang="es-ES" dirty="0">
              <a:solidFill>
                <a:schemeClr val="bg1"/>
              </a:solidFill>
            </a:rPr>
            <a:t>CLÁUSULA</a:t>
          </a:r>
        </a:p>
      </dgm:t>
    </dgm:pt>
    <dgm:pt modelId="{EAB234C3-7B46-467B-B801-1EB355E8BE32}" type="parTrans" cxnId="{F5EE7F19-B472-45E9-AC12-635C5781353A}">
      <dgm:prSet/>
      <dgm:spPr/>
      <dgm:t>
        <a:bodyPr/>
        <a:lstStyle/>
        <a:p>
          <a:endParaRPr lang="es-ES"/>
        </a:p>
      </dgm:t>
    </dgm:pt>
    <dgm:pt modelId="{BDAC9DDE-056D-44C3-B6E8-FB1330B45672}" type="sibTrans" cxnId="{F5EE7F19-B472-45E9-AC12-635C5781353A}">
      <dgm:prSet/>
      <dgm:spPr/>
      <dgm:t>
        <a:bodyPr/>
        <a:lstStyle/>
        <a:p>
          <a:endParaRPr lang="es-ES"/>
        </a:p>
      </dgm:t>
    </dgm:pt>
    <dgm:pt modelId="{652A2814-6B63-4D20-B1C3-ABA3F58AA459}">
      <dgm:prSet>
        <dgm:style>
          <a:lnRef idx="2">
            <a:schemeClr val="accent3">
              <a:shade val="50000"/>
            </a:schemeClr>
          </a:lnRef>
          <a:fillRef idx="1">
            <a:schemeClr val="accent3"/>
          </a:fillRef>
          <a:effectRef idx="0">
            <a:schemeClr val="accent3"/>
          </a:effectRef>
          <a:fontRef idx="minor">
            <a:schemeClr val="lt1"/>
          </a:fontRef>
        </dgm:style>
      </dgm:prSet>
      <dgm:spPr>
        <a:ln w="38100">
          <a:solidFill>
            <a:schemeClr val="accent3">
              <a:lumMod val="50000"/>
            </a:schemeClr>
          </a:solidFill>
        </a:ln>
      </dgm:spPr>
      <dgm:t>
        <a:bodyPr/>
        <a:lstStyle/>
        <a:p>
          <a:r>
            <a:rPr lang="es-ES" dirty="0"/>
            <a:t>MONOCLAUSAL</a:t>
          </a:r>
        </a:p>
      </dgm:t>
    </dgm:pt>
    <dgm:pt modelId="{97DF4C35-FBBF-4212-AF32-0AC9A710DBE0}" type="parTrans" cxnId="{45B8D92A-645E-4FC5-B61E-B4E416BE286B}">
      <dgm:prSet/>
      <dgm:spPr/>
      <dgm:t>
        <a:bodyPr/>
        <a:lstStyle/>
        <a:p>
          <a:endParaRPr lang="es-ES"/>
        </a:p>
      </dgm:t>
    </dgm:pt>
    <dgm:pt modelId="{E9342461-F4A3-4426-AC65-4BBAB3A7B164}" type="sibTrans" cxnId="{45B8D92A-645E-4FC5-B61E-B4E416BE286B}">
      <dgm:prSet/>
      <dgm:spPr/>
      <dgm:t>
        <a:bodyPr/>
        <a:lstStyle/>
        <a:p>
          <a:endParaRPr lang="es-ES"/>
        </a:p>
      </dgm:t>
    </dgm:pt>
    <dgm:pt modelId="{0FF21CB0-C487-4034-9F1A-7743D106EA3D}">
      <dgm:prSet/>
      <dgm:spPr>
        <a:solidFill>
          <a:srgbClr val="00B050"/>
        </a:solidFill>
        <a:ln w="38100">
          <a:solidFill>
            <a:schemeClr val="accent3">
              <a:lumMod val="50000"/>
            </a:schemeClr>
          </a:solidFill>
        </a:ln>
      </dgm:spPr>
      <dgm:t>
        <a:bodyPr/>
        <a:lstStyle/>
        <a:p>
          <a:r>
            <a:rPr lang="es-ES" dirty="0"/>
            <a:t>PREDICADO ÚNICO</a:t>
          </a:r>
        </a:p>
      </dgm:t>
    </dgm:pt>
    <dgm:pt modelId="{29928963-17A8-4D21-BA56-C4D80B9FE019}" type="parTrans" cxnId="{B5D80D87-A157-4202-9E69-1FF57AD2E2EF}">
      <dgm:prSet/>
      <dgm:spPr/>
      <dgm:t>
        <a:bodyPr/>
        <a:lstStyle/>
        <a:p>
          <a:endParaRPr lang="es-ES"/>
        </a:p>
      </dgm:t>
    </dgm:pt>
    <dgm:pt modelId="{2A250D7F-EFD4-4B8B-A9A9-89FD75D122B1}" type="sibTrans" cxnId="{B5D80D87-A157-4202-9E69-1FF57AD2E2EF}">
      <dgm:prSet/>
      <dgm:spPr/>
      <dgm:t>
        <a:bodyPr/>
        <a:lstStyle/>
        <a:p>
          <a:endParaRPr lang="es-ES"/>
        </a:p>
      </dgm:t>
    </dgm:pt>
    <dgm:pt modelId="{1461991B-889A-4A35-9CD0-BCA36AC16977}">
      <dgm:prSet/>
      <dgm:spPr>
        <a:solidFill>
          <a:srgbClr val="92D050"/>
        </a:solidFill>
        <a:ln w="38100">
          <a:solidFill>
            <a:schemeClr val="accent3">
              <a:lumMod val="50000"/>
            </a:schemeClr>
          </a:solidFill>
        </a:ln>
      </dgm:spPr>
      <dgm:t>
        <a:bodyPr/>
        <a:lstStyle/>
        <a:p>
          <a:r>
            <a:rPr lang="es-ES" dirty="0"/>
            <a:t>CON CLÁUSULA SUBORDINADA</a:t>
          </a:r>
        </a:p>
      </dgm:t>
    </dgm:pt>
    <dgm:pt modelId="{01B6603A-0B7F-4922-983E-242D9FFAC61B}" type="parTrans" cxnId="{143B0B89-0DC6-419A-93D0-0306CD6FA7EA}">
      <dgm:prSet/>
      <dgm:spPr/>
      <dgm:t>
        <a:bodyPr/>
        <a:lstStyle/>
        <a:p>
          <a:endParaRPr lang="es-ES"/>
        </a:p>
      </dgm:t>
    </dgm:pt>
    <dgm:pt modelId="{A9F133D3-FA43-4009-A9F3-B508F5B24C2E}" type="sibTrans" cxnId="{143B0B89-0DC6-419A-93D0-0306CD6FA7EA}">
      <dgm:prSet/>
      <dgm:spPr/>
      <dgm:t>
        <a:bodyPr/>
        <a:lstStyle/>
        <a:p>
          <a:endParaRPr lang="es-ES"/>
        </a:p>
      </dgm:t>
    </dgm:pt>
    <dgm:pt modelId="{676B46C6-AF40-487E-86B6-D7FD7B8A3CDE}">
      <dgm:prSet/>
      <dgm:spPr>
        <a:solidFill>
          <a:schemeClr val="accent3">
            <a:lumMod val="75000"/>
          </a:schemeClr>
        </a:solidFill>
        <a:ln w="38100">
          <a:solidFill>
            <a:schemeClr val="accent3">
              <a:lumMod val="50000"/>
            </a:schemeClr>
          </a:solidFill>
        </a:ln>
      </dgm:spPr>
      <dgm:t>
        <a:bodyPr/>
        <a:lstStyle/>
        <a:p>
          <a:r>
            <a:rPr lang="es-ES" dirty="0"/>
            <a:t>SUSTANTIVA o completiva</a:t>
          </a:r>
        </a:p>
      </dgm:t>
    </dgm:pt>
    <dgm:pt modelId="{6B62A9A9-21EE-444E-AC96-211E90EE30F0}" type="parTrans" cxnId="{A21C520B-5C7E-4A31-9344-D2FC41A64DA7}">
      <dgm:prSet/>
      <dgm:spPr/>
      <dgm:t>
        <a:bodyPr/>
        <a:lstStyle/>
        <a:p>
          <a:endParaRPr lang="es-ES"/>
        </a:p>
      </dgm:t>
    </dgm:pt>
    <dgm:pt modelId="{B0664FEC-6673-4EE8-BC3F-56013DC50F27}" type="sibTrans" cxnId="{A21C520B-5C7E-4A31-9344-D2FC41A64DA7}">
      <dgm:prSet/>
      <dgm:spPr/>
      <dgm:t>
        <a:bodyPr/>
        <a:lstStyle/>
        <a:p>
          <a:endParaRPr lang="es-ES"/>
        </a:p>
      </dgm:t>
    </dgm:pt>
    <dgm:pt modelId="{24347C29-F704-4DB3-835A-6C900426F98D}">
      <dgm:prSet/>
      <dgm:spPr>
        <a:solidFill>
          <a:srgbClr val="00FF00"/>
        </a:solidFill>
        <a:ln w="38100">
          <a:solidFill>
            <a:schemeClr val="accent3">
              <a:lumMod val="50000"/>
            </a:schemeClr>
          </a:solidFill>
        </a:ln>
      </dgm:spPr>
      <dgm:t>
        <a:bodyPr/>
        <a:lstStyle/>
        <a:p>
          <a:r>
            <a:rPr lang="es-ES" dirty="0"/>
            <a:t>ADJETIVA o          de relativo</a:t>
          </a:r>
        </a:p>
      </dgm:t>
    </dgm:pt>
    <dgm:pt modelId="{36F3E758-EB2A-406F-9BF7-B86AC8A52E64}" type="parTrans" cxnId="{02ECF01A-954B-4FA3-845B-4379056EE8BC}">
      <dgm:prSet/>
      <dgm:spPr/>
      <dgm:t>
        <a:bodyPr/>
        <a:lstStyle/>
        <a:p>
          <a:endParaRPr lang="es-ES"/>
        </a:p>
      </dgm:t>
    </dgm:pt>
    <dgm:pt modelId="{E98F95BB-270E-4E70-AA39-7B36CF6091E6}" type="sibTrans" cxnId="{02ECF01A-954B-4FA3-845B-4379056EE8BC}">
      <dgm:prSet/>
      <dgm:spPr/>
      <dgm:t>
        <a:bodyPr/>
        <a:lstStyle/>
        <a:p>
          <a:endParaRPr lang="es-ES"/>
        </a:p>
      </dgm:t>
    </dgm:pt>
    <dgm:pt modelId="{02CC1788-0290-4774-87B7-21AC51561403}">
      <dgm:prSet/>
      <dgm:spPr>
        <a:solidFill>
          <a:srgbClr val="99CC00"/>
        </a:solidFill>
        <a:ln w="38100">
          <a:solidFill>
            <a:schemeClr val="accent3">
              <a:lumMod val="50000"/>
            </a:schemeClr>
          </a:solidFill>
        </a:ln>
      </dgm:spPr>
      <dgm:t>
        <a:bodyPr/>
        <a:lstStyle/>
        <a:p>
          <a:r>
            <a:rPr lang="es-ES" dirty="0"/>
            <a:t>ADVERBIAL o    </a:t>
          </a:r>
          <a:r>
            <a:rPr lang="es-ES" dirty="0" err="1"/>
            <a:t>circ</a:t>
          </a:r>
          <a:r>
            <a:rPr lang="es-ES" dirty="0"/>
            <a:t>. propia</a:t>
          </a:r>
        </a:p>
      </dgm:t>
    </dgm:pt>
    <dgm:pt modelId="{B44A509E-A35C-48B9-8288-6E9FAE3D268A}" type="parTrans" cxnId="{B02611E5-6A3A-49D0-89AC-D7A92B68F9B1}">
      <dgm:prSet/>
      <dgm:spPr/>
      <dgm:t>
        <a:bodyPr/>
        <a:lstStyle/>
        <a:p>
          <a:endParaRPr lang="es-ES"/>
        </a:p>
      </dgm:t>
    </dgm:pt>
    <dgm:pt modelId="{EA5FCB3A-4362-4063-80EB-61DABD1574D0}" type="sibTrans" cxnId="{B02611E5-6A3A-49D0-89AC-D7A92B68F9B1}">
      <dgm:prSet/>
      <dgm:spPr/>
      <dgm:t>
        <a:bodyPr/>
        <a:lstStyle/>
        <a:p>
          <a:endParaRPr lang="es-ES"/>
        </a:p>
      </dgm:t>
    </dgm:pt>
    <dgm:pt modelId="{8B87686D-445D-4D83-8100-7495905E56D1}">
      <dgm:prSet/>
      <dgm:spPr>
        <a:gradFill flip="none" rotWithShape="0">
          <a:gsLst>
            <a:gs pos="0">
              <a:srgbClr val="99FF33">
                <a:tint val="66000"/>
                <a:satMod val="160000"/>
              </a:srgbClr>
            </a:gs>
            <a:gs pos="50000">
              <a:srgbClr val="99FF33">
                <a:tint val="44500"/>
                <a:satMod val="160000"/>
              </a:srgbClr>
            </a:gs>
            <a:gs pos="100000">
              <a:srgbClr val="99FF33">
                <a:tint val="23500"/>
                <a:satMod val="160000"/>
              </a:srgbClr>
            </a:gs>
          </a:gsLst>
          <a:lin ang="5400000" scaled="1"/>
          <a:tileRect/>
        </a:gradFill>
        <a:ln w="38100">
          <a:solidFill>
            <a:schemeClr val="accent3">
              <a:lumMod val="50000"/>
            </a:schemeClr>
          </a:solidFill>
        </a:ln>
      </dgm:spPr>
      <dgm:t>
        <a:bodyPr/>
        <a:lstStyle/>
        <a:p>
          <a:r>
            <a:rPr lang="es-ES" dirty="0"/>
            <a:t>LUGAR</a:t>
          </a:r>
        </a:p>
      </dgm:t>
    </dgm:pt>
    <dgm:pt modelId="{C4ED1F3C-76A4-4E8E-9A1D-DD3F1A3BBD7F}" type="parTrans" cxnId="{DCA499C9-25F4-4BB4-9925-53E7272BF74A}">
      <dgm:prSet/>
      <dgm:spPr/>
      <dgm:t>
        <a:bodyPr/>
        <a:lstStyle/>
        <a:p>
          <a:endParaRPr lang="es-ES"/>
        </a:p>
      </dgm:t>
    </dgm:pt>
    <dgm:pt modelId="{5F4BF4CA-00B2-4678-B61F-5201E5C86289}" type="sibTrans" cxnId="{DCA499C9-25F4-4BB4-9925-53E7272BF74A}">
      <dgm:prSet/>
      <dgm:spPr/>
      <dgm:t>
        <a:bodyPr/>
        <a:lstStyle/>
        <a:p>
          <a:endParaRPr lang="es-ES"/>
        </a:p>
      </dgm:t>
    </dgm:pt>
    <dgm:pt modelId="{FEA1D59B-FF7A-4849-93C0-CDE91044095C}">
      <dgm:prSet/>
      <dgm:spPr>
        <a:gradFill flip="none" rotWithShape="0">
          <a:gsLst>
            <a:gs pos="0">
              <a:srgbClr val="99FF33">
                <a:tint val="66000"/>
                <a:satMod val="160000"/>
              </a:srgbClr>
            </a:gs>
            <a:gs pos="50000">
              <a:srgbClr val="99FF33">
                <a:tint val="44500"/>
                <a:satMod val="160000"/>
              </a:srgbClr>
            </a:gs>
            <a:gs pos="100000">
              <a:srgbClr val="99FF33">
                <a:tint val="23500"/>
                <a:satMod val="160000"/>
              </a:srgbClr>
            </a:gs>
          </a:gsLst>
          <a:lin ang="5400000" scaled="1"/>
          <a:tileRect/>
        </a:gradFill>
        <a:ln w="38100">
          <a:solidFill>
            <a:schemeClr val="accent3">
              <a:lumMod val="50000"/>
            </a:schemeClr>
          </a:solidFill>
        </a:ln>
      </dgm:spPr>
      <dgm:t>
        <a:bodyPr/>
        <a:lstStyle/>
        <a:p>
          <a:r>
            <a:rPr lang="es-ES" dirty="0"/>
            <a:t>TIEMPO</a:t>
          </a:r>
        </a:p>
      </dgm:t>
    </dgm:pt>
    <dgm:pt modelId="{2C30FA4F-6078-4BFA-A159-D66ACAECE826}" type="parTrans" cxnId="{F5F92EA7-E53B-40D2-BB23-D3C6A59AB218}">
      <dgm:prSet/>
      <dgm:spPr/>
      <dgm:t>
        <a:bodyPr/>
        <a:lstStyle/>
        <a:p>
          <a:endParaRPr lang="es-ES"/>
        </a:p>
      </dgm:t>
    </dgm:pt>
    <dgm:pt modelId="{99C901B1-D330-4989-A31C-CE2E4070CE62}" type="sibTrans" cxnId="{F5F92EA7-E53B-40D2-BB23-D3C6A59AB218}">
      <dgm:prSet/>
      <dgm:spPr/>
      <dgm:t>
        <a:bodyPr/>
        <a:lstStyle/>
        <a:p>
          <a:endParaRPr lang="es-ES"/>
        </a:p>
      </dgm:t>
    </dgm:pt>
    <dgm:pt modelId="{25B2B010-B6CA-436E-A81A-49512A23764E}">
      <dgm:prSet/>
      <dgm:spPr>
        <a:gradFill flip="none" rotWithShape="0">
          <a:gsLst>
            <a:gs pos="0">
              <a:srgbClr val="99FF33">
                <a:tint val="66000"/>
                <a:satMod val="160000"/>
              </a:srgbClr>
            </a:gs>
            <a:gs pos="50000">
              <a:srgbClr val="99FF33">
                <a:tint val="44500"/>
                <a:satMod val="160000"/>
              </a:srgbClr>
            </a:gs>
            <a:gs pos="100000">
              <a:srgbClr val="99FF33">
                <a:tint val="23500"/>
                <a:satMod val="160000"/>
              </a:srgbClr>
            </a:gs>
          </a:gsLst>
          <a:lin ang="5400000" scaled="1"/>
          <a:tileRect/>
        </a:gradFill>
        <a:ln w="38100">
          <a:solidFill>
            <a:schemeClr val="accent3">
              <a:lumMod val="50000"/>
            </a:schemeClr>
          </a:solidFill>
        </a:ln>
      </dgm:spPr>
      <dgm:t>
        <a:bodyPr/>
        <a:lstStyle/>
        <a:p>
          <a:r>
            <a:rPr lang="es-ES" dirty="0"/>
            <a:t>MODO</a:t>
          </a:r>
        </a:p>
      </dgm:t>
    </dgm:pt>
    <dgm:pt modelId="{4E121464-D539-4A88-A091-6BCB2103C093}" type="parTrans" cxnId="{5C66E8B9-E622-4801-9158-2CF733EAC2FE}">
      <dgm:prSet/>
      <dgm:spPr/>
      <dgm:t>
        <a:bodyPr/>
        <a:lstStyle/>
        <a:p>
          <a:endParaRPr lang="es-ES"/>
        </a:p>
      </dgm:t>
    </dgm:pt>
    <dgm:pt modelId="{AFB42F8F-3A3C-41AB-AF19-F5AAE545BF37}" type="sibTrans" cxnId="{5C66E8B9-E622-4801-9158-2CF733EAC2FE}">
      <dgm:prSet/>
      <dgm:spPr/>
      <dgm:t>
        <a:bodyPr/>
        <a:lstStyle/>
        <a:p>
          <a:endParaRPr lang="es-ES"/>
        </a:p>
      </dgm:t>
    </dgm:pt>
    <dgm:pt modelId="{19ED6706-D2B8-4470-B12B-E0984FD53316}">
      <dgm:prSet/>
      <dgm:spPr>
        <a:gradFill flip="none" rotWithShape="0">
          <a:gsLst>
            <a:gs pos="0">
              <a:srgbClr val="99FF33">
                <a:tint val="66000"/>
                <a:satMod val="160000"/>
              </a:srgbClr>
            </a:gs>
            <a:gs pos="50000">
              <a:srgbClr val="99FF33">
                <a:tint val="44500"/>
                <a:satMod val="160000"/>
              </a:srgbClr>
            </a:gs>
            <a:gs pos="100000">
              <a:srgbClr val="99FF33">
                <a:tint val="23500"/>
                <a:satMod val="160000"/>
              </a:srgbClr>
            </a:gs>
          </a:gsLst>
          <a:lin ang="5400000" scaled="1"/>
          <a:tileRect/>
        </a:gradFill>
        <a:ln w="38100">
          <a:solidFill>
            <a:schemeClr val="accent3">
              <a:lumMod val="50000"/>
            </a:schemeClr>
          </a:solidFill>
        </a:ln>
      </dgm:spPr>
      <dgm:t>
        <a:bodyPr/>
        <a:lstStyle/>
        <a:p>
          <a:r>
            <a:rPr lang="es-ES" dirty="0"/>
            <a:t>FINAL</a:t>
          </a:r>
        </a:p>
      </dgm:t>
    </dgm:pt>
    <dgm:pt modelId="{5EA68995-F2A2-4BBF-A3A0-6D0326FBD06F}" type="parTrans" cxnId="{227477A1-32A3-4DA1-B521-0D124E7EED63}">
      <dgm:prSet/>
      <dgm:spPr/>
      <dgm:t>
        <a:bodyPr/>
        <a:lstStyle/>
        <a:p>
          <a:endParaRPr lang="es-ES"/>
        </a:p>
      </dgm:t>
    </dgm:pt>
    <dgm:pt modelId="{DEDF9277-DC62-43D4-ABA3-78A88032D20D}" type="sibTrans" cxnId="{227477A1-32A3-4DA1-B521-0D124E7EED63}">
      <dgm:prSet/>
      <dgm:spPr/>
      <dgm:t>
        <a:bodyPr/>
        <a:lstStyle/>
        <a:p>
          <a:endParaRPr lang="es-ES"/>
        </a:p>
      </dgm:t>
    </dgm:pt>
    <dgm:pt modelId="{ED8A724B-3FE0-487B-8B34-F7B87A185FC9}">
      <dgm:prSet/>
      <dgm:spPr>
        <a:solidFill>
          <a:srgbClr val="99FF99"/>
        </a:solidFill>
        <a:ln w="38100">
          <a:solidFill>
            <a:schemeClr val="accent3">
              <a:lumMod val="50000"/>
            </a:schemeClr>
          </a:solidFill>
        </a:ln>
      </dgm:spPr>
      <dgm:t>
        <a:bodyPr/>
        <a:lstStyle/>
        <a:p>
          <a:r>
            <a:rPr lang="es-ES" dirty="0"/>
            <a:t>ESPECIFICATIVA</a:t>
          </a:r>
        </a:p>
      </dgm:t>
    </dgm:pt>
    <dgm:pt modelId="{11AE8F60-8DA0-4751-9C81-08CCED52AF3F}" type="parTrans" cxnId="{7CEA869C-F886-4A3A-94A9-76068BFF3F78}">
      <dgm:prSet/>
      <dgm:spPr/>
      <dgm:t>
        <a:bodyPr/>
        <a:lstStyle/>
        <a:p>
          <a:endParaRPr lang="es-ES"/>
        </a:p>
      </dgm:t>
    </dgm:pt>
    <dgm:pt modelId="{B2FC4F17-94F3-4140-B3B6-7EC5A1C9C9FD}" type="sibTrans" cxnId="{7CEA869C-F886-4A3A-94A9-76068BFF3F78}">
      <dgm:prSet/>
      <dgm:spPr/>
      <dgm:t>
        <a:bodyPr/>
        <a:lstStyle/>
        <a:p>
          <a:endParaRPr lang="es-ES"/>
        </a:p>
      </dgm:t>
    </dgm:pt>
    <dgm:pt modelId="{17DE34CA-D578-4107-B18F-10DAD900D1DD}">
      <dgm:prSet>
        <dgm:style>
          <a:lnRef idx="1">
            <a:schemeClr val="accent3"/>
          </a:lnRef>
          <a:fillRef idx="2">
            <a:schemeClr val="accent3"/>
          </a:fillRef>
          <a:effectRef idx="1">
            <a:schemeClr val="accent3"/>
          </a:effectRef>
          <a:fontRef idx="minor">
            <a:schemeClr val="dk1"/>
          </a:fontRef>
        </dgm:style>
      </dgm:prSet>
      <dgm:spPr>
        <a:ln w="38100">
          <a:solidFill>
            <a:schemeClr val="accent3">
              <a:lumMod val="50000"/>
            </a:schemeClr>
          </a:solidFill>
        </a:ln>
      </dgm:spPr>
      <dgm:t>
        <a:bodyPr/>
        <a:lstStyle/>
        <a:p>
          <a:r>
            <a:rPr lang="es-ES" dirty="0"/>
            <a:t>SUJETO</a:t>
          </a:r>
        </a:p>
      </dgm:t>
    </dgm:pt>
    <dgm:pt modelId="{7DD9BEA8-05FB-451F-B05D-3EDAF2B81235}" type="parTrans" cxnId="{9A1F9891-3EE8-42F0-97BA-520DFBC792C3}">
      <dgm:prSet/>
      <dgm:spPr/>
      <dgm:t>
        <a:bodyPr/>
        <a:lstStyle/>
        <a:p>
          <a:endParaRPr lang="es-ES"/>
        </a:p>
      </dgm:t>
    </dgm:pt>
    <dgm:pt modelId="{91C4BC1A-2507-444E-AA66-3D3F26627CA8}" type="sibTrans" cxnId="{9A1F9891-3EE8-42F0-97BA-520DFBC792C3}">
      <dgm:prSet/>
      <dgm:spPr/>
      <dgm:t>
        <a:bodyPr/>
        <a:lstStyle/>
        <a:p>
          <a:endParaRPr lang="es-ES"/>
        </a:p>
      </dgm:t>
    </dgm:pt>
    <dgm:pt modelId="{64E8FBCB-EDBE-4E4E-877F-5586F95229F8}">
      <dgm:prSet>
        <dgm:style>
          <a:lnRef idx="1">
            <a:schemeClr val="accent3"/>
          </a:lnRef>
          <a:fillRef idx="2">
            <a:schemeClr val="accent3"/>
          </a:fillRef>
          <a:effectRef idx="1">
            <a:schemeClr val="accent3"/>
          </a:effectRef>
          <a:fontRef idx="minor">
            <a:schemeClr val="dk1"/>
          </a:fontRef>
        </dgm:style>
      </dgm:prSet>
      <dgm:spPr>
        <a:ln w="38100">
          <a:solidFill>
            <a:schemeClr val="accent3">
              <a:lumMod val="50000"/>
            </a:schemeClr>
          </a:solidFill>
        </a:ln>
      </dgm:spPr>
      <dgm:t>
        <a:bodyPr/>
        <a:lstStyle/>
        <a:p>
          <a:r>
            <a:rPr lang="es-ES" dirty="0"/>
            <a:t>COMPLEMENTO DIRECTO</a:t>
          </a:r>
        </a:p>
      </dgm:t>
    </dgm:pt>
    <dgm:pt modelId="{4DEAF929-89E4-406E-B6BC-F065C819C6FA}" type="parTrans" cxnId="{690BA807-5354-4006-B089-7F2CE12CD057}">
      <dgm:prSet/>
      <dgm:spPr/>
      <dgm:t>
        <a:bodyPr/>
        <a:lstStyle/>
        <a:p>
          <a:endParaRPr lang="es-ES"/>
        </a:p>
      </dgm:t>
    </dgm:pt>
    <dgm:pt modelId="{6CAEE85E-D439-4EA5-9BED-6364DEFB0D40}" type="sibTrans" cxnId="{690BA807-5354-4006-B089-7F2CE12CD057}">
      <dgm:prSet/>
      <dgm:spPr/>
      <dgm:t>
        <a:bodyPr/>
        <a:lstStyle/>
        <a:p>
          <a:endParaRPr lang="es-ES"/>
        </a:p>
      </dgm:t>
    </dgm:pt>
    <dgm:pt modelId="{223C4F8B-B1AB-4F1B-80DA-D8A7798082DB}">
      <dgm:prSet/>
      <dgm:spPr>
        <a:solidFill>
          <a:schemeClr val="accent3">
            <a:lumMod val="60000"/>
            <a:lumOff val="40000"/>
          </a:schemeClr>
        </a:solidFill>
        <a:ln w="38100">
          <a:solidFill>
            <a:schemeClr val="accent3">
              <a:lumMod val="50000"/>
            </a:schemeClr>
          </a:solidFill>
        </a:ln>
      </dgm:spPr>
      <dgm:t>
        <a:bodyPr/>
        <a:lstStyle/>
        <a:p>
          <a:r>
            <a:rPr lang="es-ES" dirty="0"/>
            <a:t>En función de </a:t>
          </a:r>
        </a:p>
      </dgm:t>
    </dgm:pt>
    <dgm:pt modelId="{2FF56FD2-E446-444D-8E8D-A519B0CA7BBA}" type="parTrans" cxnId="{3F89367D-6613-487D-81A6-573810FD479A}">
      <dgm:prSet/>
      <dgm:spPr/>
      <dgm:t>
        <a:bodyPr/>
        <a:lstStyle/>
        <a:p>
          <a:endParaRPr lang="es-ES"/>
        </a:p>
      </dgm:t>
    </dgm:pt>
    <dgm:pt modelId="{AE29CFA7-CD2B-4381-B785-E7EC574D8F41}" type="sibTrans" cxnId="{3F89367D-6613-487D-81A6-573810FD479A}">
      <dgm:prSet/>
      <dgm:spPr/>
      <dgm:t>
        <a:bodyPr/>
        <a:lstStyle/>
        <a:p>
          <a:endParaRPr lang="es-ES"/>
        </a:p>
      </dgm:t>
    </dgm:pt>
    <dgm:pt modelId="{364D17A4-4D8B-4B50-96D0-4A3BF0F7870A}">
      <dgm:prSet>
        <dgm:style>
          <a:lnRef idx="1">
            <a:schemeClr val="accent3"/>
          </a:lnRef>
          <a:fillRef idx="2">
            <a:schemeClr val="accent3"/>
          </a:fillRef>
          <a:effectRef idx="1">
            <a:schemeClr val="accent3"/>
          </a:effectRef>
          <a:fontRef idx="minor">
            <a:schemeClr val="dk1"/>
          </a:fontRef>
        </dgm:style>
      </dgm:prSet>
      <dgm:spPr>
        <a:ln w="38100">
          <a:solidFill>
            <a:schemeClr val="accent3">
              <a:lumMod val="50000"/>
            </a:schemeClr>
          </a:solidFill>
        </a:ln>
      </dgm:spPr>
      <dgm:t>
        <a:bodyPr/>
        <a:lstStyle/>
        <a:p>
          <a:r>
            <a:rPr lang="es-ES" dirty="0"/>
            <a:t>ATRIBUTO</a:t>
          </a:r>
        </a:p>
      </dgm:t>
    </dgm:pt>
    <dgm:pt modelId="{2651B803-4944-4F10-B429-E2D2239A092B}" type="parTrans" cxnId="{CA2C01A3-6847-4CBA-AA77-4844C374649D}">
      <dgm:prSet/>
      <dgm:spPr/>
      <dgm:t>
        <a:bodyPr/>
        <a:lstStyle/>
        <a:p>
          <a:endParaRPr lang="es-ES"/>
        </a:p>
      </dgm:t>
    </dgm:pt>
    <dgm:pt modelId="{E5DAE3CC-121A-42F8-A85F-8F816CB8EDC0}" type="sibTrans" cxnId="{CA2C01A3-6847-4CBA-AA77-4844C374649D}">
      <dgm:prSet/>
      <dgm:spPr/>
      <dgm:t>
        <a:bodyPr/>
        <a:lstStyle/>
        <a:p>
          <a:endParaRPr lang="es-ES"/>
        </a:p>
      </dgm:t>
    </dgm:pt>
    <dgm:pt modelId="{010F2496-8399-4B0F-85A4-103AB36DD4E9}">
      <dgm:prSet>
        <dgm:style>
          <a:lnRef idx="1">
            <a:schemeClr val="accent3"/>
          </a:lnRef>
          <a:fillRef idx="2">
            <a:schemeClr val="accent3"/>
          </a:fillRef>
          <a:effectRef idx="1">
            <a:schemeClr val="accent3"/>
          </a:effectRef>
          <a:fontRef idx="minor">
            <a:schemeClr val="dk1"/>
          </a:fontRef>
        </dgm:style>
      </dgm:prSet>
      <dgm:spPr>
        <a:ln w="38100">
          <a:solidFill>
            <a:schemeClr val="accent3">
              <a:lumMod val="50000"/>
            </a:schemeClr>
          </a:solidFill>
        </a:ln>
      </dgm:spPr>
      <dgm:t>
        <a:bodyPr/>
        <a:lstStyle/>
        <a:p>
          <a:r>
            <a:rPr lang="es-ES" dirty="0"/>
            <a:t>TÉRMINO DE FR. PREPOSICIONAL</a:t>
          </a:r>
        </a:p>
      </dgm:t>
    </dgm:pt>
    <dgm:pt modelId="{82BFC880-346C-4BBC-8720-0D73517BE0D9}" type="parTrans" cxnId="{2BF8D831-558F-41D6-ADFE-4D10DD2AF2A9}">
      <dgm:prSet/>
      <dgm:spPr/>
      <dgm:t>
        <a:bodyPr/>
        <a:lstStyle/>
        <a:p>
          <a:endParaRPr lang="es-ES"/>
        </a:p>
      </dgm:t>
    </dgm:pt>
    <dgm:pt modelId="{48DF9217-39FE-469A-8E21-B223AF8E1BD5}" type="sibTrans" cxnId="{2BF8D831-558F-41D6-ADFE-4D10DD2AF2A9}">
      <dgm:prSet/>
      <dgm:spPr/>
      <dgm:t>
        <a:bodyPr/>
        <a:lstStyle/>
        <a:p>
          <a:endParaRPr lang="es-ES"/>
        </a:p>
      </dgm:t>
    </dgm:pt>
    <dgm:pt modelId="{D624BAAB-C406-4CC4-9293-12DD695D42EA}">
      <dgm:prSet/>
      <dgm:spPr>
        <a:solidFill>
          <a:srgbClr val="99FF99"/>
        </a:solidFill>
        <a:ln w="38100">
          <a:solidFill>
            <a:schemeClr val="accent3">
              <a:lumMod val="50000"/>
            </a:schemeClr>
          </a:solidFill>
        </a:ln>
      </dgm:spPr>
      <dgm:t>
        <a:bodyPr/>
        <a:lstStyle/>
        <a:p>
          <a:r>
            <a:rPr lang="es-ES" dirty="0"/>
            <a:t>EXPLICATIVA</a:t>
          </a:r>
        </a:p>
      </dgm:t>
    </dgm:pt>
    <dgm:pt modelId="{60A5194F-6000-4422-B93A-42C01DDC3644}" type="parTrans" cxnId="{53E45A10-2705-407F-8FD4-4A18621B2FD5}">
      <dgm:prSet/>
      <dgm:spPr/>
      <dgm:t>
        <a:bodyPr/>
        <a:lstStyle/>
        <a:p>
          <a:endParaRPr lang="es-ES"/>
        </a:p>
      </dgm:t>
    </dgm:pt>
    <dgm:pt modelId="{87645716-1D24-4C42-9C99-446A91975563}" type="sibTrans" cxnId="{53E45A10-2705-407F-8FD4-4A18621B2FD5}">
      <dgm:prSet/>
      <dgm:spPr/>
      <dgm:t>
        <a:bodyPr/>
        <a:lstStyle/>
        <a:p>
          <a:endParaRPr lang="es-ES"/>
        </a:p>
      </dgm:t>
    </dgm:pt>
    <dgm:pt modelId="{4FA25B1A-362B-4904-B4C3-C6CB78D39955}">
      <dgm:prSet/>
      <dgm:spPr>
        <a:solidFill>
          <a:srgbClr val="D8FF69"/>
        </a:solidFill>
        <a:ln w="38100">
          <a:solidFill>
            <a:schemeClr val="accent3">
              <a:lumMod val="50000"/>
            </a:schemeClr>
          </a:solidFill>
        </a:ln>
      </dgm:spPr>
      <dgm:t>
        <a:bodyPr/>
        <a:lstStyle/>
        <a:p>
          <a:r>
            <a:rPr lang="es-ES" dirty="0"/>
            <a:t>En función de </a:t>
          </a:r>
        </a:p>
      </dgm:t>
    </dgm:pt>
    <dgm:pt modelId="{BC5AB70E-AA22-4023-B2CB-F9007B387C50}" type="parTrans" cxnId="{A835A26B-E476-45C7-A602-C36129E789E8}">
      <dgm:prSet/>
      <dgm:spPr/>
      <dgm:t>
        <a:bodyPr/>
        <a:lstStyle/>
        <a:p>
          <a:endParaRPr lang="es-ES"/>
        </a:p>
      </dgm:t>
    </dgm:pt>
    <dgm:pt modelId="{A5928896-030B-48F5-9878-A02D95BABBD8}" type="sibTrans" cxnId="{A835A26B-E476-45C7-A602-C36129E789E8}">
      <dgm:prSet/>
      <dgm:spPr/>
      <dgm:t>
        <a:bodyPr/>
        <a:lstStyle/>
        <a:p>
          <a:endParaRPr lang="es-ES"/>
        </a:p>
      </dgm:t>
    </dgm:pt>
    <dgm:pt modelId="{0A966F55-8E29-4A82-824B-016386C030BF}">
      <dgm:prSet>
        <dgm:style>
          <a:lnRef idx="2">
            <a:schemeClr val="accent6">
              <a:shade val="50000"/>
            </a:schemeClr>
          </a:lnRef>
          <a:fillRef idx="1">
            <a:schemeClr val="accent6"/>
          </a:fillRef>
          <a:effectRef idx="0">
            <a:schemeClr val="accent6"/>
          </a:effectRef>
          <a:fontRef idx="minor">
            <a:schemeClr val="lt1"/>
          </a:fontRef>
        </dgm:style>
      </dgm:prSet>
      <dgm:spPr>
        <a:solidFill>
          <a:srgbClr val="FF6600"/>
        </a:solidFill>
        <a:ln w="38100">
          <a:solidFill>
            <a:srgbClr val="C00000"/>
          </a:solidFill>
        </a:ln>
      </dgm:spPr>
      <dgm:t>
        <a:bodyPr/>
        <a:lstStyle/>
        <a:p>
          <a:r>
            <a:rPr lang="es-ES" dirty="0"/>
            <a:t>POLICLAUSAL</a:t>
          </a:r>
        </a:p>
      </dgm:t>
    </dgm:pt>
    <dgm:pt modelId="{5D5D9E75-C3C9-41A0-BF24-75C0102B2A31}" type="parTrans" cxnId="{ABD2E614-D344-4DD2-8275-C7FE0B424C3F}">
      <dgm:prSet/>
      <dgm:spPr/>
      <dgm:t>
        <a:bodyPr/>
        <a:lstStyle/>
        <a:p>
          <a:endParaRPr lang="es-ES"/>
        </a:p>
      </dgm:t>
    </dgm:pt>
    <dgm:pt modelId="{ABA8A888-32F1-46A3-9CEC-D806302E0819}" type="sibTrans" cxnId="{ABD2E614-D344-4DD2-8275-C7FE0B424C3F}">
      <dgm:prSet/>
      <dgm:spPr/>
      <dgm:t>
        <a:bodyPr/>
        <a:lstStyle/>
        <a:p>
          <a:endParaRPr lang="es-ES"/>
        </a:p>
      </dgm:t>
    </dgm:pt>
    <dgm:pt modelId="{7419E026-75D0-4A1A-ADBD-B84A9278864A}">
      <dgm:prSet/>
      <dgm:spPr>
        <a:solidFill>
          <a:srgbClr val="FF9966"/>
        </a:solidFill>
        <a:ln w="38100">
          <a:solidFill>
            <a:srgbClr val="C00000"/>
          </a:solidFill>
        </a:ln>
      </dgm:spPr>
      <dgm:t>
        <a:bodyPr/>
        <a:lstStyle/>
        <a:p>
          <a:r>
            <a:rPr lang="es-ES" dirty="0"/>
            <a:t>ESTRUCTURA COORDINADA</a:t>
          </a:r>
        </a:p>
      </dgm:t>
    </dgm:pt>
    <dgm:pt modelId="{49169DD2-E747-4823-B067-971BD38AC33A}" type="parTrans" cxnId="{A822ADAF-24E6-4172-A30B-CEBB4D9205D5}">
      <dgm:prSet/>
      <dgm:spPr/>
      <dgm:t>
        <a:bodyPr/>
        <a:lstStyle/>
        <a:p>
          <a:endParaRPr lang="es-ES"/>
        </a:p>
      </dgm:t>
    </dgm:pt>
    <dgm:pt modelId="{5BB29FB4-389C-4D7D-B027-8F25CB72461A}" type="sibTrans" cxnId="{A822ADAF-24E6-4172-A30B-CEBB4D9205D5}">
      <dgm:prSet/>
      <dgm:spPr/>
      <dgm:t>
        <a:bodyPr/>
        <a:lstStyle/>
        <a:p>
          <a:endParaRPr lang="es-ES"/>
        </a:p>
      </dgm:t>
    </dgm:pt>
    <dgm:pt modelId="{80AC1DAF-94B9-43EA-B7F8-E5302E4A519E}">
      <dgm:prSet/>
      <dgm:spPr>
        <a:solidFill>
          <a:schemeClr val="accent6"/>
        </a:solidFill>
        <a:ln w="38100">
          <a:solidFill>
            <a:srgbClr val="C00000"/>
          </a:solidFill>
        </a:ln>
      </dgm:spPr>
      <dgm:t>
        <a:bodyPr/>
        <a:lstStyle/>
        <a:p>
          <a:r>
            <a:rPr lang="es-ES" dirty="0"/>
            <a:t>ESTRUCTURA YUXTAPUESTA</a:t>
          </a:r>
        </a:p>
      </dgm:t>
    </dgm:pt>
    <dgm:pt modelId="{0CA42459-2DCC-4CC4-955B-765A2F0FE0DD}" type="parTrans" cxnId="{F74856AE-9788-4312-A319-07351110B17A}">
      <dgm:prSet/>
      <dgm:spPr/>
      <dgm:t>
        <a:bodyPr/>
        <a:lstStyle/>
        <a:p>
          <a:endParaRPr lang="es-ES"/>
        </a:p>
      </dgm:t>
    </dgm:pt>
    <dgm:pt modelId="{E62297A7-5205-4950-A3A2-FC95A9DFE8C0}" type="sibTrans" cxnId="{F74856AE-9788-4312-A319-07351110B17A}">
      <dgm:prSet/>
      <dgm:spPr/>
      <dgm:t>
        <a:bodyPr/>
        <a:lstStyle/>
        <a:p>
          <a:endParaRPr lang="es-ES"/>
        </a:p>
      </dgm:t>
    </dgm:pt>
    <dgm:pt modelId="{B60DA8EF-2D46-409E-B36D-36D42A7FD7DE}">
      <dgm:prSet>
        <dgm:style>
          <a:lnRef idx="2">
            <a:schemeClr val="accent5">
              <a:shade val="50000"/>
            </a:schemeClr>
          </a:lnRef>
          <a:fillRef idx="1">
            <a:schemeClr val="accent5"/>
          </a:fillRef>
          <a:effectRef idx="0">
            <a:schemeClr val="accent5"/>
          </a:effectRef>
          <a:fontRef idx="minor">
            <a:schemeClr val="lt1"/>
          </a:fontRef>
        </dgm:style>
      </dgm:prSet>
      <dgm:spPr>
        <a:solidFill>
          <a:schemeClr val="tx2">
            <a:lumMod val="60000"/>
            <a:lumOff val="40000"/>
          </a:schemeClr>
        </a:solidFill>
        <a:ln w="38100">
          <a:solidFill>
            <a:srgbClr val="33CCFF"/>
          </a:solidFill>
        </a:ln>
      </dgm:spPr>
      <dgm:t>
        <a:bodyPr/>
        <a:lstStyle/>
        <a:p>
          <a:r>
            <a:rPr lang="es-ES" dirty="0"/>
            <a:t>BIPOLAR</a:t>
          </a:r>
        </a:p>
      </dgm:t>
    </dgm:pt>
    <dgm:pt modelId="{8EFAB73E-08C9-47EC-8C16-AB9927D23D16}" type="parTrans" cxnId="{9257D4BB-1F44-4BA8-95B9-434791547588}">
      <dgm:prSet/>
      <dgm:spPr/>
      <dgm:t>
        <a:bodyPr/>
        <a:lstStyle/>
        <a:p>
          <a:endParaRPr lang="es-ES"/>
        </a:p>
      </dgm:t>
    </dgm:pt>
    <dgm:pt modelId="{0BEB2E37-7B32-4A58-A9C0-BEEA1675AFE8}" type="sibTrans" cxnId="{9257D4BB-1F44-4BA8-95B9-434791547588}">
      <dgm:prSet/>
      <dgm:spPr/>
      <dgm:t>
        <a:bodyPr/>
        <a:lstStyle/>
        <a:p>
          <a:endParaRPr lang="es-ES"/>
        </a:p>
      </dgm:t>
    </dgm:pt>
    <dgm:pt modelId="{C7587BF1-0613-4B11-B137-0CA8E11065A8}">
      <dgm:prSet/>
      <dgm:spPr>
        <a:solidFill>
          <a:srgbClr val="00B0F0"/>
        </a:solidFill>
        <a:ln w="38100">
          <a:solidFill>
            <a:srgbClr val="33CCFF"/>
          </a:solidFill>
        </a:ln>
      </dgm:spPr>
      <dgm:t>
        <a:bodyPr/>
        <a:lstStyle/>
        <a:p>
          <a:r>
            <a:rPr lang="es-ES" dirty="0"/>
            <a:t>COMPARATIVA</a:t>
          </a:r>
        </a:p>
      </dgm:t>
    </dgm:pt>
    <dgm:pt modelId="{25D2C96A-87CD-4EEB-8517-6B0579A577E2}" type="parTrans" cxnId="{8BA111AA-8D50-413F-99AB-A9E14877988D}">
      <dgm:prSet/>
      <dgm:spPr/>
      <dgm:t>
        <a:bodyPr/>
        <a:lstStyle/>
        <a:p>
          <a:endParaRPr lang="es-ES"/>
        </a:p>
      </dgm:t>
    </dgm:pt>
    <dgm:pt modelId="{37818561-A5AC-4AB7-A940-A482F6E27E5B}" type="sibTrans" cxnId="{8BA111AA-8D50-413F-99AB-A9E14877988D}">
      <dgm:prSet/>
      <dgm:spPr/>
      <dgm:t>
        <a:bodyPr/>
        <a:lstStyle/>
        <a:p>
          <a:endParaRPr lang="es-ES"/>
        </a:p>
      </dgm:t>
    </dgm:pt>
    <dgm:pt modelId="{0EE51C34-8DA4-4CFF-A746-ECB7E24D9342}">
      <dgm:prSet/>
      <dgm:spPr>
        <a:solidFill>
          <a:schemeClr val="accent5"/>
        </a:solidFill>
        <a:ln w="38100">
          <a:solidFill>
            <a:srgbClr val="33CCFF"/>
          </a:solidFill>
        </a:ln>
      </dgm:spPr>
      <dgm:t>
        <a:bodyPr/>
        <a:lstStyle/>
        <a:p>
          <a:r>
            <a:rPr lang="es-ES" dirty="0"/>
            <a:t>CAUSAL</a:t>
          </a:r>
        </a:p>
      </dgm:t>
    </dgm:pt>
    <dgm:pt modelId="{065043E5-4ACC-46B5-82CE-5B20579E221F}" type="parTrans" cxnId="{5A33B37E-23E4-4046-8E23-FD266D967ED0}">
      <dgm:prSet/>
      <dgm:spPr/>
      <dgm:t>
        <a:bodyPr/>
        <a:lstStyle/>
        <a:p>
          <a:endParaRPr lang="es-ES"/>
        </a:p>
      </dgm:t>
    </dgm:pt>
    <dgm:pt modelId="{739E864B-7B54-4F10-BCF3-06D023635C59}" type="sibTrans" cxnId="{5A33B37E-23E4-4046-8E23-FD266D967ED0}">
      <dgm:prSet/>
      <dgm:spPr/>
      <dgm:t>
        <a:bodyPr/>
        <a:lstStyle/>
        <a:p>
          <a:endParaRPr lang="es-ES"/>
        </a:p>
      </dgm:t>
    </dgm:pt>
    <dgm:pt modelId="{6211F679-2EA2-4310-9DF5-A9CCA9F586A4}">
      <dgm:prSet/>
      <dgm:spPr>
        <a:solidFill>
          <a:schemeClr val="accent1"/>
        </a:solidFill>
        <a:ln w="38100">
          <a:solidFill>
            <a:srgbClr val="33CCFF"/>
          </a:solidFill>
        </a:ln>
      </dgm:spPr>
      <dgm:t>
        <a:bodyPr/>
        <a:lstStyle/>
        <a:p>
          <a:r>
            <a:rPr lang="es-ES" dirty="0"/>
            <a:t>CONCESIVA</a:t>
          </a:r>
        </a:p>
      </dgm:t>
    </dgm:pt>
    <dgm:pt modelId="{18DF9205-CC51-4FE2-BCFD-9F590FFE8237}" type="parTrans" cxnId="{9C980FDF-0CD2-45F9-A6E7-73E1520C4A19}">
      <dgm:prSet/>
      <dgm:spPr/>
      <dgm:t>
        <a:bodyPr/>
        <a:lstStyle/>
        <a:p>
          <a:endParaRPr lang="es-ES"/>
        </a:p>
      </dgm:t>
    </dgm:pt>
    <dgm:pt modelId="{B3B6D907-4FAD-4B40-AC6A-007B8B7E22A1}" type="sibTrans" cxnId="{9C980FDF-0CD2-45F9-A6E7-73E1520C4A19}">
      <dgm:prSet/>
      <dgm:spPr/>
      <dgm:t>
        <a:bodyPr/>
        <a:lstStyle/>
        <a:p>
          <a:endParaRPr lang="es-ES"/>
        </a:p>
      </dgm:t>
    </dgm:pt>
    <dgm:pt modelId="{3ADF2E7F-AD5C-42C8-8BEE-A4B797ED849F}">
      <dgm:prSet/>
      <dgm:spPr>
        <a:solidFill>
          <a:srgbClr val="0070C0"/>
        </a:solidFill>
        <a:ln w="38100">
          <a:solidFill>
            <a:srgbClr val="33CCFF"/>
          </a:solidFill>
        </a:ln>
      </dgm:spPr>
      <dgm:t>
        <a:bodyPr/>
        <a:lstStyle/>
        <a:p>
          <a:r>
            <a:rPr lang="es-ES" dirty="0"/>
            <a:t>CONSECUTIVA</a:t>
          </a:r>
        </a:p>
      </dgm:t>
    </dgm:pt>
    <dgm:pt modelId="{853D3A49-A986-4914-9AD9-47D69024F888}" type="parTrans" cxnId="{F0226E17-E8B2-4411-9F14-BF0125A3B45C}">
      <dgm:prSet/>
      <dgm:spPr/>
      <dgm:t>
        <a:bodyPr/>
        <a:lstStyle/>
        <a:p>
          <a:endParaRPr lang="es-ES"/>
        </a:p>
      </dgm:t>
    </dgm:pt>
    <dgm:pt modelId="{392B3BDC-9CAF-4302-A5BD-F5675F9E7740}" type="sibTrans" cxnId="{F0226E17-E8B2-4411-9F14-BF0125A3B45C}">
      <dgm:prSet/>
      <dgm:spPr/>
      <dgm:t>
        <a:bodyPr/>
        <a:lstStyle/>
        <a:p>
          <a:endParaRPr lang="es-ES"/>
        </a:p>
      </dgm:t>
    </dgm:pt>
    <dgm:pt modelId="{3CEC6BAE-3ABC-4C23-874F-01430DC3D7BB}" type="pres">
      <dgm:prSet presAssocID="{0B829FCE-1C52-4C71-86B4-265374CC3944}" presName="Name0" presStyleCnt="0">
        <dgm:presLayoutVars>
          <dgm:chPref val="1"/>
          <dgm:dir/>
          <dgm:animOne val="branch"/>
          <dgm:animLvl val="lvl"/>
          <dgm:resizeHandles val="exact"/>
        </dgm:presLayoutVars>
      </dgm:prSet>
      <dgm:spPr/>
    </dgm:pt>
    <dgm:pt modelId="{2E04E3E3-C558-4C2F-8515-062BFC6DC94F}" type="pres">
      <dgm:prSet presAssocID="{AD4458F1-5598-4169-824C-ECEE325E5B31}" presName="root1" presStyleCnt="0"/>
      <dgm:spPr/>
    </dgm:pt>
    <dgm:pt modelId="{E71F9A3D-CE0D-49BF-9C5A-7631CA6B1D09}" type="pres">
      <dgm:prSet presAssocID="{AD4458F1-5598-4169-824C-ECEE325E5B31}" presName="LevelOneTextNode" presStyleLbl="node0" presStyleIdx="0" presStyleCnt="1">
        <dgm:presLayoutVars>
          <dgm:chPref val="3"/>
        </dgm:presLayoutVars>
      </dgm:prSet>
      <dgm:spPr/>
    </dgm:pt>
    <dgm:pt modelId="{781269A4-7172-4AF0-82E9-BF0685FEA0B7}" type="pres">
      <dgm:prSet presAssocID="{AD4458F1-5598-4169-824C-ECEE325E5B31}" presName="level2hierChild" presStyleCnt="0"/>
      <dgm:spPr/>
    </dgm:pt>
    <dgm:pt modelId="{91E7BBBF-1680-4950-B78C-751A95509F44}" type="pres">
      <dgm:prSet presAssocID="{97DF4C35-FBBF-4212-AF32-0AC9A710DBE0}" presName="conn2-1" presStyleLbl="parChTrans1D2" presStyleIdx="0" presStyleCnt="3"/>
      <dgm:spPr/>
    </dgm:pt>
    <dgm:pt modelId="{DFD01B60-F09B-4958-9E56-7AF81797F1F0}" type="pres">
      <dgm:prSet presAssocID="{97DF4C35-FBBF-4212-AF32-0AC9A710DBE0}" presName="connTx" presStyleLbl="parChTrans1D2" presStyleIdx="0" presStyleCnt="3"/>
      <dgm:spPr/>
    </dgm:pt>
    <dgm:pt modelId="{E6C25F30-20DC-4645-AEEE-C0E3644647A6}" type="pres">
      <dgm:prSet presAssocID="{652A2814-6B63-4D20-B1C3-ABA3F58AA459}" presName="root2" presStyleCnt="0"/>
      <dgm:spPr/>
    </dgm:pt>
    <dgm:pt modelId="{CEA2B497-FD75-429B-B256-B779891A733F}" type="pres">
      <dgm:prSet presAssocID="{652A2814-6B63-4D20-B1C3-ABA3F58AA459}" presName="LevelTwoTextNode" presStyleLbl="node2" presStyleIdx="0" presStyleCnt="3">
        <dgm:presLayoutVars>
          <dgm:chPref val="3"/>
        </dgm:presLayoutVars>
      </dgm:prSet>
      <dgm:spPr/>
    </dgm:pt>
    <dgm:pt modelId="{D7C71236-D03E-4640-BE07-625094ECDA43}" type="pres">
      <dgm:prSet presAssocID="{652A2814-6B63-4D20-B1C3-ABA3F58AA459}" presName="level3hierChild" presStyleCnt="0"/>
      <dgm:spPr/>
    </dgm:pt>
    <dgm:pt modelId="{B90C2287-7123-47E3-A3FD-FCA2E81F982B}" type="pres">
      <dgm:prSet presAssocID="{29928963-17A8-4D21-BA56-C4D80B9FE019}" presName="conn2-1" presStyleLbl="parChTrans1D3" presStyleIdx="0" presStyleCnt="8"/>
      <dgm:spPr/>
    </dgm:pt>
    <dgm:pt modelId="{C50D7454-3127-4ABD-8B00-FC3269080963}" type="pres">
      <dgm:prSet presAssocID="{29928963-17A8-4D21-BA56-C4D80B9FE019}" presName="connTx" presStyleLbl="parChTrans1D3" presStyleIdx="0" presStyleCnt="8"/>
      <dgm:spPr/>
    </dgm:pt>
    <dgm:pt modelId="{0C9E27FA-FBBB-4F72-94C9-79A21FA75229}" type="pres">
      <dgm:prSet presAssocID="{0FF21CB0-C487-4034-9F1A-7743D106EA3D}" presName="root2" presStyleCnt="0"/>
      <dgm:spPr/>
    </dgm:pt>
    <dgm:pt modelId="{18DCBBC4-5B59-4EAB-8391-EA564689AA8B}" type="pres">
      <dgm:prSet presAssocID="{0FF21CB0-C487-4034-9F1A-7743D106EA3D}" presName="LevelTwoTextNode" presStyleLbl="node3" presStyleIdx="0" presStyleCnt="8">
        <dgm:presLayoutVars>
          <dgm:chPref val="3"/>
        </dgm:presLayoutVars>
      </dgm:prSet>
      <dgm:spPr/>
    </dgm:pt>
    <dgm:pt modelId="{D1719BA6-AA29-492B-91CB-F897DBEA1632}" type="pres">
      <dgm:prSet presAssocID="{0FF21CB0-C487-4034-9F1A-7743D106EA3D}" presName="level3hierChild" presStyleCnt="0"/>
      <dgm:spPr/>
    </dgm:pt>
    <dgm:pt modelId="{A94349A3-9575-41DC-B0EC-89EF19AD0B60}" type="pres">
      <dgm:prSet presAssocID="{01B6603A-0B7F-4922-983E-242D9FFAC61B}" presName="conn2-1" presStyleLbl="parChTrans1D3" presStyleIdx="1" presStyleCnt="8"/>
      <dgm:spPr/>
    </dgm:pt>
    <dgm:pt modelId="{4E5EC5AD-2FC1-485A-996E-C14A8902F873}" type="pres">
      <dgm:prSet presAssocID="{01B6603A-0B7F-4922-983E-242D9FFAC61B}" presName="connTx" presStyleLbl="parChTrans1D3" presStyleIdx="1" presStyleCnt="8"/>
      <dgm:spPr/>
    </dgm:pt>
    <dgm:pt modelId="{0761261B-5DBB-4E30-81D1-97947C00F13D}" type="pres">
      <dgm:prSet presAssocID="{1461991B-889A-4A35-9CD0-BCA36AC16977}" presName="root2" presStyleCnt="0"/>
      <dgm:spPr/>
    </dgm:pt>
    <dgm:pt modelId="{D492FE11-DA92-4970-92D2-801BCD780611}" type="pres">
      <dgm:prSet presAssocID="{1461991B-889A-4A35-9CD0-BCA36AC16977}" presName="LevelTwoTextNode" presStyleLbl="node3" presStyleIdx="1" presStyleCnt="8">
        <dgm:presLayoutVars>
          <dgm:chPref val="3"/>
        </dgm:presLayoutVars>
      </dgm:prSet>
      <dgm:spPr/>
    </dgm:pt>
    <dgm:pt modelId="{020E2C07-4256-49D2-A94F-3000D540A747}" type="pres">
      <dgm:prSet presAssocID="{1461991B-889A-4A35-9CD0-BCA36AC16977}" presName="level3hierChild" presStyleCnt="0"/>
      <dgm:spPr/>
    </dgm:pt>
    <dgm:pt modelId="{FE4D2185-732F-4444-9F48-90A09FC6CE5A}" type="pres">
      <dgm:prSet presAssocID="{6B62A9A9-21EE-444E-AC96-211E90EE30F0}" presName="conn2-1" presStyleLbl="parChTrans1D4" presStyleIdx="0" presStyleCnt="15"/>
      <dgm:spPr/>
    </dgm:pt>
    <dgm:pt modelId="{57A6EDD2-AB1E-4DE9-A42D-B0C7A5AEA57C}" type="pres">
      <dgm:prSet presAssocID="{6B62A9A9-21EE-444E-AC96-211E90EE30F0}" presName="connTx" presStyleLbl="parChTrans1D4" presStyleIdx="0" presStyleCnt="15"/>
      <dgm:spPr/>
    </dgm:pt>
    <dgm:pt modelId="{C0973819-2E0C-4155-83BA-1F79BDDCA5B8}" type="pres">
      <dgm:prSet presAssocID="{676B46C6-AF40-487E-86B6-D7FD7B8A3CDE}" presName="root2" presStyleCnt="0"/>
      <dgm:spPr/>
    </dgm:pt>
    <dgm:pt modelId="{DB127DAA-561F-4CC4-BEEF-88971DA704A0}" type="pres">
      <dgm:prSet presAssocID="{676B46C6-AF40-487E-86B6-D7FD7B8A3CDE}" presName="LevelTwoTextNode" presStyleLbl="node4" presStyleIdx="0" presStyleCnt="15">
        <dgm:presLayoutVars>
          <dgm:chPref val="3"/>
        </dgm:presLayoutVars>
      </dgm:prSet>
      <dgm:spPr/>
    </dgm:pt>
    <dgm:pt modelId="{C883324A-C239-49D1-AE30-D3F58C96130C}" type="pres">
      <dgm:prSet presAssocID="{676B46C6-AF40-487E-86B6-D7FD7B8A3CDE}" presName="level3hierChild" presStyleCnt="0"/>
      <dgm:spPr/>
    </dgm:pt>
    <dgm:pt modelId="{18B7E025-53B0-493E-8E58-F15402E8ABF9}" type="pres">
      <dgm:prSet presAssocID="{2FF56FD2-E446-444D-8E8D-A519B0CA7BBA}" presName="conn2-1" presStyleLbl="parChTrans1D4" presStyleIdx="1" presStyleCnt="15"/>
      <dgm:spPr/>
    </dgm:pt>
    <dgm:pt modelId="{2D9E614D-C357-47DD-AAA6-06FDF199ECE9}" type="pres">
      <dgm:prSet presAssocID="{2FF56FD2-E446-444D-8E8D-A519B0CA7BBA}" presName="connTx" presStyleLbl="parChTrans1D4" presStyleIdx="1" presStyleCnt="15"/>
      <dgm:spPr/>
    </dgm:pt>
    <dgm:pt modelId="{0ADEC231-3FA7-4221-A61E-3E0E6172B89A}" type="pres">
      <dgm:prSet presAssocID="{223C4F8B-B1AB-4F1B-80DA-D8A7798082DB}" presName="root2" presStyleCnt="0"/>
      <dgm:spPr/>
    </dgm:pt>
    <dgm:pt modelId="{DD0B2829-8FB6-4E59-8982-89D5D8361727}" type="pres">
      <dgm:prSet presAssocID="{223C4F8B-B1AB-4F1B-80DA-D8A7798082DB}" presName="LevelTwoTextNode" presStyleLbl="node4" presStyleIdx="1" presStyleCnt="15">
        <dgm:presLayoutVars>
          <dgm:chPref val="3"/>
        </dgm:presLayoutVars>
      </dgm:prSet>
      <dgm:spPr/>
    </dgm:pt>
    <dgm:pt modelId="{21342C58-42E7-4A38-80E5-3B9046863164}" type="pres">
      <dgm:prSet presAssocID="{223C4F8B-B1AB-4F1B-80DA-D8A7798082DB}" presName="level3hierChild" presStyleCnt="0"/>
      <dgm:spPr/>
    </dgm:pt>
    <dgm:pt modelId="{DA038919-A2FE-47FC-B96A-BF3389BA96D8}" type="pres">
      <dgm:prSet presAssocID="{7DD9BEA8-05FB-451F-B05D-3EDAF2B81235}" presName="conn2-1" presStyleLbl="parChTrans1D4" presStyleIdx="2" presStyleCnt="15"/>
      <dgm:spPr/>
    </dgm:pt>
    <dgm:pt modelId="{0CAFBBAF-8BB3-485B-9499-655339BA1F0E}" type="pres">
      <dgm:prSet presAssocID="{7DD9BEA8-05FB-451F-B05D-3EDAF2B81235}" presName="connTx" presStyleLbl="parChTrans1D4" presStyleIdx="2" presStyleCnt="15"/>
      <dgm:spPr/>
    </dgm:pt>
    <dgm:pt modelId="{01283485-A32B-47A9-9926-FAA6FF900B27}" type="pres">
      <dgm:prSet presAssocID="{17DE34CA-D578-4107-B18F-10DAD900D1DD}" presName="root2" presStyleCnt="0"/>
      <dgm:spPr/>
    </dgm:pt>
    <dgm:pt modelId="{F8B5CF0B-99ED-4673-8FC9-60A2D6FDE737}" type="pres">
      <dgm:prSet presAssocID="{17DE34CA-D578-4107-B18F-10DAD900D1DD}" presName="LevelTwoTextNode" presStyleLbl="node4" presStyleIdx="2" presStyleCnt="15">
        <dgm:presLayoutVars>
          <dgm:chPref val="3"/>
        </dgm:presLayoutVars>
      </dgm:prSet>
      <dgm:spPr/>
    </dgm:pt>
    <dgm:pt modelId="{9B2C93C3-D5E2-4EB6-8C8B-1678487C355D}" type="pres">
      <dgm:prSet presAssocID="{17DE34CA-D578-4107-B18F-10DAD900D1DD}" presName="level3hierChild" presStyleCnt="0"/>
      <dgm:spPr/>
    </dgm:pt>
    <dgm:pt modelId="{D87AE249-5583-43C5-B1B0-D1E9257CB440}" type="pres">
      <dgm:prSet presAssocID="{4DEAF929-89E4-406E-B6BC-F065C819C6FA}" presName="conn2-1" presStyleLbl="parChTrans1D4" presStyleIdx="3" presStyleCnt="15"/>
      <dgm:spPr/>
    </dgm:pt>
    <dgm:pt modelId="{7F2413BB-555C-499E-885C-93586CA91EBC}" type="pres">
      <dgm:prSet presAssocID="{4DEAF929-89E4-406E-B6BC-F065C819C6FA}" presName="connTx" presStyleLbl="parChTrans1D4" presStyleIdx="3" presStyleCnt="15"/>
      <dgm:spPr/>
    </dgm:pt>
    <dgm:pt modelId="{BC504A84-0A77-497E-AE43-B029590C360B}" type="pres">
      <dgm:prSet presAssocID="{64E8FBCB-EDBE-4E4E-877F-5586F95229F8}" presName="root2" presStyleCnt="0"/>
      <dgm:spPr/>
    </dgm:pt>
    <dgm:pt modelId="{B85624B3-875B-4C46-9122-B216204AD792}" type="pres">
      <dgm:prSet presAssocID="{64E8FBCB-EDBE-4E4E-877F-5586F95229F8}" presName="LevelTwoTextNode" presStyleLbl="node4" presStyleIdx="3" presStyleCnt="15">
        <dgm:presLayoutVars>
          <dgm:chPref val="3"/>
        </dgm:presLayoutVars>
      </dgm:prSet>
      <dgm:spPr/>
    </dgm:pt>
    <dgm:pt modelId="{A90CC140-0E2E-46AF-9D92-DB79395F3C90}" type="pres">
      <dgm:prSet presAssocID="{64E8FBCB-EDBE-4E4E-877F-5586F95229F8}" presName="level3hierChild" presStyleCnt="0"/>
      <dgm:spPr/>
    </dgm:pt>
    <dgm:pt modelId="{3DE54F78-3C97-4F1B-8324-144223A44D92}" type="pres">
      <dgm:prSet presAssocID="{2651B803-4944-4F10-B429-E2D2239A092B}" presName="conn2-1" presStyleLbl="parChTrans1D4" presStyleIdx="4" presStyleCnt="15"/>
      <dgm:spPr/>
    </dgm:pt>
    <dgm:pt modelId="{EE9040D3-1E15-4AA3-AF71-620C7092464B}" type="pres">
      <dgm:prSet presAssocID="{2651B803-4944-4F10-B429-E2D2239A092B}" presName="connTx" presStyleLbl="parChTrans1D4" presStyleIdx="4" presStyleCnt="15"/>
      <dgm:spPr/>
    </dgm:pt>
    <dgm:pt modelId="{163EC775-14C6-419E-BD70-3182EBA8FF7F}" type="pres">
      <dgm:prSet presAssocID="{364D17A4-4D8B-4B50-96D0-4A3BF0F7870A}" presName="root2" presStyleCnt="0"/>
      <dgm:spPr/>
    </dgm:pt>
    <dgm:pt modelId="{AEDF512B-4B4C-4C83-B43C-73DAC7514E23}" type="pres">
      <dgm:prSet presAssocID="{364D17A4-4D8B-4B50-96D0-4A3BF0F7870A}" presName="LevelTwoTextNode" presStyleLbl="node4" presStyleIdx="4" presStyleCnt="15">
        <dgm:presLayoutVars>
          <dgm:chPref val="3"/>
        </dgm:presLayoutVars>
      </dgm:prSet>
      <dgm:spPr/>
    </dgm:pt>
    <dgm:pt modelId="{AD67FD12-14F1-434D-8781-C219ED5B589C}" type="pres">
      <dgm:prSet presAssocID="{364D17A4-4D8B-4B50-96D0-4A3BF0F7870A}" presName="level3hierChild" presStyleCnt="0"/>
      <dgm:spPr/>
    </dgm:pt>
    <dgm:pt modelId="{80FCD51E-8F34-4CB2-9C74-4833D7B85D03}" type="pres">
      <dgm:prSet presAssocID="{82BFC880-346C-4BBC-8720-0D73517BE0D9}" presName="conn2-1" presStyleLbl="parChTrans1D4" presStyleIdx="5" presStyleCnt="15"/>
      <dgm:spPr/>
    </dgm:pt>
    <dgm:pt modelId="{C3C2411A-3D43-4014-9195-79EFF679175C}" type="pres">
      <dgm:prSet presAssocID="{82BFC880-346C-4BBC-8720-0D73517BE0D9}" presName="connTx" presStyleLbl="parChTrans1D4" presStyleIdx="5" presStyleCnt="15"/>
      <dgm:spPr/>
    </dgm:pt>
    <dgm:pt modelId="{05A7B0AC-2320-47E5-9672-AD8CE247C0B9}" type="pres">
      <dgm:prSet presAssocID="{010F2496-8399-4B0F-85A4-103AB36DD4E9}" presName="root2" presStyleCnt="0"/>
      <dgm:spPr/>
    </dgm:pt>
    <dgm:pt modelId="{6817CA00-F39C-47EE-82A9-98C7F808F77F}" type="pres">
      <dgm:prSet presAssocID="{010F2496-8399-4B0F-85A4-103AB36DD4E9}" presName="LevelTwoTextNode" presStyleLbl="node4" presStyleIdx="5" presStyleCnt="15">
        <dgm:presLayoutVars>
          <dgm:chPref val="3"/>
        </dgm:presLayoutVars>
      </dgm:prSet>
      <dgm:spPr/>
    </dgm:pt>
    <dgm:pt modelId="{65C8D7D0-1B67-4C7B-A481-F6C08C636172}" type="pres">
      <dgm:prSet presAssocID="{010F2496-8399-4B0F-85A4-103AB36DD4E9}" presName="level3hierChild" presStyleCnt="0"/>
      <dgm:spPr/>
    </dgm:pt>
    <dgm:pt modelId="{55C795DB-6353-430A-86DE-18C5D7235174}" type="pres">
      <dgm:prSet presAssocID="{36F3E758-EB2A-406F-9BF7-B86AC8A52E64}" presName="conn2-1" presStyleLbl="parChTrans1D4" presStyleIdx="6" presStyleCnt="15"/>
      <dgm:spPr/>
    </dgm:pt>
    <dgm:pt modelId="{036675D7-812D-4E77-B014-C9912B78DFC0}" type="pres">
      <dgm:prSet presAssocID="{36F3E758-EB2A-406F-9BF7-B86AC8A52E64}" presName="connTx" presStyleLbl="parChTrans1D4" presStyleIdx="6" presStyleCnt="15"/>
      <dgm:spPr/>
    </dgm:pt>
    <dgm:pt modelId="{28B9DE6B-ADC3-4E5E-82EA-53BC01FB405C}" type="pres">
      <dgm:prSet presAssocID="{24347C29-F704-4DB3-835A-6C900426F98D}" presName="root2" presStyleCnt="0"/>
      <dgm:spPr/>
    </dgm:pt>
    <dgm:pt modelId="{56B11D8F-651F-4271-A801-0276B569101E}" type="pres">
      <dgm:prSet presAssocID="{24347C29-F704-4DB3-835A-6C900426F98D}" presName="LevelTwoTextNode" presStyleLbl="node4" presStyleIdx="6" presStyleCnt="15">
        <dgm:presLayoutVars>
          <dgm:chPref val="3"/>
        </dgm:presLayoutVars>
      </dgm:prSet>
      <dgm:spPr/>
    </dgm:pt>
    <dgm:pt modelId="{B5F4114F-DD64-4F14-B4B6-B3E1C3BC7693}" type="pres">
      <dgm:prSet presAssocID="{24347C29-F704-4DB3-835A-6C900426F98D}" presName="level3hierChild" presStyleCnt="0"/>
      <dgm:spPr/>
    </dgm:pt>
    <dgm:pt modelId="{8C170268-E87A-4978-B5BD-63E81406C11E}" type="pres">
      <dgm:prSet presAssocID="{11AE8F60-8DA0-4751-9C81-08CCED52AF3F}" presName="conn2-1" presStyleLbl="parChTrans1D4" presStyleIdx="7" presStyleCnt="15"/>
      <dgm:spPr/>
    </dgm:pt>
    <dgm:pt modelId="{584F2F46-32DC-4326-B3DE-E1F82115D649}" type="pres">
      <dgm:prSet presAssocID="{11AE8F60-8DA0-4751-9C81-08CCED52AF3F}" presName="connTx" presStyleLbl="parChTrans1D4" presStyleIdx="7" presStyleCnt="15"/>
      <dgm:spPr/>
    </dgm:pt>
    <dgm:pt modelId="{FBA4A060-EEC2-482C-AA5D-C40035AD3D13}" type="pres">
      <dgm:prSet presAssocID="{ED8A724B-3FE0-487B-8B34-F7B87A185FC9}" presName="root2" presStyleCnt="0"/>
      <dgm:spPr/>
    </dgm:pt>
    <dgm:pt modelId="{7F0DAAA1-5AE3-451A-BB23-EAFA270A02F0}" type="pres">
      <dgm:prSet presAssocID="{ED8A724B-3FE0-487B-8B34-F7B87A185FC9}" presName="LevelTwoTextNode" presStyleLbl="node4" presStyleIdx="7" presStyleCnt="15">
        <dgm:presLayoutVars>
          <dgm:chPref val="3"/>
        </dgm:presLayoutVars>
      </dgm:prSet>
      <dgm:spPr/>
    </dgm:pt>
    <dgm:pt modelId="{AB0B62AA-4EC0-41F0-A829-6C67D6763BA1}" type="pres">
      <dgm:prSet presAssocID="{ED8A724B-3FE0-487B-8B34-F7B87A185FC9}" presName="level3hierChild" presStyleCnt="0"/>
      <dgm:spPr/>
    </dgm:pt>
    <dgm:pt modelId="{49A65EC5-4C44-46A6-8922-952EE7617986}" type="pres">
      <dgm:prSet presAssocID="{60A5194F-6000-4422-B93A-42C01DDC3644}" presName="conn2-1" presStyleLbl="parChTrans1D4" presStyleIdx="8" presStyleCnt="15"/>
      <dgm:spPr/>
    </dgm:pt>
    <dgm:pt modelId="{2F1A5460-D392-48BE-8830-9AC3B481DC6C}" type="pres">
      <dgm:prSet presAssocID="{60A5194F-6000-4422-B93A-42C01DDC3644}" presName="connTx" presStyleLbl="parChTrans1D4" presStyleIdx="8" presStyleCnt="15"/>
      <dgm:spPr/>
    </dgm:pt>
    <dgm:pt modelId="{3D9A0719-55E1-498A-A849-9FBCF74F155F}" type="pres">
      <dgm:prSet presAssocID="{D624BAAB-C406-4CC4-9293-12DD695D42EA}" presName="root2" presStyleCnt="0"/>
      <dgm:spPr/>
    </dgm:pt>
    <dgm:pt modelId="{44FEE871-1991-49C1-AC27-96A2A6F115A2}" type="pres">
      <dgm:prSet presAssocID="{D624BAAB-C406-4CC4-9293-12DD695D42EA}" presName="LevelTwoTextNode" presStyleLbl="node4" presStyleIdx="8" presStyleCnt="15">
        <dgm:presLayoutVars>
          <dgm:chPref val="3"/>
        </dgm:presLayoutVars>
      </dgm:prSet>
      <dgm:spPr/>
    </dgm:pt>
    <dgm:pt modelId="{C91AB8E2-9A93-443B-916C-70B6575733F5}" type="pres">
      <dgm:prSet presAssocID="{D624BAAB-C406-4CC4-9293-12DD695D42EA}" presName="level3hierChild" presStyleCnt="0"/>
      <dgm:spPr/>
    </dgm:pt>
    <dgm:pt modelId="{D74142EC-20A1-4319-90DC-18B1056D2B57}" type="pres">
      <dgm:prSet presAssocID="{B44A509E-A35C-48B9-8288-6E9FAE3D268A}" presName="conn2-1" presStyleLbl="parChTrans1D4" presStyleIdx="9" presStyleCnt="15"/>
      <dgm:spPr/>
    </dgm:pt>
    <dgm:pt modelId="{BC145584-9B2E-4D47-B45C-5D365986A458}" type="pres">
      <dgm:prSet presAssocID="{B44A509E-A35C-48B9-8288-6E9FAE3D268A}" presName="connTx" presStyleLbl="parChTrans1D4" presStyleIdx="9" presStyleCnt="15"/>
      <dgm:spPr/>
    </dgm:pt>
    <dgm:pt modelId="{4F8AC747-092E-4694-A97C-3181D3ACFF60}" type="pres">
      <dgm:prSet presAssocID="{02CC1788-0290-4774-87B7-21AC51561403}" presName="root2" presStyleCnt="0"/>
      <dgm:spPr/>
    </dgm:pt>
    <dgm:pt modelId="{B446DC77-58B2-4FAD-B380-145FE0F696BF}" type="pres">
      <dgm:prSet presAssocID="{02CC1788-0290-4774-87B7-21AC51561403}" presName="LevelTwoTextNode" presStyleLbl="node4" presStyleIdx="9" presStyleCnt="15">
        <dgm:presLayoutVars>
          <dgm:chPref val="3"/>
        </dgm:presLayoutVars>
      </dgm:prSet>
      <dgm:spPr/>
    </dgm:pt>
    <dgm:pt modelId="{4D8CFBA0-5087-4587-9A16-D6E36B7AF3B6}" type="pres">
      <dgm:prSet presAssocID="{02CC1788-0290-4774-87B7-21AC51561403}" presName="level3hierChild" presStyleCnt="0"/>
      <dgm:spPr/>
    </dgm:pt>
    <dgm:pt modelId="{7BC85D50-D8BB-4E3C-801B-37CF5649AA82}" type="pres">
      <dgm:prSet presAssocID="{BC5AB70E-AA22-4023-B2CB-F9007B387C50}" presName="conn2-1" presStyleLbl="parChTrans1D4" presStyleIdx="10" presStyleCnt="15"/>
      <dgm:spPr/>
    </dgm:pt>
    <dgm:pt modelId="{EE896896-F923-41AF-9B6C-7182CFBBD236}" type="pres">
      <dgm:prSet presAssocID="{BC5AB70E-AA22-4023-B2CB-F9007B387C50}" presName="connTx" presStyleLbl="parChTrans1D4" presStyleIdx="10" presStyleCnt="15"/>
      <dgm:spPr/>
    </dgm:pt>
    <dgm:pt modelId="{AD5E3BE7-6428-42AD-A009-8AB1B6F73621}" type="pres">
      <dgm:prSet presAssocID="{4FA25B1A-362B-4904-B4C3-C6CB78D39955}" presName="root2" presStyleCnt="0"/>
      <dgm:spPr/>
    </dgm:pt>
    <dgm:pt modelId="{A1F0BB07-F7AA-40E8-83B6-3A601EB18333}" type="pres">
      <dgm:prSet presAssocID="{4FA25B1A-362B-4904-B4C3-C6CB78D39955}" presName="LevelTwoTextNode" presStyleLbl="node4" presStyleIdx="10" presStyleCnt="15">
        <dgm:presLayoutVars>
          <dgm:chPref val="3"/>
        </dgm:presLayoutVars>
      </dgm:prSet>
      <dgm:spPr/>
    </dgm:pt>
    <dgm:pt modelId="{A6DA8580-2D0D-4F72-820A-928142501384}" type="pres">
      <dgm:prSet presAssocID="{4FA25B1A-362B-4904-B4C3-C6CB78D39955}" presName="level3hierChild" presStyleCnt="0"/>
      <dgm:spPr/>
    </dgm:pt>
    <dgm:pt modelId="{5E044834-D728-4E05-8227-65AF6725712A}" type="pres">
      <dgm:prSet presAssocID="{C4ED1F3C-76A4-4E8E-9A1D-DD3F1A3BBD7F}" presName="conn2-1" presStyleLbl="parChTrans1D4" presStyleIdx="11" presStyleCnt="15"/>
      <dgm:spPr/>
    </dgm:pt>
    <dgm:pt modelId="{D5C0AC52-963B-468F-9A05-FC383B6F5373}" type="pres">
      <dgm:prSet presAssocID="{C4ED1F3C-76A4-4E8E-9A1D-DD3F1A3BBD7F}" presName="connTx" presStyleLbl="parChTrans1D4" presStyleIdx="11" presStyleCnt="15"/>
      <dgm:spPr/>
    </dgm:pt>
    <dgm:pt modelId="{2A7AFFBE-F3BF-48B3-B879-C624B31E2CC3}" type="pres">
      <dgm:prSet presAssocID="{8B87686D-445D-4D83-8100-7495905E56D1}" presName="root2" presStyleCnt="0"/>
      <dgm:spPr/>
    </dgm:pt>
    <dgm:pt modelId="{FE15E3CE-6DC1-454F-A3F6-AA78D5BD7827}" type="pres">
      <dgm:prSet presAssocID="{8B87686D-445D-4D83-8100-7495905E56D1}" presName="LevelTwoTextNode" presStyleLbl="node4" presStyleIdx="11" presStyleCnt="15">
        <dgm:presLayoutVars>
          <dgm:chPref val="3"/>
        </dgm:presLayoutVars>
      </dgm:prSet>
      <dgm:spPr/>
    </dgm:pt>
    <dgm:pt modelId="{E2FDB2C4-C764-44A4-9D43-B12A5097870E}" type="pres">
      <dgm:prSet presAssocID="{8B87686D-445D-4D83-8100-7495905E56D1}" presName="level3hierChild" presStyleCnt="0"/>
      <dgm:spPr/>
    </dgm:pt>
    <dgm:pt modelId="{7664F95E-461B-439A-9C89-60D384B2633E}" type="pres">
      <dgm:prSet presAssocID="{2C30FA4F-6078-4BFA-A159-D66ACAECE826}" presName="conn2-1" presStyleLbl="parChTrans1D4" presStyleIdx="12" presStyleCnt="15"/>
      <dgm:spPr/>
    </dgm:pt>
    <dgm:pt modelId="{0117C390-1290-4B45-9F01-8911E6F0CF4D}" type="pres">
      <dgm:prSet presAssocID="{2C30FA4F-6078-4BFA-A159-D66ACAECE826}" presName="connTx" presStyleLbl="parChTrans1D4" presStyleIdx="12" presStyleCnt="15"/>
      <dgm:spPr/>
    </dgm:pt>
    <dgm:pt modelId="{15B30013-C395-45AF-8847-5F9C5DB138B7}" type="pres">
      <dgm:prSet presAssocID="{FEA1D59B-FF7A-4849-93C0-CDE91044095C}" presName="root2" presStyleCnt="0"/>
      <dgm:spPr/>
    </dgm:pt>
    <dgm:pt modelId="{0181D8EB-840F-466E-B46F-14DBF1378D62}" type="pres">
      <dgm:prSet presAssocID="{FEA1D59B-FF7A-4849-93C0-CDE91044095C}" presName="LevelTwoTextNode" presStyleLbl="node4" presStyleIdx="12" presStyleCnt="15">
        <dgm:presLayoutVars>
          <dgm:chPref val="3"/>
        </dgm:presLayoutVars>
      </dgm:prSet>
      <dgm:spPr/>
    </dgm:pt>
    <dgm:pt modelId="{EDCC96AC-250B-483F-B785-0D634722E35B}" type="pres">
      <dgm:prSet presAssocID="{FEA1D59B-FF7A-4849-93C0-CDE91044095C}" presName="level3hierChild" presStyleCnt="0"/>
      <dgm:spPr/>
    </dgm:pt>
    <dgm:pt modelId="{A746C7AD-E3BC-4D72-88CF-B617101BB1D8}" type="pres">
      <dgm:prSet presAssocID="{4E121464-D539-4A88-A091-6BCB2103C093}" presName="conn2-1" presStyleLbl="parChTrans1D4" presStyleIdx="13" presStyleCnt="15"/>
      <dgm:spPr/>
    </dgm:pt>
    <dgm:pt modelId="{975F7B86-E9A7-4FC2-9CE9-D97FAD6F13D7}" type="pres">
      <dgm:prSet presAssocID="{4E121464-D539-4A88-A091-6BCB2103C093}" presName="connTx" presStyleLbl="parChTrans1D4" presStyleIdx="13" presStyleCnt="15"/>
      <dgm:spPr/>
    </dgm:pt>
    <dgm:pt modelId="{29B160B6-1F4B-4EDD-918B-BA8E58573983}" type="pres">
      <dgm:prSet presAssocID="{25B2B010-B6CA-436E-A81A-49512A23764E}" presName="root2" presStyleCnt="0"/>
      <dgm:spPr/>
    </dgm:pt>
    <dgm:pt modelId="{0B37CA07-177E-472E-9DE8-1D25A2235EE6}" type="pres">
      <dgm:prSet presAssocID="{25B2B010-B6CA-436E-A81A-49512A23764E}" presName="LevelTwoTextNode" presStyleLbl="node4" presStyleIdx="13" presStyleCnt="15">
        <dgm:presLayoutVars>
          <dgm:chPref val="3"/>
        </dgm:presLayoutVars>
      </dgm:prSet>
      <dgm:spPr/>
    </dgm:pt>
    <dgm:pt modelId="{FC8091AE-07CF-4852-B5DD-C0B5CE80236D}" type="pres">
      <dgm:prSet presAssocID="{25B2B010-B6CA-436E-A81A-49512A23764E}" presName="level3hierChild" presStyleCnt="0"/>
      <dgm:spPr/>
    </dgm:pt>
    <dgm:pt modelId="{D38BA999-2625-4BDF-AAAC-CCE574D50C4A}" type="pres">
      <dgm:prSet presAssocID="{5EA68995-F2A2-4BBF-A3A0-6D0326FBD06F}" presName="conn2-1" presStyleLbl="parChTrans1D4" presStyleIdx="14" presStyleCnt="15"/>
      <dgm:spPr/>
    </dgm:pt>
    <dgm:pt modelId="{B3B1DFDD-163E-4F5B-A824-42EC1A6221AB}" type="pres">
      <dgm:prSet presAssocID="{5EA68995-F2A2-4BBF-A3A0-6D0326FBD06F}" presName="connTx" presStyleLbl="parChTrans1D4" presStyleIdx="14" presStyleCnt="15"/>
      <dgm:spPr/>
    </dgm:pt>
    <dgm:pt modelId="{C62922FE-318A-443D-AD59-6B66117972C3}" type="pres">
      <dgm:prSet presAssocID="{19ED6706-D2B8-4470-B12B-E0984FD53316}" presName="root2" presStyleCnt="0"/>
      <dgm:spPr/>
    </dgm:pt>
    <dgm:pt modelId="{B52BFAFC-45A9-4E87-88BF-4ED58C174006}" type="pres">
      <dgm:prSet presAssocID="{19ED6706-D2B8-4470-B12B-E0984FD53316}" presName="LevelTwoTextNode" presStyleLbl="node4" presStyleIdx="14" presStyleCnt="15">
        <dgm:presLayoutVars>
          <dgm:chPref val="3"/>
        </dgm:presLayoutVars>
      </dgm:prSet>
      <dgm:spPr/>
    </dgm:pt>
    <dgm:pt modelId="{1E79F28D-36A9-481B-9A2C-25B4904E8A47}" type="pres">
      <dgm:prSet presAssocID="{19ED6706-D2B8-4470-B12B-E0984FD53316}" presName="level3hierChild" presStyleCnt="0"/>
      <dgm:spPr/>
    </dgm:pt>
    <dgm:pt modelId="{7DC1F0BB-66F6-4F63-A33A-E08CD3C44001}" type="pres">
      <dgm:prSet presAssocID="{5D5D9E75-C3C9-41A0-BF24-75C0102B2A31}" presName="conn2-1" presStyleLbl="parChTrans1D2" presStyleIdx="1" presStyleCnt="3"/>
      <dgm:spPr/>
    </dgm:pt>
    <dgm:pt modelId="{2A17685E-436A-4E35-BA7D-B0E3A77161EF}" type="pres">
      <dgm:prSet presAssocID="{5D5D9E75-C3C9-41A0-BF24-75C0102B2A31}" presName="connTx" presStyleLbl="parChTrans1D2" presStyleIdx="1" presStyleCnt="3"/>
      <dgm:spPr/>
    </dgm:pt>
    <dgm:pt modelId="{FE8C1E72-6D69-4A73-9814-BA2AC0E73556}" type="pres">
      <dgm:prSet presAssocID="{0A966F55-8E29-4A82-824B-016386C030BF}" presName="root2" presStyleCnt="0"/>
      <dgm:spPr/>
    </dgm:pt>
    <dgm:pt modelId="{B3284CE0-C010-47C9-B047-7AF0B931BDDD}" type="pres">
      <dgm:prSet presAssocID="{0A966F55-8E29-4A82-824B-016386C030BF}" presName="LevelTwoTextNode" presStyleLbl="node2" presStyleIdx="1" presStyleCnt="3">
        <dgm:presLayoutVars>
          <dgm:chPref val="3"/>
        </dgm:presLayoutVars>
      </dgm:prSet>
      <dgm:spPr/>
    </dgm:pt>
    <dgm:pt modelId="{6A790786-C39C-42BE-8166-81A10AEBBA09}" type="pres">
      <dgm:prSet presAssocID="{0A966F55-8E29-4A82-824B-016386C030BF}" presName="level3hierChild" presStyleCnt="0"/>
      <dgm:spPr/>
    </dgm:pt>
    <dgm:pt modelId="{A5ECFAA5-A40F-46CD-A4BB-7DA2FF28E518}" type="pres">
      <dgm:prSet presAssocID="{49169DD2-E747-4823-B067-971BD38AC33A}" presName="conn2-1" presStyleLbl="parChTrans1D3" presStyleIdx="2" presStyleCnt="8"/>
      <dgm:spPr/>
    </dgm:pt>
    <dgm:pt modelId="{032ADA4E-7FF9-4BA0-A53C-47060D762683}" type="pres">
      <dgm:prSet presAssocID="{49169DD2-E747-4823-B067-971BD38AC33A}" presName="connTx" presStyleLbl="parChTrans1D3" presStyleIdx="2" presStyleCnt="8"/>
      <dgm:spPr/>
    </dgm:pt>
    <dgm:pt modelId="{AD5FB36C-2B2E-4A43-B5BE-99645EF50752}" type="pres">
      <dgm:prSet presAssocID="{7419E026-75D0-4A1A-ADBD-B84A9278864A}" presName="root2" presStyleCnt="0"/>
      <dgm:spPr/>
    </dgm:pt>
    <dgm:pt modelId="{5AC64575-8055-46EF-AD60-226C44E90C0A}" type="pres">
      <dgm:prSet presAssocID="{7419E026-75D0-4A1A-ADBD-B84A9278864A}" presName="LevelTwoTextNode" presStyleLbl="node3" presStyleIdx="2" presStyleCnt="8">
        <dgm:presLayoutVars>
          <dgm:chPref val="3"/>
        </dgm:presLayoutVars>
      </dgm:prSet>
      <dgm:spPr/>
    </dgm:pt>
    <dgm:pt modelId="{51913F66-1828-4EF5-9D64-6CFB7C764780}" type="pres">
      <dgm:prSet presAssocID="{7419E026-75D0-4A1A-ADBD-B84A9278864A}" presName="level3hierChild" presStyleCnt="0"/>
      <dgm:spPr/>
    </dgm:pt>
    <dgm:pt modelId="{DFD2C76F-DD16-4BFF-8FE9-5A2EC0BA183E}" type="pres">
      <dgm:prSet presAssocID="{0CA42459-2DCC-4CC4-955B-765A2F0FE0DD}" presName="conn2-1" presStyleLbl="parChTrans1D3" presStyleIdx="3" presStyleCnt="8"/>
      <dgm:spPr/>
    </dgm:pt>
    <dgm:pt modelId="{122852B9-0669-4490-8251-151C4BE26E30}" type="pres">
      <dgm:prSet presAssocID="{0CA42459-2DCC-4CC4-955B-765A2F0FE0DD}" presName="connTx" presStyleLbl="parChTrans1D3" presStyleIdx="3" presStyleCnt="8"/>
      <dgm:spPr/>
    </dgm:pt>
    <dgm:pt modelId="{2C26EA2D-B47B-46DF-84ED-E3B1E9AEC925}" type="pres">
      <dgm:prSet presAssocID="{80AC1DAF-94B9-43EA-B7F8-E5302E4A519E}" presName="root2" presStyleCnt="0"/>
      <dgm:spPr/>
    </dgm:pt>
    <dgm:pt modelId="{07F294E3-6D14-409C-B39D-4B8B4F1A6CEB}" type="pres">
      <dgm:prSet presAssocID="{80AC1DAF-94B9-43EA-B7F8-E5302E4A519E}" presName="LevelTwoTextNode" presStyleLbl="node3" presStyleIdx="3" presStyleCnt="8">
        <dgm:presLayoutVars>
          <dgm:chPref val="3"/>
        </dgm:presLayoutVars>
      </dgm:prSet>
      <dgm:spPr/>
    </dgm:pt>
    <dgm:pt modelId="{3374B64D-1A34-47A6-8301-C1EE9335FBB0}" type="pres">
      <dgm:prSet presAssocID="{80AC1DAF-94B9-43EA-B7F8-E5302E4A519E}" presName="level3hierChild" presStyleCnt="0"/>
      <dgm:spPr/>
    </dgm:pt>
    <dgm:pt modelId="{D660AC79-D94D-486B-A714-BEE309845D27}" type="pres">
      <dgm:prSet presAssocID="{8EFAB73E-08C9-47EC-8C16-AB9927D23D16}" presName="conn2-1" presStyleLbl="parChTrans1D2" presStyleIdx="2" presStyleCnt="3"/>
      <dgm:spPr/>
    </dgm:pt>
    <dgm:pt modelId="{066E56B3-5B92-4194-B677-3BFFF84028F7}" type="pres">
      <dgm:prSet presAssocID="{8EFAB73E-08C9-47EC-8C16-AB9927D23D16}" presName="connTx" presStyleLbl="parChTrans1D2" presStyleIdx="2" presStyleCnt="3"/>
      <dgm:spPr/>
    </dgm:pt>
    <dgm:pt modelId="{36BC3A6C-F407-4C2D-9957-283AC0C900AF}" type="pres">
      <dgm:prSet presAssocID="{B60DA8EF-2D46-409E-B36D-36D42A7FD7DE}" presName="root2" presStyleCnt="0"/>
      <dgm:spPr/>
    </dgm:pt>
    <dgm:pt modelId="{63A416BD-37D5-474A-999C-D6C94422A2B1}" type="pres">
      <dgm:prSet presAssocID="{B60DA8EF-2D46-409E-B36D-36D42A7FD7DE}" presName="LevelTwoTextNode" presStyleLbl="node2" presStyleIdx="2" presStyleCnt="3">
        <dgm:presLayoutVars>
          <dgm:chPref val="3"/>
        </dgm:presLayoutVars>
      </dgm:prSet>
      <dgm:spPr/>
    </dgm:pt>
    <dgm:pt modelId="{2FDF491D-95DA-4C69-ACA0-2811581947AA}" type="pres">
      <dgm:prSet presAssocID="{B60DA8EF-2D46-409E-B36D-36D42A7FD7DE}" presName="level3hierChild" presStyleCnt="0"/>
      <dgm:spPr/>
    </dgm:pt>
    <dgm:pt modelId="{531A029A-306C-4FB4-8904-9CC9D576C135}" type="pres">
      <dgm:prSet presAssocID="{25D2C96A-87CD-4EEB-8517-6B0579A577E2}" presName="conn2-1" presStyleLbl="parChTrans1D3" presStyleIdx="4" presStyleCnt="8"/>
      <dgm:spPr/>
    </dgm:pt>
    <dgm:pt modelId="{E3FCCE9E-F5EF-4043-B578-1F7CC4F4F521}" type="pres">
      <dgm:prSet presAssocID="{25D2C96A-87CD-4EEB-8517-6B0579A577E2}" presName="connTx" presStyleLbl="parChTrans1D3" presStyleIdx="4" presStyleCnt="8"/>
      <dgm:spPr/>
    </dgm:pt>
    <dgm:pt modelId="{26A1AB2F-CF82-4937-B48D-E2AA43BD9F20}" type="pres">
      <dgm:prSet presAssocID="{C7587BF1-0613-4B11-B137-0CA8E11065A8}" presName="root2" presStyleCnt="0"/>
      <dgm:spPr/>
    </dgm:pt>
    <dgm:pt modelId="{C48E9238-7F50-4F9C-912A-5D187546CD59}" type="pres">
      <dgm:prSet presAssocID="{C7587BF1-0613-4B11-B137-0CA8E11065A8}" presName="LevelTwoTextNode" presStyleLbl="node3" presStyleIdx="4" presStyleCnt="8">
        <dgm:presLayoutVars>
          <dgm:chPref val="3"/>
        </dgm:presLayoutVars>
      </dgm:prSet>
      <dgm:spPr/>
    </dgm:pt>
    <dgm:pt modelId="{50F1D216-DC53-461A-9B9C-B1718F11917F}" type="pres">
      <dgm:prSet presAssocID="{C7587BF1-0613-4B11-B137-0CA8E11065A8}" presName="level3hierChild" presStyleCnt="0"/>
      <dgm:spPr/>
    </dgm:pt>
    <dgm:pt modelId="{ECF003BD-770B-43C1-B5AB-D12EDA7C112E}" type="pres">
      <dgm:prSet presAssocID="{065043E5-4ACC-46B5-82CE-5B20579E221F}" presName="conn2-1" presStyleLbl="parChTrans1D3" presStyleIdx="5" presStyleCnt="8"/>
      <dgm:spPr/>
    </dgm:pt>
    <dgm:pt modelId="{CB316BF9-EBFD-47BE-B0B6-39506A7BBA2D}" type="pres">
      <dgm:prSet presAssocID="{065043E5-4ACC-46B5-82CE-5B20579E221F}" presName="connTx" presStyleLbl="parChTrans1D3" presStyleIdx="5" presStyleCnt="8"/>
      <dgm:spPr/>
    </dgm:pt>
    <dgm:pt modelId="{71CB71DD-1EEC-44A6-ACC9-78317A54C86E}" type="pres">
      <dgm:prSet presAssocID="{0EE51C34-8DA4-4CFF-A746-ECB7E24D9342}" presName="root2" presStyleCnt="0"/>
      <dgm:spPr/>
    </dgm:pt>
    <dgm:pt modelId="{5310E84B-E255-4534-BF99-3123563C0170}" type="pres">
      <dgm:prSet presAssocID="{0EE51C34-8DA4-4CFF-A746-ECB7E24D9342}" presName="LevelTwoTextNode" presStyleLbl="node3" presStyleIdx="5" presStyleCnt="8">
        <dgm:presLayoutVars>
          <dgm:chPref val="3"/>
        </dgm:presLayoutVars>
      </dgm:prSet>
      <dgm:spPr/>
    </dgm:pt>
    <dgm:pt modelId="{CCB5CE52-4C6B-4B9F-85A8-4CDF82A6FDF8}" type="pres">
      <dgm:prSet presAssocID="{0EE51C34-8DA4-4CFF-A746-ECB7E24D9342}" presName="level3hierChild" presStyleCnt="0"/>
      <dgm:spPr/>
    </dgm:pt>
    <dgm:pt modelId="{32CC6EA5-CBCF-4923-A1F0-0F22CFA2C6FE}" type="pres">
      <dgm:prSet presAssocID="{18DF9205-CC51-4FE2-BCFD-9F590FFE8237}" presName="conn2-1" presStyleLbl="parChTrans1D3" presStyleIdx="6" presStyleCnt="8"/>
      <dgm:spPr/>
    </dgm:pt>
    <dgm:pt modelId="{E02EC032-A92D-43E1-807E-1E3B35011604}" type="pres">
      <dgm:prSet presAssocID="{18DF9205-CC51-4FE2-BCFD-9F590FFE8237}" presName="connTx" presStyleLbl="parChTrans1D3" presStyleIdx="6" presStyleCnt="8"/>
      <dgm:spPr/>
    </dgm:pt>
    <dgm:pt modelId="{2B14D598-0FE7-427A-9149-7DEBBB2A63B1}" type="pres">
      <dgm:prSet presAssocID="{6211F679-2EA2-4310-9DF5-A9CCA9F586A4}" presName="root2" presStyleCnt="0"/>
      <dgm:spPr/>
    </dgm:pt>
    <dgm:pt modelId="{F5FBB01F-BE10-42F0-998A-D6278CC6CEBA}" type="pres">
      <dgm:prSet presAssocID="{6211F679-2EA2-4310-9DF5-A9CCA9F586A4}" presName="LevelTwoTextNode" presStyleLbl="node3" presStyleIdx="6" presStyleCnt="8">
        <dgm:presLayoutVars>
          <dgm:chPref val="3"/>
        </dgm:presLayoutVars>
      </dgm:prSet>
      <dgm:spPr/>
    </dgm:pt>
    <dgm:pt modelId="{3534F12D-0383-4907-9408-CB43BA39E56A}" type="pres">
      <dgm:prSet presAssocID="{6211F679-2EA2-4310-9DF5-A9CCA9F586A4}" presName="level3hierChild" presStyleCnt="0"/>
      <dgm:spPr/>
    </dgm:pt>
    <dgm:pt modelId="{BC862B1B-A04B-4865-8D7A-69D3C3D4DAF6}" type="pres">
      <dgm:prSet presAssocID="{853D3A49-A986-4914-9AD9-47D69024F888}" presName="conn2-1" presStyleLbl="parChTrans1D3" presStyleIdx="7" presStyleCnt="8"/>
      <dgm:spPr/>
    </dgm:pt>
    <dgm:pt modelId="{9CEE7EC9-4E0C-47F6-A867-4969B4E4F6F1}" type="pres">
      <dgm:prSet presAssocID="{853D3A49-A986-4914-9AD9-47D69024F888}" presName="connTx" presStyleLbl="parChTrans1D3" presStyleIdx="7" presStyleCnt="8"/>
      <dgm:spPr/>
    </dgm:pt>
    <dgm:pt modelId="{B4BAB81E-286D-4DC8-B0CE-7A62F991BA40}" type="pres">
      <dgm:prSet presAssocID="{3ADF2E7F-AD5C-42C8-8BEE-A4B797ED849F}" presName="root2" presStyleCnt="0"/>
      <dgm:spPr/>
    </dgm:pt>
    <dgm:pt modelId="{B052646F-2C82-420C-9A08-70252F48C22D}" type="pres">
      <dgm:prSet presAssocID="{3ADF2E7F-AD5C-42C8-8BEE-A4B797ED849F}" presName="LevelTwoTextNode" presStyleLbl="node3" presStyleIdx="7" presStyleCnt="8">
        <dgm:presLayoutVars>
          <dgm:chPref val="3"/>
        </dgm:presLayoutVars>
      </dgm:prSet>
      <dgm:spPr/>
    </dgm:pt>
    <dgm:pt modelId="{1A2EEFBB-9909-481A-8D3F-90D9E536D1F3}" type="pres">
      <dgm:prSet presAssocID="{3ADF2E7F-AD5C-42C8-8BEE-A4B797ED849F}" presName="level3hierChild" presStyleCnt="0"/>
      <dgm:spPr/>
    </dgm:pt>
  </dgm:ptLst>
  <dgm:cxnLst>
    <dgm:cxn modelId="{57DF1300-5C4F-4054-922B-8D00E4208352}" type="presOf" srcId="{29928963-17A8-4D21-BA56-C4D80B9FE019}" destId="{C50D7454-3127-4ABD-8B00-FC3269080963}" srcOrd="1" destOrd="0" presId="urn:microsoft.com/office/officeart/2008/layout/HorizontalMultiLevelHierarchy"/>
    <dgm:cxn modelId="{F8A06102-BE56-4934-858F-5A591E948B3E}" type="presOf" srcId="{2651B803-4944-4F10-B429-E2D2239A092B}" destId="{EE9040D3-1E15-4AA3-AF71-620C7092464B}" srcOrd="1" destOrd="0" presId="urn:microsoft.com/office/officeart/2008/layout/HorizontalMultiLevelHierarchy"/>
    <dgm:cxn modelId="{224A0303-44EB-408B-A4C1-A1988194A69D}" type="presOf" srcId="{AD4458F1-5598-4169-824C-ECEE325E5B31}" destId="{E71F9A3D-CE0D-49BF-9C5A-7631CA6B1D09}" srcOrd="0" destOrd="0" presId="urn:microsoft.com/office/officeart/2008/layout/HorizontalMultiLevelHierarchy"/>
    <dgm:cxn modelId="{690BA807-5354-4006-B089-7F2CE12CD057}" srcId="{223C4F8B-B1AB-4F1B-80DA-D8A7798082DB}" destId="{64E8FBCB-EDBE-4E4E-877F-5586F95229F8}" srcOrd="1" destOrd="0" parTransId="{4DEAF929-89E4-406E-B6BC-F065C819C6FA}" sibTransId="{6CAEE85E-D439-4EA5-9BED-6364DEFB0D40}"/>
    <dgm:cxn modelId="{A21C520B-5C7E-4A31-9344-D2FC41A64DA7}" srcId="{1461991B-889A-4A35-9CD0-BCA36AC16977}" destId="{676B46C6-AF40-487E-86B6-D7FD7B8A3CDE}" srcOrd="0" destOrd="0" parTransId="{6B62A9A9-21EE-444E-AC96-211E90EE30F0}" sibTransId="{B0664FEC-6673-4EE8-BC3F-56013DC50F27}"/>
    <dgm:cxn modelId="{38695A0C-D4DD-4171-A862-C0770EAEEC8A}" type="presOf" srcId="{60A5194F-6000-4422-B93A-42C01DDC3644}" destId="{49A65EC5-4C44-46A6-8922-952EE7617986}" srcOrd="0" destOrd="0" presId="urn:microsoft.com/office/officeart/2008/layout/HorizontalMultiLevelHierarchy"/>
    <dgm:cxn modelId="{6DD5900C-9ABB-46C2-945B-AACFEF8C0EAD}" type="presOf" srcId="{FEA1D59B-FF7A-4849-93C0-CDE91044095C}" destId="{0181D8EB-840F-466E-B46F-14DBF1378D62}" srcOrd="0" destOrd="0" presId="urn:microsoft.com/office/officeart/2008/layout/HorizontalMultiLevelHierarchy"/>
    <dgm:cxn modelId="{739FF90C-8E5A-4C3E-91E9-3D91159B4C08}" type="presOf" srcId="{853D3A49-A986-4914-9AD9-47D69024F888}" destId="{9CEE7EC9-4E0C-47F6-A867-4969B4E4F6F1}" srcOrd="1" destOrd="0" presId="urn:microsoft.com/office/officeart/2008/layout/HorizontalMultiLevelHierarchy"/>
    <dgm:cxn modelId="{53E45A10-2705-407F-8FD4-4A18621B2FD5}" srcId="{24347C29-F704-4DB3-835A-6C900426F98D}" destId="{D624BAAB-C406-4CC4-9293-12DD695D42EA}" srcOrd="1" destOrd="0" parTransId="{60A5194F-6000-4422-B93A-42C01DDC3644}" sibTransId="{87645716-1D24-4C42-9C99-446A91975563}"/>
    <dgm:cxn modelId="{F922B310-974F-4C1B-AA44-44E6EBCA29D9}" type="presOf" srcId="{4FA25B1A-362B-4904-B4C3-C6CB78D39955}" destId="{A1F0BB07-F7AA-40E8-83B6-3A601EB18333}" srcOrd="0" destOrd="0" presId="urn:microsoft.com/office/officeart/2008/layout/HorizontalMultiLevelHierarchy"/>
    <dgm:cxn modelId="{ABD2E614-D344-4DD2-8275-C7FE0B424C3F}" srcId="{AD4458F1-5598-4169-824C-ECEE325E5B31}" destId="{0A966F55-8E29-4A82-824B-016386C030BF}" srcOrd="1" destOrd="0" parTransId="{5D5D9E75-C3C9-41A0-BF24-75C0102B2A31}" sibTransId="{ABA8A888-32F1-46A3-9CEC-D806302E0819}"/>
    <dgm:cxn modelId="{5B0BD215-4503-4948-B51E-E88356A38327}" type="presOf" srcId="{01B6603A-0B7F-4922-983E-242D9FFAC61B}" destId="{4E5EC5AD-2FC1-485A-996E-C14A8902F873}" srcOrd="1" destOrd="0" presId="urn:microsoft.com/office/officeart/2008/layout/HorizontalMultiLevelHierarchy"/>
    <dgm:cxn modelId="{719C7016-DBD4-4F0F-897B-3EB13BB6F732}" type="presOf" srcId="{3ADF2E7F-AD5C-42C8-8BEE-A4B797ED849F}" destId="{B052646F-2C82-420C-9A08-70252F48C22D}" srcOrd="0" destOrd="0" presId="urn:microsoft.com/office/officeart/2008/layout/HorizontalMultiLevelHierarchy"/>
    <dgm:cxn modelId="{F36D1317-76EC-4F10-8009-E36CA65DC7D8}" type="presOf" srcId="{49169DD2-E747-4823-B067-971BD38AC33A}" destId="{032ADA4E-7FF9-4BA0-A53C-47060D762683}" srcOrd="1" destOrd="0" presId="urn:microsoft.com/office/officeart/2008/layout/HorizontalMultiLevelHierarchy"/>
    <dgm:cxn modelId="{F0226E17-E8B2-4411-9F14-BF0125A3B45C}" srcId="{B60DA8EF-2D46-409E-B36D-36D42A7FD7DE}" destId="{3ADF2E7F-AD5C-42C8-8BEE-A4B797ED849F}" srcOrd="3" destOrd="0" parTransId="{853D3A49-A986-4914-9AD9-47D69024F888}" sibTransId="{392B3BDC-9CAF-4302-A5BD-F5675F9E7740}"/>
    <dgm:cxn modelId="{BCC5CC17-6056-4F41-8CE9-B0F8590B41E6}" type="presOf" srcId="{BC5AB70E-AA22-4023-B2CB-F9007B387C50}" destId="{7BC85D50-D8BB-4E3C-801B-37CF5649AA82}" srcOrd="0" destOrd="0" presId="urn:microsoft.com/office/officeart/2008/layout/HorizontalMultiLevelHierarchy"/>
    <dgm:cxn modelId="{F5EE7F19-B472-45E9-AC12-635C5781353A}" srcId="{0B829FCE-1C52-4C71-86B4-265374CC3944}" destId="{AD4458F1-5598-4169-824C-ECEE325E5B31}" srcOrd="0" destOrd="0" parTransId="{EAB234C3-7B46-467B-B801-1EB355E8BE32}" sibTransId="{BDAC9DDE-056D-44C3-B6E8-FB1330B45672}"/>
    <dgm:cxn modelId="{02ECF01A-954B-4FA3-845B-4379056EE8BC}" srcId="{1461991B-889A-4A35-9CD0-BCA36AC16977}" destId="{24347C29-F704-4DB3-835A-6C900426F98D}" srcOrd="1" destOrd="0" parTransId="{36F3E758-EB2A-406F-9BF7-B86AC8A52E64}" sibTransId="{E98F95BB-270E-4E70-AA39-7B36CF6091E6}"/>
    <dgm:cxn modelId="{279C1F1C-6B50-40BC-9AE4-F8724D34FA5B}" type="presOf" srcId="{8EFAB73E-08C9-47EC-8C16-AB9927D23D16}" destId="{066E56B3-5B92-4194-B677-3BFFF84028F7}" srcOrd="1" destOrd="0" presId="urn:microsoft.com/office/officeart/2008/layout/HorizontalMultiLevelHierarchy"/>
    <dgm:cxn modelId="{37768D1E-5955-4B03-8C73-C2C597791FDA}" type="presOf" srcId="{6B62A9A9-21EE-444E-AC96-211E90EE30F0}" destId="{57A6EDD2-AB1E-4DE9-A42D-B0C7A5AEA57C}" srcOrd="1" destOrd="0" presId="urn:microsoft.com/office/officeart/2008/layout/HorizontalMultiLevelHierarchy"/>
    <dgm:cxn modelId="{23C68321-3927-4ECD-9D8D-C88BB42D2EF7}" type="presOf" srcId="{36F3E758-EB2A-406F-9BF7-B86AC8A52E64}" destId="{55C795DB-6353-430A-86DE-18C5D7235174}" srcOrd="0" destOrd="0" presId="urn:microsoft.com/office/officeart/2008/layout/HorizontalMultiLevelHierarchy"/>
    <dgm:cxn modelId="{4B820323-0005-4B62-A888-F7E0F43BFC2A}" type="presOf" srcId="{0A966F55-8E29-4A82-824B-016386C030BF}" destId="{B3284CE0-C010-47C9-B047-7AF0B931BDDD}" srcOrd="0" destOrd="0" presId="urn:microsoft.com/office/officeart/2008/layout/HorizontalMultiLevelHierarchy"/>
    <dgm:cxn modelId="{58327524-3F5C-481E-9A33-702630327643}" type="presOf" srcId="{36F3E758-EB2A-406F-9BF7-B86AC8A52E64}" destId="{036675D7-812D-4E77-B014-C9912B78DFC0}" srcOrd="1" destOrd="0" presId="urn:microsoft.com/office/officeart/2008/layout/HorizontalMultiLevelHierarchy"/>
    <dgm:cxn modelId="{C3CA3F25-B1DA-485A-B36C-379A0FE743C8}" type="presOf" srcId="{BC5AB70E-AA22-4023-B2CB-F9007B387C50}" destId="{EE896896-F923-41AF-9B6C-7182CFBBD236}" srcOrd="1" destOrd="0" presId="urn:microsoft.com/office/officeart/2008/layout/HorizontalMultiLevelHierarchy"/>
    <dgm:cxn modelId="{6978C725-78CE-4FA7-B60D-A690C43C57EF}" type="presOf" srcId="{652A2814-6B63-4D20-B1C3-ABA3F58AA459}" destId="{CEA2B497-FD75-429B-B256-B779891A733F}" srcOrd="0" destOrd="0" presId="urn:microsoft.com/office/officeart/2008/layout/HorizontalMultiLevelHierarchy"/>
    <dgm:cxn modelId="{30C76126-30F7-4D13-B450-63AD17087696}" type="presOf" srcId="{B44A509E-A35C-48B9-8288-6E9FAE3D268A}" destId="{D74142EC-20A1-4319-90DC-18B1056D2B57}" srcOrd="0" destOrd="0" presId="urn:microsoft.com/office/officeart/2008/layout/HorizontalMultiLevelHierarchy"/>
    <dgm:cxn modelId="{B46BBE29-20EF-43CC-A5FF-B2FD3144AF72}" type="presOf" srcId="{2C30FA4F-6078-4BFA-A159-D66ACAECE826}" destId="{0117C390-1290-4B45-9F01-8911E6F0CF4D}" srcOrd="1" destOrd="0" presId="urn:microsoft.com/office/officeart/2008/layout/HorizontalMultiLevelHierarchy"/>
    <dgm:cxn modelId="{45B8D92A-645E-4FC5-B61E-B4E416BE286B}" srcId="{AD4458F1-5598-4169-824C-ECEE325E5B31}" destId="{652A2814-6B63-4D20-B1C3-ABA3F58AA459}" srcOrd="0" destOrd="0" parTransId="{97DF4C35-FBBF-4212-AF32-0AC9A710DBE0}" sibTransId="{E9342461-F4A3-4426-AC65-4BBAB3A7B164}"/>
    <dgm:cxn modelId="{2BF8D831-558F-41D6-ADFE-4D10DD2AF2A9}" srcId="{223C4F8B-B1AB-4F1B-80DA-D8A7798082DB}" destId="{010F2496-8399-4B0F-85A4-103AB36DD4E9}" srcOrd="3" destOrd="0" parTransId="{82BFC880-346C-4BBC-8720-0D73517BE0D9}" sibTransId="{48DF9217-39FE-469A-8E21-B223AF8E1BD5}"/>
    <dgm:cxn modelId="{B8959C33-79FC-4516-B9BE-A88BDA52237B}" type="presOf" srcId="{B44A509E-A35C-48B9-8288-6E9FAE3D268A}" destId="{BC145584-9B2E-4D47-B45C-5D365986A458}" srcOrd="1" destOrd="0" presId="urn:microsoft.com/office/officeart/2008/layout/HorizontalMultiLevelHierarchy"/>
    <dgm:cxn modelId="{C4E8CF34-B359-4948-BADE-6591515B7CD3}" type="presOf" srcId="{4DEAF929-89E4-406E-B6BC-F065C819C6FA}" destId="{D87AE249-5583-43C5-B1B0-D1E9257CB440}" srcOrd="0" destOrd="0" presId="urn:microsoft.com/office/officeart/2008/layout/HorizontalMultiLevelHierarchy"/>
    <dgm:cxn modelId="{732A105B-BD81-4DAF-9A6A-51DA81376C53}" type="presOf" srcId="{80AC1DAF-94B9-43EA-B7F8-E5302E4A519E}" destId="{07F294E3-6D14-409C-B39D-4B8B4F1A6CEB}" srcOrd="0" destOrd="0" presId="urn:microsoft.com/office/officeart/2008/layout/HorizontalMultiLevelHierarchy"/>
    <dgm:cxn modelId="{18E8B85C-397E-4208-BFF3-F2625F5570B0}" type="presOf" srcId="{24347C29-F704-4DB3-835A-6C900426F98D}" destId="{56B11D8F-651F-4271-A801-0276B569101E}" srcOrd="0" destOrd="0" presId="urn:microsoft.com/office/officeart/2008/layout/HorizontalMultiLevelHierarchy"/>
    <dgm:cxn modelId="{8443C141-ED5D-4B1B-9872-09CD2151918F}" type="presOf" srcId="{2C30FA4F-6078-4BFA-A159-D66ACAECE826}" destId="{7664F95E-461B-439A-9C89-60D384B2633E}" srcOrd="0" destOrd="0" presId="urn:microsoft.com/office/officeart/2008/layout/HorizontalMultiLevelHierarchy"/>
    <dgm:cxn modelId="{83A93D42-8BB3-45F3-980D-620860AA6B56}" type="presOf" srcId="{C4ED1F3C-76A4-4E8E-9A1D-DD3F1A3BBD7F}" destId="{5E044834-D728-4E05-8227-65AF6725712A}" srcOrd="0" destOrd="0" presId="urn:microsoft.com/office/officeart/2008/layout/HorizontalMultiLevelHierarchy"/>
    <dgm:cxn modelId="{580E6062-D840-49BC-9DC9-9BE09556C6E7}" type="presOf" srcId="{7DD9BEA8-05FB-451F-B05D-3EDAF2B81235}" destId="{0CAFBBAF-8BB3-485B-9499-655339BA1F0E}" srcOrd="1" destOrd="0" presId="urn:microsoft.com/office/officeart/2008/layout/HorizontalMultiLevelHierarchy"/>
    <dgm:cxn modelId="{0E662866-1121-4E53-8170-776FD37165ED}" type="presOf" srcId="{223C4F8B-B1AB-4F1B-80DA-D8A7798082DB}" destId="{DD0B2829-8FB6-4E59-8982-89D5D8361727}" srcOrd="0" destOrd="0" presId="urn:microsoft.com/office/officeart/2008/layout/HorizontalMultiLevelHierarchy"/>
    <dgm:cxn modelId="{71489F68-FCE7-4A5A-886F-C59D90F1B545}" type="presOf" srcId="{ED8A724B-3FE0-487B-8B34-F7B87A185FC9}" destId="{7F0DAAA1-5AE3-451A-BB23-EAFA270A02F0}" srcOrd="0" destOrd="0" presId="urn:microsoft.com/office/officeart/2008/layout/HorizontalMultiLevelHierarchy"/>
    <dgm:cxn modelId="{17BFFF68-EC26-4FC3-8C0E-9A127E234AE3}" type="presOf" srcId="{0EE51C34-8DA4-4CFF-A746-ECB7E24D9342}" destId="{5310E84B-E255-4534-BF99-3123563C0170}" srcOrd="0" destOrd="0" presId="urn:microsoft.com/office/officeart/2008/layout/HorizontalMultiLevelHierarchy"/>
    <dgm:cxn modelId="{A835A26B-E476-45C7-A602-C36129E789E8}" srcId="{02CC1788-0290-4774-87B7-21AC51561403}" destId="{4FA25B1A-362B-4904-B4C3-C6CB78D39955}" srcOrd="0" destOrd="0" parTransId="{BC5AB70E-AA22-4023-B2CB-F9007B387C50}" sibTransId="{A5928896-030B-48F5-9878-A02D95BABBD8}"/>
    <dgm:cxn modelId="{9D384671-8914-472E-9B9C-18C580EDDF78}" type="presOf" srcId="{02CC1788-0290-4774-87B7-21AC51561403}" destId="{B446DC77-58B2-4FAD-B380-145FE0F696BF}" srcOrd="0" destOrd="0" presId="urn:microsoft.com/office/officeart/2008/layout/HorizontalMultiLevelHierarchy"/>
    <dgm:cxn modelId="{72958171-9E37-4354-B3F4-93375B8B8A92}" type="presOf" srcId="{0CA42459-2DCC-4CC4-955B-765A2F0FE0DD}" destId="{DFD2C76F-DD16-4BFF-8FE9-5A2EC0BA183E}" srcOrd="0" destOrd="0" presId="urn:microsoft.com/office/officeart/2008/layout/HorizontalMultiLevelHierarchy"/>
    <dgm:cxn modelId="{5F40A454-9821-44CB-BB94-AD412C0B969C}" type="presOf" srcId="{64E8FBCB-EDBE-4E4E-877F-5586F95229F8}" destId="{B85624B3-875B-4C46-9122-B216204AD792}" srcOrd="0" destOrd="0" presId="urn:microsoft.com/office/officeart/2008/layout/HorizontalMultiLevelHierarchy"/>
    <dgm:cxn modelId="{99C3E055-C980-4730-8350-9E9DC6536108}" type="presOf" srcId="{065043E5-4ACC-46B5-82CE-5B20579E221F}" destId="{CB316BF9-EBFD-47BE-B0B6-39506A7BBA2D}" srcOrd="1" destOrd="0" presId="urn:microsoft.com/office/officeart/2008/layout/HorizontalMultiLevelHierarchy"/>
    <dgm:cxn modelId="{C0685676-7248-4560-B4EB-4061F09909EA}" type="presOf" srcId="{49169DD2-E747-4823-B067-971BD38AC33A}" destId="{A5ECFAA5-A40F-46CD-A4BB-7DA2FF28E518}" srcOrd="0" destOrd="0" presId="urn:microsoft.com/office/officeart/2008/layout/HorizontalMultiLevelHierarchy"/>
    <dgm:cxn modelId="{601AB17A-58B3-404F-A3D3-4663CBBE19F9}" type="presOf" srcId="{25D2C96A-87CD-4EEB-8517-6B0579A577E2}" destId="{531A029A-306C-4FB4-8904-9CC9D576C135}" srcOrd="0" destOrd="0" presId="urn:microsoft.com/office/officeart/2008/layout/HorizontalMultiLevelHierarchy"/>
    <dgm:cxn modelId="{BEA1417C-0561-4D7E-B260-A4402F7995EE}" type="presOf" srcId="{2FF56FD2-E446-444D-8E8D-A519B0CA7BBA}" destId="{18B7E025-53B0-493E-8E58-F15402E8ABF9}" srcOrd="0" destOrd="0" presId="urn:microsoft.com/office/officeart/2008/layout/HorizontalMultiLevelHierarchy"/>
    <dgm:cxn modelId="{520E547C-4F30-4014-AE4C-81EF3E671DAF}" type="presOf" srcId="{18DF9205-CC51-4FE2-BCFD-9F590FFE8237}" destId="{E02EC032-A92D-43E1-807E-1E3B35011604}" srcOrd="1" destOrd="0" presId="urn:microsoft.com/office/officeart/2008/layout/HorizontalMultiLevelHierarchy"/>
    <dgm:cxn modelId="{3F89367D-6613-487D-81A6-573810FD479A}" srcId="{676B46C6-AF40-487E-86B6-D7FD7B8A3CDE}" destId="{223C4F8B-B1AB-4F1B-80DA-D8A7798082DB}" srcOrd="0" destOrd="0" parTransId="{2FF56FD2-E446-444D-8E8D-A519B0CA7BBA}" sibTransId="{AE29CFA7-CD2B-4381-B785-E7EC574D8F41}"/>
    <dgm:cxn modelId="{5A33B37E-23E4-4046-8E23-FD266D967ED0}" srcId="{B60DA8EF-2D46-409E-B36D-36D42A7FD7DE}" destId="{0EE51C34-8DA4-4CFF-A746-ECB7E24D9342}" srcOrd="1" destOrd="0" parTransId="{065043E5-4ACC-46B5-82CE-5B20579E221F}" sibTransId="{739E864B-7B54-4F10-BCF3-06D023635C59}"/>
    <dgm:cxn modelId="{AD616B81-CC45-47C1-B94D-5B34195FF0E0}" type="presOf" srcId="{5EA68995-F2A2-4BBF-A3A0-6D0326FBD06F}" destId="{D38BA999-2625-4BDF-AAAC-CCE574D50C4A}" srcOrd="0" destOrd="0" presId="urn:microsoft.com/office/officeart/2008/layout/HorizontalMultiLevelHierarchy"/>
    <dgm:cxn modelId="{CC2C4F86-7982-467D-B48F-40CB5CB4BE5B}" type="presOf" srcId="{82BFC880-346C-4BBC-8720-0D73517BE0D9}" destId="{C3C2411A-3D43-4014-9195-79EFF679175C}" srcOrd="1" destOrd="0" presId="urn:microsoft.com/office/officeart/2008/layout/HorizontalMultiLevelHierarchy"/>
    <dgm:cxn modelId="{B5D80D87-A157-4202-9E69-1FF57AD2E2EF}" srcId="{652A2814-6B63-4D20-B1C3-ABA3F58AA459}" destId="{0FF21CB0-C487-4034-9F1A-7743D106EA3D}" srcOrd="0" destOrd="0" parTransId="{29928963-17A8-4D21-BA56-C4D80B9FE019}" sibTransId="{2A250D7F-EFD4-4B8B-A9A9-89FD75D122B1}"/>
    <dgm:cxn modelId="{143B0B89-0DC6-419A-93D0-0306CD6FA7EA}" srcId="{652A2814-6B63-4D20-B1C3-ABA3F58AA459}" destId="{1461991B-889A-4A35-9CD0-BCA36AC16977}" srcOrd="1" destOrd="0" parTransId="{01B6603A-0B7F-4922-983E-242D9FFAC61B}" sibTransId="{A9F133D3-FA43-4009-A9F3-B508F5B24C2E}"/>
    <dgm:cxn modelId="{5DD5BD89-7AFD-4599-A3CD-EA8A1727DF52}" type="presOf" srcId="{11AE8F60-8DA0-4751-9C81-08CCED52AF3F}" destId="{8C170268-E87A-4978-B5BD-63E81406C11E}" srcOrd="0" destOrd="0" presId="urn:microsoft.com/office/officeart/2008/layout/HorizontalMultiLevelHierarchy"/>
    <dgm:cxn modelId="{B018AB8B-F7E2-458E-BE71-BDC8BC37E2DE}" type="presOf" srcId="{4E121464-D539-4A88-A091-6BCB2103C093}" destId="{975F7B86-E9A7-4FC2-9CE9-D97FAD6F13D7}" srcOrd="1" destOrd="0" presId="urn:microsoft.com/office/officeart/2008/layout/HorizontalMultiLevelHierarchy"/>
    <dgm:cxn modelId="{4488348F-CC44-4522-AC62-D882F6325AF7}" type="presOf" srcId="{2FF56FD2-E446-444D-8E8D-A519B0CA7BBA}" destId="{2D9E614D-C357-47DD-AAA6-06FDF199ECE9}" srcOrd="1" destOrd="0" presId="urn:microsoft.com/office/officeart/2008/layout/HorizontalMultiLevelHierarchy"/>
    <dgm:cxn modelId="{2DA0AB8F-3F9F-48E6-BCE9-698F0D4D5480}" type="presOf" srcId="{D624BAAB-C406-4CC4-9293-12DD695D42EA}" destId="{44FEE871-1991-49C1-AC27-96A2A6F115A2}" srcOrd="0" destOrd="0" presId="urn:microsoft.com/office/officeart/2008/layout/HorizontalMultiLevelHierarchy"/>
    <dgm:cxn modelId="{9A1F9891-3EE8-42F0-97BA-520DFBC792C3}" srcId="{223C4F8B-B1AB-4F1B-80DA-D8A7798082DB}" destId="{17DE34CA-D578-4107-B18F-10DAD900D1DD}" srcOrd="0" destOrd="0" parTransId="{7DD9BEA8-05FB-451F-B05D-3EDAF2B81235}" sibTransId="{91C4BC1A-2507-444E-AA66-3D3F26627CA8}"/>
    <dgm:cxn modelId="{0FB14397-9749-4DC2-BE8C-D0B2F5CCD026}" type="presOf" srcId="{25B2B010-B6CA-436E-A81A-49512A23764E}" destId="{0B37CA07-177E-472E-9DE8-1D25A2235EE6}" srcOrd="0" destOrd="0" presId="urn:microsoft.com/office/officeart/2008/layout/HorizontalMultiLevelHierarchy"/>
    <dgm:cxn modelId="{FF4C5898-A6EB-49A0-AA31-A8B0828F3349}" type="presOf" srcId="{6B62A9A9-21EE-444E-AC96-211E90EE30F0}" destId="{FE4D2185-732F-4444-9F48-90A09FC6CE5A}" srcOrd="0" destOrd="0" presId="urn:microsoft.com/office/officeart/2008/layout/HorizontalMultiLevelHierarchy"/>
    <dgm:cxn modelId="{47EAC39B-8A87-4417-8886-7B92896A9E4A}" type="presOf" srcId="{5D5D9E75-C3C9-41A0-BF24-75C0102B2A31}" destId="{2A17685E-436A-4E35-BA7D-B0E3A77161EF}" srcOrd="1" destOrd="0" presId="urn:microsoft.com/office/officeart/2008/layout/HorizontalMultiLevelHierarchy"/>
    <dgm:cxn modelId="{7CEA869C-F886-4A3A-94A9-76068BFF3F78}" srcId="{24347C29-F704-4DB3-835A-6C900426F98D}" destId="{ED8A724B-3FE0-487B-8B34-F7B87A185FC9}" srcOrd="0" destOrd="0" parTransId="{11AE8F60-8DA0-4751-9C81-08CCED52AF3F}" sibTransId="{B2FC4F17-94F3-4140-B3B6-7EC5A1C9C9FD}"/>
    <dgm:cxn modelId="{32D3BB9C-5E49-467A-8C97-44CCCC931632}" type="presOf" srcId="{7419E026-75D0-4A1A-ADBD-B84A9278864A}" destId="{5AC64575-8055-46EF-AD60-226C44E90C0A}" srcOrd="0" destOrd="0" presId="urn:microsoft.com/office/officeart/2008/layout/HorizontalMultiLevelHierarchy"/>
    <dgm:cxn modelId="{227477A1-32A3-4DA1-B521-0D124E7EED63}" srcId="{4FA25B1A-362B-4904-B4C3-C6CB78D39955}" destId="{19ED6706-D2B8-4470-B12B-E0984FD53316}" srcOrd="3" destOrd="0" parTransId="{5EA68995-F2A2-4BBF-A3A0-6D0326FBD06F}" sibTransId="{DEDF9277-DC62-43D4-ABA3-78A88032D20D}"/>
    <dgm:cxn modelId="{C116C2A1-0DD3-49B8-834E-21A346F6757B}" type="presOf" srcId="{8EFAB73E-08C9-47EC-8C16-AB9927D23D16}" destId="{D660AC79-D94D-486B-A714-BEE309845D27}" srcOrd="0" destOrd="0" presId="urn:microsoft.com/office/officeart/2008/layout/HorizontalMultiLevelHierarchy"/>
    <dgm:cxn modelId="{BB3DC5A1-AB54-49B7-87C0-E22E96FA7090}" type="presOf" srcId="{2651B803-4944-4F10-B429-E2D2239A092B}" destId="{3DE54F78-3C97-4F1B-8324-144223A44D92}" srcOrd="0" destOrd="0" presId="urn:microsoft.com/office/officeart/2008/layout/HorizontalMultiLevelHierarchy"/>
    <dgm:cxn modelId="{CA2C01A3-6847-4CBA-AA77-4844C374649D}" srcId="{223C4F8B-B1AB-4F1B-80DA-D8A7798082DB}" destId="{364D17A4-4D8B-4B50-96D0-4A3BF0F7870A}" srcOrd="2" destOrd="0" parTransId="{2651B803-4944-4F10-B429-E2D2239A092B}" sibTransId="{E5DAE3CC-121A-42F8-A85F-8F816CB8EDC0}"/>
    <dgm:cxn modelId="{86B9FBA3-4544-43DB-B640-A6D859EB47D2}" type="presOf" srcId="{7DD9BEA8-05FB-451F-B05D-3EDAF2B81235}" destId="{DA038919-A2FE-47FC-B96A-BF3389BA96D8}" srcOrd="0" destOrd="0" presId="urn:microsoft.com/office/officeart/2008/layout/HorizontalMultiLevelHierarchy"/>
    <dgm:cxn modelId="{19BBFAA5-161F-46F0-BAD1-A0A85AC6DB8A}" type="presOf" srcId="{4E121464-D539-4A88-A091-6BCB2103C093}" destId="{A746C7AD-E3BC-4D72-88CF-B617101BB1D8}" srcOrd="0" destOrd="0" presId="urn:microsoft.com/office/officeart/2008/layout/HorizontalMultiLevelHierarchy"/>
    <dgm:cxn modelId="{F5F92EA7-E53B-40D2-BB23-D3C6A59AB218}" srcId="{4FA25B1A-362B-4904-B4C3-C6CB78D39955}" destId="{FEA1D59B-FF7A-4849-93C0-CDE91044095C}" srcOrd="1" destOrd="0" parTransId="{2C30FA4F-6078-4BFA-A159-D66ACAECE826}" sibTransId="{99C901B1-D330-4989-A31C-CE2E4070CE62}"/>
    <dgm:cxn modelId="{D67239A8-A286-4631-9961-BAEFDEAFE675}" type="presOf" srcId="{0FF21CB0-C487-4034-9F1A-7743D106EA3D}" destId="{18DCBBC4-5B59-4EAB-8391-EA564689AA8B}" srcOrd="0" destOrd="0" presId="urn:microsoft.com/office/officeart/2008/layout/HorizontalMultiLevelHierarchy"/>
    <dgm:cxn modelId="{7978FFA9-6AB5-4CF0-92F2-BA579A5B2CD4}" type="presOf" srcId="{18DF9205-CC51-4FE2-BCFD-9F590FFE8237}" destId="{32CC6EA5-CBCF-4923-A1F0-0F22CFA2C6FE}" srcOrd="0" destOrd="0" presId="urn:microsoft.com/office/officeart/2008/layout/HorizontalMultiLevelHierarchy"/>
    <dgm:cxn modelId="{8BA111AA-8D50-413F-99AB-A9E14877988D}" srcId="{B60DA8EF-2D46-409E-B36D-36D42A7FD7DE}" destId="{C7587BF1-0613-4B11-B137-0CA8E11065A8}" srcOrd="0" destOrd="0" parTransId="{25D2C96A-87CD-4EEB-8517-6B0579A577E2}" sibTransId="{37818561-A5AC-4AB7-A940-A482F6E27E5B}"/>
    <dgm:cxn modelId="{BB7358AA-6A78-4883-B260-C21A5C4B3358}" type="presOf" srcId="{4DEAF929-89E4-406E-B6BC-F065C819C6FA}" destId="{7F2413BB-555C-499E-885C-93586CA91EBC}" srcOrd="1" destOrd="0" presId="urn:microsoft.com/office/officeart/2008/layout/HorizontalMultiLevelHierarchy"/>
    <dgm:cxn modelId="{EBA898AA-C0FA-4B21-B781-0220D2F08ADC}" type="presOf" srcId="{82BFC880-346C-4BBC-8720-0D73517BE0D9}" destId="{80FCD51E-8F34-4CB2-9C74-4833D7B85D03}" srcOrd="0" destOrd="0" presId="urn:microsoft.com/office/officeart/2008/layout/HorizontalMultiLevelHierarchy"/>
    <dgm:cxn modelId="{108F30AC-B2FA-4174-980A-F9FEF8D278E5}" type="presOf" srcId="{60A5194F-6000-4422-B93A-42C01DDC3644}" destId="{2F1A5460-D392-48BE-8830-9AC3B481DC6C}" srcOrd="1" destOrd="0" presId="urn:microsoft.com/office/officeart/2008/layout/HorizontalMultiLevelHierarchy"/>
    <dgm:cxn modelId="{F74856AE-9788-4312-A319-07351110B17A}" srcId="{0A966F55-8E29-4A82-824B-016386C030BF}" destId="{80AC1DAF-94B9-43EA-B7F8-E5302E4A519E}" srcOrd="1" destOrd="0" parTransId="{0CA42459-2DCC-4CC4-955B-765A2F0FE0DD}" sibTransId="{E62297A7-5205-4950-A3A2-FC95A9DFE8C0}"/>
    <dgm:cxn modelId="{A822ADAF-24E6-4172-A30B-CEBB4D9205D5}" srcId="{0A966F55-8E29-4A82-824B-016386C030BF}" destId="{7419E026-75D0-4A1A-ADBD-B84A9278864A}" srcOrd="0" destOrd="0" parTransId="{49169DD2-E747-4823-B067-971BD38AC33A}" sibTransId="{5BB29FB4-389C-4D7D-B027-8F25CB72461A}"/>
    <dgm:cxn modelId="{19E8CDB3-EC49-42FF-8913-8B9C1A04C8AE}" type="presOf" srcId="{29928963-17A8-4D21-BA56-C4D80B9FE019}" destId="{B90C2287-7123-47E3-A3FD-FCA2E81F982B}" srcOrd="0" destOrd="0" presId="urn:microsoft.com/office/officeart/2008/layout/HorizontalMultiLevelHierarchy"/>
    <dgm:cxn modelId="{B659BAB6-4059-4B1D-9896-15AD3CFA7711}" type="presOf" srcId="{C7587BF1-0613-4B11-B137-0CA8E11065A8}" destId="{C48E9238-7F50-4F9C-912A-5D187546CD59}" srcOrd="0" destOrd="0" presId="urn:microsoft.com/office/officeart/2008/layout/HorizontalMultiLevelHierarchy"/>
    <dgm:cxn modelId="{D7BB68B9-4C2D-4DAB-8E76-4FEC750BD52C}" type="presOf" srcId="{6211F679-2EA2-4310-9DF5-A9CCA9F586A4}" destId="{F5FBB01F-BE10-42F0-998A-D6278CC6CEBA}" srcOrd="0" destOrd="0" presId="urn:microsoft.com/office/officeart/2008/layout/HorizontalMultiLevelHierarchy"/>
    <dgm:cxn modelId="{5C66E8B9-E622-4801-9158-2CF733EAC2FE}" srcId="{4FA25B1A-362B-4904-B4C3-C6CB78D39955}" destId="{25B2B010-B6CA-436E-A81A-49512A23764E}" srcOrd="2" destOrd="0" parTransId="{4E121464-D539-4A88-A091-6BCB2103C093}" sibTransId="{AFB42F8F-3A3C-41AB-AF19-F5AAE545BF37}"/>
    <dgm:cxn modelId="{637890BA-B10F-4339-AA93-1E72E8871C17}" type="presOf" srcId="{676B46C6-AF40-487E-86B6-D7FD7B8A3CDE}" destId="{DB127DAA-561F-4CC4-BEEF-88971DA704A0}" srcOrd="0" destOrd="0" presId="urn:microsoft.com/office/officeart/2008/layout/HorizontalMultiLevelHierarchy"/>
    <dgm:cxn modelId="{20F1DABA-19E3-4A19-B7F8-465341CC4D73}" type="presOf" srcId="{5EA68995-F2A2-4BBF-A3A0-6D0326FBD06F}" destId="{B3B1DFDD-163E-4F5B-A824-42EC1A6221AB}" srcOrd="1" destOrd="0" presId="urn:microsoft.com/office/officeart/2008/layout/HorizontalMultiLevelHierarchy"/>
    <dgm:cxn modelId="{9257D4BB-1F44-4BA8-95B9-434791547588}" srcId="{AD4458F1-5598-4169-824C-ECEE325E5B31}" destId="{B60DA8EF-2D46-409E-B36D-36D42A7FD7DE}" srcOrd="2" destOrd="0" parTransId="{8EFAB73E-08C9-47EC-8C16-AB9927D23D16}" sibTransId="{0BEB2E37-7B32-4A58-A9C0-BEEA1675AFE8}"/>
    <dgm:cxn modelId="{E38222C0-0F7E-4688-AE9A-30E8593AADDE}" type="presOf" srcId="{01B6603A-0B7F-4922-983E-242D9FFAC61B}" destId="{A94349A3-9575-41DC-B0EC-89EF19AD0B60}" srcOrd="0" destOrd="0" presId="urn:microsoft.com/office/officeart/2008/layout/HorizontalMultiLevelHierarchy"/>
    <dgm:cxn modelId="{D9FEEBC4-0EDC-44AD-89C6-DDE44ABACA93}" type="presOf" srcId="{11AE8F60-8DA0-4751-9C81-08CCED52AF3F}" destId="{584F2F46-32DC-4326-B3DE-E1F82115D649}" srcOrd="1" destOrd="0" presId="urn:microsoft.com/office/officeart/2008/layout/HorizontalMultiLevelHierarchy"/>
    <dgm:cxn modelId="{DCA499C9-25F4-4BB4-9925-53E7272BF74A}" srcId="{4FA25B1A-362B-4904-B4C3-C6CB78D39955}" destId="{8B87686D-445D-4D83-8100-7495905E56D1}" srcOrd="0" destOrd="0" parTransId="{C4ED1F3C-76A4-4E8E-9A1D-DD3F1A3BBD7F}" sibTransId="{5F4BF4CA-00B2-4678-B61F-5201E5C86289}"/>
    <dgm:cxn modelId="{43EA7FCA-3789-4E01-81F6-52E7FEDC6652}" type="presOf" srcId="{0B829FCE-1C52-4C71-86B4-265374CC3944}" destId="{3CEC6BAE-3ABC-4C23-874F-01430DC3D7BB}" srcOrd="0" destOrd="0" presId="urn:microsoft.com/office/officeart/2008/layout/HorizontalMultiLevelHierarchy"/>
    <dgm:cxn modelId="{5B897BD4-5919-4904-ADB0-50330E5AE30D}" type="presOf" srcId="{5D5D9E75-C3C9-41A0-BF24-75C0102B2A31}" destId="{7DC1F0BB-66F6-4F63-A33A-E08CD3C44001}" srcOrd="0" destOrd="0" presId="urn:microsoft.com/office/officeart/2008/layout/HorizontalMultiLevelHierarchy"/>
    <dgm:cxn modelId="{95FB43D6-6C4F-46BC-A648-188D0D2D59B3}" type="presOf" srcId="{1461991B-889A-4A35-9CD0-BCA36AC16977}" destId="{D492FE11-DA92-4970-92D2-801BCD780611}" srcOrd="0" destOrd="0" presId="urn:microsoft.com/office/officeart/2008/layout/HorizontalMultiLevelHierarchy"/>
    <dgm:cxn modelId="{EAC400DA-8984-4A23-8B2C-1DB2BCA9EFC5}" type="presOf" srcId="{0CA42459-2DCC-4CC4-955B-765A2F0FE0DD}" destId="{122852B9-0669-4490-8251-151C4BE26E30}" srcOrd="1" destOrd="0" presId="urn:microsoft.com/office/officeart/2008/layout/HorizontalMultiLevelHierarchy"/>
    <dgm:cxn modelId="{9C980FDF-0CD2-45F9-A6E7-73E1520C4A19}" srcId="{B60DA8EF-2D46-409E-B36D-36D42A7FD7DE}" destId="{6211F679-2EA2-4310-9DF5-A9CCA9F586A4}" srcOrd="2" destOrd="0" parTransId="{18DF9205-CC51-4FE2-BCFD-9F590FFE8237}" sibTransId="{B3B6D907-4FAD-4B40-AC6A-007B8B7E22A1}"/>
    <dgm:cxn modelId="{91BAD9E3-B87C-4FC2-BC4B-BBA4BFAC4022}" type="presOf" srcId="{364D17A4-4D8B-4B50-96D0-4A3BF0F7870A}" destId="{AEDF512B-4B4C-4C83-B43C-73DAC7514E23}" srcOrd="0" destOrd="0" presId="urn:microsoft.com/office/officeart/2008/layout/HorizontalMultiLevelHierarchy"/>
    <dgm:cxn modelId="{B02611E5-6A3A-49D0-89AC-D7A92B68F9B1}" srcId="{1461991B-889A-4A35-9CD0-BCA36AC16977}" destId="{02CC1788-0290-4774-87B7-21AC51561403}" srcOrd="2" destOrd="0" parTransId="{B44A509E-A35C-48B9-8288-6E9FAE3D268A}" sibTransId="{EA5FCB3A-4362-4063-80EB-61DABD1574D0}"/>
    <dgm:cxn modelId="{307444E7-EF19-46A3-AF92-E394D0B4DECD}" type="presOf" srcId="{8B87686D-445D-4D83-8100-7495905E56D1}" destId="{FE15E3CE-6DC1-454F-A3F6-AA78D5BD7827}" srcOrd="0" destOrd="0" presId="urn:microsoft.com/office/officeart/2008/layout/HorizontalMultiLevelHierarchy"/>
    <dgm:cxn modelId="{BD3386EA-D04C-417A-B923-609DD07F9C92}" type="presOf" srcId="{C4ED1F3C-76A4-4E8E-9A1D-DD3F1A3BBD7F}" destId="{D5C0AC52-963B-468F-9A05-FC383B6F5373}" srcOrd="1" destOrd="0" presId="urn:microsoft.com/office/officeart/2008/layout/HorizontalMultiLevelHierarchy"/>
    <dgm:cxn modelId="{12E81DEB-39B2-46D0-8A9A-9384AA24ED7F}" type="presOf" srcId="{17DE34CA-D578-4107-B18F-10DAD900D1DD}" destId="{F8B5CF0B-99ED-4673-8FC9-60A2D6FDE737}" srcOrd="0" destOrd="0" presId="urn:microsoft.com/office/officeart/2008/layout/HorizontalMultiLevelHierarchy"/>
    <dgm:cxn modelId="{51162CEE-A4DB-430E-8D83-DDF183D4444E}" type="presOf" srcId="{B60DA8EF-2D46-409E-B36D-36D42A7FD7DE}" destId="{63A416BD-37D5-474A-999C-D6C94422A2B1}" srcOrd="0" destOrd="0" presId="urn:microsoft.com/office/officeart/2008/layout/HorizontalMultiLevelHierarchy"/>
    <dgm:cxn modelId="{3DD91DF2-EEB7-4CD0-81B8-5D1FC1FA14EF}" type="presOf" srcId="{853D3A49-A986-4914-9AD9-47D69024F888}" destId="{BC862B1B-A04B-4865-8D7A-69D3C3D4DAF6}" srcOrd="0" destOrd="0" presId="urn:microsoft.com/office/officeart/2008/layout/HorizontalMultiLevelHierarchy"/>
    <dgm:cxn modelId="{58496DF2-0C15-49C3-8A5C-83FC294CE6A2}" type="presOf" srcId="{25D2C96A-87CD-4EEB-8517-6B0579A577E2}" destId="{E3FCCE9E-F5EF-4043-B578-1F7CC4F4F521}" srcOrd="1" destOrd="0" presId="urn:microsoft.com/office/officeart/2008/layout/HorizontalMultiLevelHierarchy"/>
    <dgm:cxn modelId="{6D65F3F5-7311-4A81-84A8-578DD5D43766}" type="presOf" srcId="{19ED6706-D2B8-4470-B12B-E0984FD53316}" destId="{B52BFAFC-45A9-4E87-88BF-4ED58C174006}" srcOrd="0" destOrd="0" presId="urn:microsoft.com/office/officeart/2008/layout/HorizontalMultiLevelHierarchy"/>
    <dgm:cxn modelId="{3BE104F7-0469-4357-819B-6804E481A427}" type="presOf" srcId="{97DF4C35-FBBF-4212-AF32-0AC9A710DBE0}" destId="{91E7BBBF-1680-4950-B78C-751A95509F44}" srcOrd="0" destOrd="0" presId="urn:microsoft.com/office/officeart/2008/layout/HorizontalMultiLevelHierarchy"/>
    <dgm:cxn modelId="{159B4EF9-B874-41B8-8C1E-634637D95896}" type="presOf" srcId="{065043E5-4ACC-46B5-82CE-5B20579E221F}" destId="{ECF003BD-770B-43C1-B5AB-D12EDA7C112E}" srcOrd="0" destOrd="0" presId="urn:microsoft.com/office/officeart/2008/layout/HorizontalMultiLevelHierarchy"/>
    <dgm:cxn modelId="{07D448FD-593B-47F9-AE9A-681343C3BACC}" type="presOf" srcId="{010F2496-8399-4B0F-85A4-103AB36DD4E9}" destId="{6817CA00-F39C-47EE-82A9-98C7F808F77F}" srcOrd="0" destOrd="0" presId="urn:microsoft.com/office/officeart/2008/layout/HorizontalMultiLevelHierarchy"/>
    <dgm:cxn modelId="{1ED6A5FD-B01D-4168-B955-3D13E24DDB54}" type="presOf" srcId="{97DF4C35-FBBF-4212-AF32-0AC9A710DBE0}" destId="{DFD01B60-F09B-4958-9E56-7AF81797F1F0}" srcOrd="1" destOrd="0" presId="urn:microsoft.com/office/officeart/2008/layout/HorizontalMultiLevelHierarchy"/>
    <dgm:cxn modelId="{79B31DA1-03AC-42DE-97B2-73D06D1FDD9D}" type="presParOf" srcId="{3CEC6BAE-3ABC-4C23-874F-01430DC3D7BB}" destId="{2E04E3E3-C558-4C2F-8515-062BFC6DC94F}" srcOrd="0" destOrd="0" presId="urn:microsoft.com/office/officeart/2008/layout/HorizontalMultiLevelHierarchy"/>
    <dgm:cxn modelId="{76D91D25-F48E-48C0-A216-39B6E38C8EDC}" type="presParOf" srcId="{2E04E3E3-C558-4C2F-8515-062BFC6DC94F}" destId="{E71F9A3D-CE0D-49BF-9C5A-7631CA6B1D09}" srcOrd="0" destOrd="0" presId="urn:microsoft.com/office/officeart/2008/layout/HorizontalMultiLevelHierarchy"/>
    <dgm:cxn modelId="{BAAB0478-C74B-4925-838B-8941EFA66D0B}" type="presParOf" srcId="{2E04E3E3-C558-4C2F-8515-062BFC6DC94F}" destId="{781269A4-7172-4AF0-82E9-BF0685FEA0B7}" srcOrd="1" destOrd="0" presId="urn:microsoft.com/office/officeart/2008/layout/HorizontalMultiLevelHierarchy"/>
    <dgm:cxn modelId="{B4391C52-891A-4AE1-B1B3-74FC8C643A2C}" type="presParOf" srcId="{781269A4-7172-4AF0-82E9-BF0685FEA0B7}" destId="{91E7BBBF-1680-4950-B78C-751A95509F44}" srcOrd="0" destOrd="0" presId="urn:microsoft.com/office/officeart/2008/layout/HorizontalMultiLevelHierarchy"/>
    <dgm:cxn modelId="{6C417B66-E26C-4745-8816-B0682FD7ABEA}" type="presParOf" srcId="{91E7BBBF-1680-4950-B78C-751A95509F44}" destId="{DFD01B60-F09B-4958-9E56-7AF81797F1F0}" srcOrd="0" destOrd="0" presId="urn:microsoft.com/office/officeart/2008/layout/HorizontalMultiLevelHierarchy"/>
    <dgm:cxn modelId="{C8900982-2488-4FE2-9B01-3F068B662DD6}" type="presParOf" srcId="{781269A4-7172-4AF0-82E9-BF0685FEA0B7}" destId="{E6C25F30-20DC-4645-AEEE-C0E3644647A6}" srcOrd="1" destOrd="0" presId="urn:microsoft.com/office/officeart/2008/layout/HorizontalMultiLevelHierarchy"/>
    <dgm:cxn modelId="{24DF2CE3-4B6B-4CE4-8141-650643116C6A}" type="presParOf" srcId="{E6C25F30-20DC-4645-AEEE-C0E3644647A6}" destId="{CEA2B497-FD75-429B-B256-B779891A733F}" srcOrd="0" destOrd="0" presId="urn:microsoft.com/office/officeart/2008/layout/HorizontalMultiLevelHierarchy"/>
    <dgm:cxn modelId="{3B53333B-4023-4CE6-9506-200C530596C9}" type="presParOf" srcId="{E6C25F30-20DC-4645-AEEE-C0E3644647A6}" destId="{D7C71236-D03E-4640-BE07-625094ECDA43}" srcOrd="1" destOrd="0" presId="urn:microsoft.com/office/officeart/2008/layout/HorizontalMultiLevelHierarchy"/>
    <dgm:cxn modelId="{596D186F-1262-429C-9840-5F52E9CE05CD}" type="presParOf" srcId="{D7C71236-D03E-4640-BE07-625094ECDA43}" destId="{B90C2287-7123-47E3-A3FD-FCA2E81F982B}" srcOrd="0" destOrd="0" presId="urn:microsoft.com/office/officeart/2008/layout/HorizontalMultiLevelHierarchy"/>
    <dgm:cxn modelId="{0E9E0AFD-58B7-4BE6-A4D6-C87405BF8906}" type="presParOf" srcId="{B90C2287-7123-47E3-A3FD-FCA2E81F982B}" destId="{C50D7454-3127-4ABD-8B00-FC3269080963}" srcOrd="0" destOrd="0" presId="urn:microsoft.com/office/officeart/2008/layout/HorizontalMultiLevelHierarchy"/>
    <dgm:cxn modelId="{E273B6D4-6DE4-4B58-A47F-E4B82CE53D21}" type="presParOf" srcId="{D7C71236-D03E-4640-BE07-625094ECDA43}" destId="{0C9E27FA-FBBB-4F72-94C9-79A21FA75229}" srcOrd="1" destOrd="0" presId="urn:microsoft.com/office/officeart/2008/layout/HorizontalMultiLevelHierarchy"/>
    <dgm:cxn modelId="{C287D3F8-339E-4661-8000-4042B616ACC2}" type="presParOf" srcId="{0C9E27FA-FBBB-4F72-94C9-79A21FA75229}" destId="{18DCBBC4-5B59-4EAB-8391-EA564689AA8B}" srcOrd="0" destOrd="0" presId="urn:microsoft.com/office/officeart/2008/layout/HorizontalMultiLevelHierarchy"/>
    <dgm:cxn modelId="{502CD082-3FD4-4DA5-A9F0-F229E40076A4}" type="presParOf" srcId="{0C9E27FA-FBBB-4F72-94C9-79A21FA75229}" destId="{D1719BA6-AA29-492B-91CB-F897DBEA1632}" srcOrd="1" destOrd="0" presId="urn:microsoft.com/office/officeart/2008/layout/HorizontalMultiLevelHierarchy"/>
    <dgm:cxn modelId="{0A666E40-8FAD-44F2-8FB8-F5E4BB80997F}" type="presParOf" srcId="{D7C71236-D03E-4640-BE07-625094ECDA43}" destId="{A94349A3-9575-41DC-B0EC-89EF19AD0B60}" srcOrd="2" destOrd="0" presId="urn:microsoft.com/office/officeart/2008/layout/HorizontalMultiLevelHierarchy"/>
    <dgm:cxn modelId="{48ACDEE5-2CC6-4B75-B7AD-C785FE477481}" type="presParOf" srcId="{A94349A3-9575-41DC-B0EC-89EF19AD0B60}" destId="{4E5EC5AD-2FC1-485A-996E-C14A8902F873}" srcOrd="0" destOrd="0" presId="urn:microsoft.com/office/officeart/2008/layout/HorizontalMultiLevelHierarchy"/>
    <dgm:cxn modelId="{E3A728F8-8A14-426F-B480-55C8AB611A6E}" type="presParOf" srcId="{D7C71236-D03E-4640-BE07-625094ECDA43}" destId="{0761261B-5DBB-4E30-81D1-97947C00F13D}" srcOrd="3" destOrd="0" presId="urn:microsoft.com/office/officeart/2008/layout/HorizontalMultiLevelHierarchy"/>
    <dgm:cxn modelId="{2D72A9C8-C723-404E-9DFF-E55F48D05EBA}" type="presParOf" srcId="{0761261B-5DBB-4E30-81D1-97947C00F13D}" destId="{D492FE11-DA92-4970-92D2-801BCD780611}" srcOrd="0" destOrd="0" presId="urn:microsoft.com/office/officeart/2008/layout/HorizontalMultiLevelHierarchy"/>
    <dgm:cxn modelId="{FF4C960F-10E9-48DF-8440-3E9E54D7DB81}" type="presParOf" srcId="{0761261B-5DBB-4E30-81D1-97947C00F13D}" destId="{020E2C07-4256-49D2-A94F-3000D540A747}" srcOrd="1" destOrd="0" presId="urn:microsoft.com/office/officeart/2008/layout/HorizontalMultiLevelHierarchy"/>
    <dgm:cxn modelId="{3179F6E8-107A-40D0-9FCC-C5D71373CF7E}" type="presParOf" srcId="{020E2C07-4256-49D2-A94F-3000D540A747}" destId="{FE4D2185-732F-4444-9F48-90A09FC6CE5A}" srcOrd="0" destOrd="0" presId="urn:microsoft.com/office/officeart/2008/layout/HorizontalMultiLevelHierarchy"/>
    <dgm:cxn modelId="{340AD119-AE0A-4F9D-B52B-9F09638F2779}" type="presParOf" srcId="{FE4D2185-732F-4444-9F48-90A09FC6CE5A}" destId="{57A6EDD2-AB1E-4DE9-A42D-B0C7A5AEA57C}" srcOrd="0" destOrd="0" presId="urn:microsoft.com/office/officeart/2008/layout/HorizontalMultiLevelHierarchy"/>
    <dgm:cxn modelId="{7B6E33C8-BA79-4E25-B9E6-916340C08E27}" type="presParOf" srcId="{020E2C07-4256-49D2-A94F-3000D540A747}" destId="{C0973819-2E0C-4155-83BA-1F79BDDCA5B8}" srcOrd="1" destOrd="0" presId="urn:microsoft.com/office/officeart/2008/layout/HorizontalMultiLevelHierarchy"/>
    <dgm:cxn modelId="{8EFB298C-CC7E-48EE-882D-ED22563125E1}" type="presParOf" srcId="{C0973819-2E0C-4155-83BA-1F79BDDCA5B8}" destId="{DB127DAA-561F-4CC4-BEEF-88971DA704A0}" srcOrd="0" destOrd="0" presId="urn:microsoft.com/office/officeart/2008/layout/HorizontalMultiLevelHierarchy"/>
    <dgm:cxn modelId="{14557EAF-F2E7-4F77-AE1F-2A5C7B318E99}" type="presParOf" srcId="{C0973819-2E0C-4155-83BA-1F79BDDCA5B8}" destId="{C883324A-C239-49D1-AE30-D3F58C96130C}" srcOrd="1" destOrd="0" presId="urn:microsoft.com/office/officeart/2008/layout/HorizontalMultiLevelHierarchy"/>
    <dgm:cxn modelId="{B99520BA-2E67-47FF-8BD9-70F10FC835E2}" type="presParOf" srcId="{C883324A-C239-49D1-AE30-D3F58C96130C}" destId="{18B7E025-53B0-493E-8E58-F15402E8ABF9}" srcOrd="0" destOrd="0" presId="urn:microsoft.com/office/officeart/2008/layout/HorizontalMultiLevelHierarchy"/>
    <dgm:cxn modelId="{07320AA4-26EC-4BF2-8DAA-0AD1708112E6}" type="presParOf" srcId="{18B7E025-53B0-493E-8E58-F15402E8ABF9}" destId="{2D9E614D-C357-47DD-AAA6-06FDF199ECE9}" srcOrd="0" destOrd="0" presId="urn:microsoft.com/office/officeart/2008/layout/HorizontalMultiLevelHierarchy"/>
    <dgm:cxn modelId="{1FEEF01A-2D38-4694-9597-6DBED088255C}" type="presParOf" srcId="{C883324A-C239-49D1-AE30-D3F58C96130C}" destId="{0ADEC231-3FA7-4221-A61E-3E0E6172B89A}" srcOrd="1" destOrd="0" presId="urn:microsoft.com/office/officeart/2008/layout/HorizontalMultiLevelHierarchy"/>
    <dgm:cxn modelId="{58E0D96F-D984-45F1-B658-1A60D4DCC7D4}" type="presParOf" srcId="{0ADEC231-3FA7-4221-A61E-3E0E6172B89A}" destId="{DD0B2829-8FB6-4E59-8982-89D5D8361727}" srcOrd="0" destOrd="0" presId="urn:microsoft.com/office/officeart/2008/layout/HorizontalMultiLevelHierarchy"/>
    <dgm:cxn modelId="{03454DAD-DADB-4D26-83EA-41FE460D4AAF}" type="presParOf" srcId="{0ADEC231-3FA7-4221-A61E-3E0E6172B89A}" destId="{21342C58-42E7-4A38-80E5-3B9046863164}" srcOrd="1" destOrd="0" presId="urn:microsoft.com/office/officeart/2008/layout/HorizontalMultiLevelHierarchy"/>
    <dgm:cxn modelId="{4807CC90-8E5E-4734-8459-B46858A3FCA4}" type="presParOf" srcId="{21342C58-42E7-4A38-80E5-3B9046863164}" destId="{DA038919-A2FE-47FC-B96A-BF3389BA96D8}" srcOrd="0" destOrd="0" presId="urn:microsoft.com/office/officeart/2008/layout/HorizontalMultiLevelHierarchy"/>
    <dgm:cxn modelId="{4C27674B-E3F2-4CC3-B945-E99F730C7B76}" type="presParOf" srcId="{DA038919-A2FE-47FC-B96A-BF3389BA96D8}" destId="{0CAFBBAF-8BB3-485B-9499-655339BA1F0E}" srcOrd="0" destOrd="0" presId="urn:microsoft.com/office/officeart/2008/layout/HorizontalMultiLevelHierarchy"/>
    <dgm:cxn modelId="{FDBEF68B-4562-462C-8204-63AB31821666}" type="presParOf" srcId="{21342C58-42E7-4A38-80E5-3B9046863164}" destId="{01283485-A32B-47A9-9926-FAA6FF900B27}" srcOrd="1" destOrd="0" presId="urn:microsoft.com/office/officeart/2008/layout/HorizontalMultiLevelHierarchy"/>
    <dgm:cxn modelId="{63828BCC-7D9C-474B-BAF4-F70CEA68F611}" type="presParOf" srcId="{01283485-A32B-47A9-9926-FAA6FF900B27}" destId="{F8B5CF0B-99ED-4673-8FC9-60A2D6FDE737}" srcOrd="0" destOrd="0" presId="urn:microsoft.com/office/officeart/2008/layout/HorizontalMultiLevelHierarchy"/>
    <dgm:cxn modelId="{5CDFDBE7-A7B0-4330-9B19-ADD0E4FD77C9}" type="presParOf" srcId="{01283485-A32B-47A9-9926-FAA6FF900B27}" destId="{9B2C93C3-D5E2-4EB6-8C8B-1678487C355D}" srcOrd="1" destOrd="0" presId="urn:microsoft.com/office/officeart/2008/layout/HorizontalMultiLevelHierarchy"/>
    <dgm:cxn modelId="{24419343-C1EB-4964-9E56-67284E5009A3}" type="presParOf" srcId="{21342C58-42E7-4A38-80E5-3B9046863164}" destId="{D87AE249-5583-43C5-B1B0-D1E9257CB440}" srcOrd="2" destOrd="0" presId="urn:microsoft.com/office/officeart/2008/layout/HorizontalMultiLevelHierarchy"/>
    <dgm:cxn modelId="{6686A5F7-E2F5-44B0-A785-D0F0697FDBEB}" type="presParOf" srcId="{D87AE249-5583-43C5-B1B0-D1E9257CB440}" destId="{7F2413BB-555C-499E-885C-93586CA91EBC}" srcOrd="0" destOrd="0" presId="urn:microsoft.com/office/officeart/2008/layout/HorizontalMultiLevelHierarchy"/>
    <dgm:cxn modelId="{F83F6459-9BB4-47B9-8940-0DCCA56982A8}" type="presParOf" srcId="{21342C58-42E7-4A38-80E5-3B9046863164}" destId="{BC504A84-0A77-497E-AE43-B029590C360B}" srcOrd="3" destOrd="0" presId="urn:microsoft.com/office/officeart/2008/layout/HorizontalMultiLevelHierarchy"/>
    <dgm:cxn modelId="{C40CABED-51E2-4CA2-91D1-0DE0019BAA43}" type="presParOf" srcId="{BC504A84-0A77-497E-AE43-B029590C360B}" destId="{B85624B3-875B-4C46-9122-B216204AD792}" srcOrd="0" destOrd="0" presId="urn:microsoft.com/office/officeart/2008/layout/HorizontalMultiLevelHierarchy"/>
    <dgm:cxn modelId="{40E0204E-806B-4784-B407-1C9AF552C3E9}" type="presParOf" srcId="{BC504A84-0A77-497E-AE43-B029590C360B}" destId="{A90CC140-0E2E-46AF-9D92-DB79395F3C90}" srcOrd="1" destOrd="0" presId="urn:microsoft.com/office/officeart/2008/layout/HorizontalMultiLevelHierarchy"/>
    <dgm:cxn modelId="{9F647B73-CD81-4DE2-ACF9-62FCC093FE8E}" type="presParOf" srcId="{21342C58-42E7-4A38-80E5-3B9046863164}" destId="{3DE54F78-3C97-4F1B-8324-144223A44D92}" srcOrd="4" destOrd="0" presId="urn:microsoft.com/office/officeart/2008/layout/HorizontalMultiLevelHierarchy"/>
    <dgm:cxn modelId="{E5AE5EFE-4850-414B-B7E5-27CD0717BAEB}" type="presParOf" srcId="{3DE54F78-3C97-4F1B-8324-144223A44D92}" destId="{EE9040D3-1E15-4AA3-AF71-620C7092464B}" srcOrd="0" destOrd="0" presId="urn:microsoft.com/office/officeart/2008/layout/HorizontalMultiLevelHierarchy"/>
    <dgm:cxn modelId="{0B066CEF-615F-4B5E-A0B3-CA7EF3CE44D9}" type="presParOf" srcId="{21342C58-42E7-4A38-80E5-3B9046863164}" destId="{163EC775-14C6-419E-BD70-3182EBA8FF7F}" srcOrd="5" destOrd="0" presId="urn:microsoft.com/office/officeart/2008/layout/HorizontalMultiLevelHierarchy"/>
    <dgm:cxn modelId="{ABA49147-F2CD-4293-B8E1-6D484F773589}" type="presParOf" srcId="{163EC775-14C6-419E-BD70-3182EBA8FF7F}" destId="{AEDF512B-4B4C-4C83-B43C-73DAC7514E23}" srcOrd="0" destOrd="0" presId="urn:microsoft.com/office/officeart/2008/layout/HorizontalMultiLevelHierarchy"/>
    <dgm:cxn modelId="{CD24F0AC-3893-4762-AEB2-78A1CA39D184}" type="presParOf" srcId="{163EC775-14C6-419E-BD70-3182EBA8FF7F}" destId="{AD67FD12-14F1-434D-8781-C219ED5B589C}" srcOrd="1" destOrd="0" presId="urn:microsoft.com/office/officeart/2008/layout/HorizontalMultiLevelHierarchy"/>
    <dgm:cxn modelId="{8BC76DF8-D23C-42CB-98C7-2AB7A555ECB8}" type="presParOf" srcId="{21342C58-42E7-4A38-80E5-3B9046863164}" destId="{80FCD51E-8F34-4CB2-9C74-4833D7B85D03}" srcOrd="6" destOrd="0" presId="urn:microsoft.com/office/officeart/2008/layout/HorizontalMultiLevelHierarchy"/>
    <dgm:cxn modelId="{81B48671-1BCC-4B28-A87A-057B3ED47524}" type="presParOf" srcId="{80FCD51E-8F34-4CB2-9C74-4833D7B85D03}" destId="{C3C2411A-3D43-4014-9195-79EFF679175C}" srcOrd="0" destOrd="0" presId="urn:microsoft.com/office/officeart/2008/layout/HorizontalMultiLevelHierarchy"/>
    <dgm:cxn modelId="{AE87B99A-DCD7-4E60-87DD-3C3294E23F67}" type="presParOf" srcId="{21342C58-42E7-4A38-80E5-3B9046863164}" destId="{05A7B0AC-2320-47E5-9672-AD8CE247C0B9}" srcOrd="7" destOrd="0" presId="urn:microsoft.com/office/officeart/2008/layout/HorizontalMultiLevelHierarchy"/>
    <dgm:cxn modelId="{EE3EB793-2E6C-4085-A258-74CDD0FAB858}" type="presParOf" srcId="{05A7B0AC-2320-47E5-9672-AD8CE247C0B9}" destId="{6817CA00-F39C-47EE-82A9-98C7F808F77F}" srcOrd="0" destOrd="0" presId="urn:microsoft.com/office/officeart/2008/layout/HorizontalMultiLevelHierarchy"/>
    <dgm:cxn modelId="{B72B92EA-7B03-46B1-83A6-66A5BA541863}" type="presParOf" srcId="{05A7B0AC-2320-47E5-9672-AD8CE247C0B9}" destId="{65C8D7D0-1B67-4C7B-A481-F6C08C636172}" srcOrd="1" destOrd="0" presId="urn:microsoft.com/office/officeart/2008/layout/HorizontalMultiLevelHierarchy"/>
    <dgm:cxn modelId="{F555A32A-C084-4412-968E-BB507EFE6123}" type="presParOf" srcId="{020E2C07-4256-49D2-A94F-3000D540A747}" destId="{55C795DB-6353-430A-86DE-18C5D7235174}" srcOrd="2" destOrd="0" presId="urn:microsoft.com/office/officeart/2008/layout/HorizontalMultiLevelHierarchy"/>
    <dgm:cxn modelId="{EBD017BC-5610-496D-84BB-5B18F097F485}" type="presParOf" srcId="{55C795DB-6353-430A-86DE-18C5D7235174}" destId="{036675D7-812D-4E77-B014-C9912B78DFC0}" srcOrd="0" destOrd="0" presId="urn:microsoft.com/office/officeart/2008/layout/HorizontalMultiLevelHierarchy"/>
    <dgm:cxn modelId="{563A7CDD-5CA8-40D2-83A1-B17836F1600C}" type="presParOf" srcId="{020E2C07-4256-49D2-A94F-3000D540A747}" destId="{28B9DE6B-ADC3-4E5E-82EA-53BC01FB405C}" srcOrd="3" destOrd="0" presId="urn:microsoft.com/office/officeart/2008/layout/HorizontalMultiLevelHierarchy"/>
    <dgm:cxn modelId="{4CA3DEC7-26EB-40AB-9E1A-9F2D44F5620F}" type="presParOf" srcId="{28B9DE6B-ADC3-4E5E-82EA-53BC01FB405C}" destId="{56B11D8F-651F-4271-A801-0276B569101E}" srcOrd="0" destOrd="0" presId="urn:microsoft.com/office/officeart/2008/layout/HorizontalMultiLevelHierarchy"/>
    <dgm:cxn modelId="{014A4A9A-F993-4414-8AA3-8B5C6E2811B6}" type="presParOf" srcId="{28B9DE6B-ADC3-4E5E-82EA-53BC01FB405C}" destId="{B5F4114F-DD64-4F14-B4B6-B3E1C3BC7693}" srcOrd="1" destOrd="0" presId="urn:microsoft.com/office/officeart/2008/layout/HorizontalMultiLevelHierarchy"/>
    <dgm:cxn modelId="{15BF41B1-8BD7-4591-8BB3-2AED439D1EAC}" type="presParOf" srcId="{B5F4114F-DD64-4F14-B4B6-B3E1C3BC7693}" destId="{8C170268-E87A-4978-B5BD-63E81406C11E}" srcOrd="0" destOrd="0" presId="urn:microsoft.com/office/officeart/2008/layout/HorizontalMultiLevelHierarchy"/>
    <dgm:cxn modelId="{6CFCAC00-A17C-4E13-BB01-854AD62D7CF9}" type="presParOf" srcId="{8C170268-E87A-4978-B5BD-63E81406C11E}" destId="{584F2F46-32DC-4326-B3DE-E1F82115D649}" srcOrd="0" destOrd="0" presId="urn:microsoft.com/office/officeart/2008/layout/HorizontalMultiLevelHierarchy"/>
    <dgm:cxn modelId="{83772ECD-13F8-4593-AFD6-F5553324EA16}" type="presParOf" srcId="{B5F4114F-DD64-4F14-B4B6-B3E1C3BC7693}" destId="{FBA4A060-EEC2-482C-AA5D-C40035AD3D13}" srcOrd="1" destOrd="0" presId="urn:microsoft.com/office/officeart/2008/layout/HorizontalMultiLevelHierarchy"/>
    <dgm:cxn modelId="{B5A83C9C-52F3-482F-B558-2E03A0EE8FC5}" type="presParOf" srcId="{FBA4A060-EEC2-482C-AA5D-C40035AD3D13}" destId="{7F0DAAA1-5AE3-451A-BB23-EAFA270A02F0}" srcOrd="0" destOrd="0" presId="urn:microsoft.com/office/officeart/2008/layout/HorizontalMultiLevelHierarchy"/>
    <dgm:cxn modelId="{C5198410-E3DC-4146-8C08-F71626390515}" type="presParOf" srcId="{FBA4A060-EEC2-482C-AA5D-C40035AD3D13}" destId="{AB0B62AA-4EC0-41F0-A829-6C67D6763BA1}" srcOrd="1" destOrd="0" presId="urn:microsoft.com/office/officeart/2008/layout/HorizontalMultiLevelHierarchy"/>
    <dgm:cxn modelId="{05D7E1D0-7503-4D23-82ED-3FE7FCE44614}" type="presParOf" srcId="{B5F4114F-DD64-4F14-B4B6-B3E1C3BC7693}" destId="{49A65EC5-4C44-46A6-8922-952EE7617986}" srcOrd="2" destOrd="0" presId="urn:microsoft.com/office/officeart/2008/layout/HorizontalMultiLevelHierarchy"/>
    <dgm:cxn modelId="{6F96D1C9-2A6B-41D8-8222-C913A46E82B3}" type="presParOf" srcId="{49A65EC5-4C44-46A6-8922-952EE7617986}" destId="{2F1A5460-D392-48BE-8830-9AC3B481DC6C}" srcOrd="0" destOrd="0" presId="urn:microsoft.com/office/officeart/2008/layout/HorizontalMultiLevelHierarchy"/>
    <dgm:cxn modelId="{0CCB9A23-47D6-4ADC-A02E-E80DACDE3628}" type="presParOf" srcId="{B5F4114F-DD64-4F14-B4B6-B3E1C3BC7693}" destId="{3D9A0719-55E1-498A-A849-9FBCF74F155F}" srcOrd="3" destOrd="0" presId="urn:microsoft.com/office/officeart/2008/layout/HorizontalMultiLevelHierarchy"/>
    <dgm:cxn modelId="{629D28F7-A638-4A7B-884D-3AEC92309608}" type="presParOf" srcId="{3D9A0719-55E1-498A-A849-9FBCF74F155F}" destId="{44FEE871-1991-49C1-AC27-96A2A6F115A2}" srcOrd="0" destOrd="0" presId="urn:microsoft.com/office/officeart/2008/layout/HorizontalMultiLevelHierarchy"/>
    <dgm:cxn modelId="{1BACF058-C545-4F35-9206-D853253FD830}" type="presParOf" srcId="{3D9A0719-55E1-498A-A849-9FBCF74F155F}" destId="{C91AB8E2-9A93-443B-916C-70B6575733F5}" srcOrd="1" destOrd="0" presId="urn:microsoft.com/office/officeart/2008/layout/HorizontalMultiLevelHierarchy"/>
    <dgm:cxn modelId="{2CA42A0F-D481-47DE-97F4-359F58979057}" type="presParOf" srcId="{020E2C07-4256-49D2-A94F-3000D540A747}" destId="{D74142EC-20A1-4319-90DC-18B1056D2B57}" srcOrd="4" destOrd="0" presId="urn:microsoft.com/office/officeart/2008/layout/HorizontalMultiLevelHierarchy"/>
    <dgm:cxn modelId="{455E3E5E-C1F1-4C0F-B4E6-C2CE6678A4C9}" type="presParOf" srcId="{D74142EC-20A1-4319-90DC-18B1056D2B57}" destId="{BC145584-9B2E-4D47-B45C-5D365986A458}" srcOrd="0" destOrd="0" presId="urn:microsoft.com/office/officeart/2008/layout/HorizontalMultiLevelHierarchy"/>
    <dgm:cxn modelId="{B6CAF8D9-F95A-48B7-A09C-ABDB8EDDC4D5}" type="presParOf" srcId="{020E2C07-4256-49D2-A94F-3000D540A747}" destId="{4F8AC747-092E-4694-A97C-3181D3ACFF60}" srcOrd="5" destOrd="0" presId="urn:microsoft.com/office/officeart/2008/layout/HorizontalMultiLevelHierarchy"/>
    <dgm:cxn modelId="{A0F2167D-BD9B-4DC1-B972-4A759EBF37F7}" type="presParOf" srcId="{4F8AC747-092E-4694-A97C-3181D3ACFF60}" destId="{B446DC77-58B2-4FAD-B380-145FE0F696BF}" srcOrd="0" destOrd="0" presId="urn:microsoft.com/office/officeart/2008/layout/HorizontalMultiLevelHierarchy"/>
    <dgm:cxn modelId="{1EC49566-6504-4A09-92BB-9C52F0F9ECDB}" type="presParOf" srcId="{4F8AC747-092E-4694-A97C-3181D3ACFF60}" destId="{4D8CFBA0-5087-4587-9A16-D6E36B7AF3B6}" srcOrd="1" destOrd="0" presId="urn:microsoft.com/office/officeart/2008/layout/HorizontalMultiLevelHierarchy"/>
    <dgm:cxn modelId="{CB907712-E4F9-4E35-B893-F2A30762C556}" type="presParOf" srcId="{4D8CFBA0-5087-4587-9A16-D6E36B7AF3B6}" destId="{7BC85D50-D8BB-4E3C-801B-37CF5649AA82}" srcOrd="0" destOrd="0" presId="urn:microsoft.com/office/officeart/2008/layout/HorizontalMultiLevelHierarchy"/>
    <dgm:cxn modelId="{A586A2BD-0E3B-4C71-A611-A8EFB171B98E}" type="presParOf" srcId="{7BC85D50-D8BB-4E3C-801B-37CF5649AA82}" destId="{EE896896-F923-41AF-9B6C-7182CFBBD236}" srcOrd="0" destOrd="0" presId="urn:microsoft.com/office/officeart/2008/layout/HorizontalMultiLevelHierarchy"/>
    <dgm:cxn modelId="{D2ABDCD3-52DC-409A-B287-92B31CC02FCE}" type="presParOf" srcId="{4D8CFBA0-5087-4587-9A16-D6E36B7AF3B6}" destId="{AD5E3BE7-6428-42AD-A009-8AB1B6F73621}" srcOrd="1" destOrd="0" presId="urn:microsoft.com/office/officeart/2008/layout/HorizontalMultiLevelHierarchy"/>
    <dgm:cxn modelId="{C3CF1303-9F1D-4932-8C3A-068240CF88DE}" type="presParOf" srcId="{AD5E3BE7-6428-42AD-A009-8AB1B6F73621}" destId="{A1F0BB07-F7AA-40E8-83B6-3A601EB18333}" srcOrd="0" destOrd="0" presId="urn:microsoft.com/office/officeart/2008/layout/HorizontalMultiLevelHierarchy"/>
    <dgm:cxn modelId="{9A498347-9AC3-4582-B13B-FB3E46533FC7}" type="presParOf" srcId="{AD5E3BE7-6428-42AD-A009-8AB1B6F73621}" destId="{A6DA8580-2D0D-4F72-820A-928142501384}" srcOrd="1" destOrd="0" presId="urn:microsoft.com/office/officeart/2008/layout/HorizontalMultiLevelHierarchy"/>
    <dgm:cxn modelId="{1BDFC8E7-939A-4CEC-AC1D-18B1BEEDD568}" type="presParOf" srcId="{A6DA8580-2D0D-4F72-820A-928142501384}" destId="{5E044834-D728-4E05-8227-65AF6725712A}" srcOrd="0" destOrd="0" presId="urn:microsoft.com/office/officeart/2008/layout/HorizontalMultiLevelHierarchy"/>
    <dgm:cxn modelId="{0C06F516-CBA7-4021-ADFB-6FEA94C838D6}" type="presParOf" srcId="{5E044834-D728-4E05-8227-65AF6725712A}" destId="{D5C0AC52-963B-468F-9A05-FC383B6F5373}" srcOrd="0" destOrd="0" presId="urn:microsoft.com/office/officeart/2008/layout/HorizontalMultiLevelHierarchy"/>
    <dgm:cxn modelId="{5C32E9E1-AD48-446B-81EC-94173FF875F5}" type="presParOf" srcId="{A6DA8580-2D0D-4F72-820A-928142501384}" destId="{2A7AFFBE-F3BF-48B3-B879-C624B31E2CC3}" srcOrd="1" destOrd="0" presId="urn:microsoft.com/office/officeart/2008/layout/HorizontalMultiLevelHierarchy"/>
    <dgm:cxn modelId="{2AFDF29B-FA06-4111-A720-ADE2217D92F3}" type="presParOf" srcId="{2A7AFFBE-F3BF-48B3-B879-C624B31E2CC3}" destId="{FE15E3CE-6DC1-454F-A3F6-AA78D5BD7827}" srcOrd="0" destOrd="0" presId="urn:microsoft.com/office/officeart/2008/layout/HorizontalMultiLevelHierarchy"/>
    <dgm:cxn modelId="{553706F8-6510-4664-849B-52DE449A30BE}" type="presParOf" srcId="{2A7AFFBE-F3BF-48B3-B879-C624B31E2CC3}" destId="{E2FDB2C4-C764-44A4-9D43-B12A5097870E}" srcOrd="1" destOrd="0" presId="urn:microsoft.com/office/officeart/2008/layout/HorizontalMultiLevelHierarchy"/>
    <dgm:cxn modelId="{3317B379-010E-4698-B62C-2B37FFC167B0}" type="presParOf" srcId="{A6DA8580-2D0D-4F72-820A-928142501384}" destId="{7664F95E-461B-439A-9C89-60D384B2633E}" srcOrd="2" destOrd="0" presId="urn:microsoft.com/office/officeart/2008/layout/HorizontalMultiLevelHierarchy"/>
    <dgm:cxn modelId="{B0BA4F70-442C-4122-AF53-F95CB71BA536}" type="presParOf" srcId="{7664F95E-461B-439A-9C89-60D384B2633E}" destId="{0117C390-1290-4B45-9F01-8911E6F0CF4D}" srcOrd="0" destOrd="0" presId="urn:microsoft.com/office/officeart/2008/layout/HorizontalMultiLevelHierarchy"/>
    <dgm:cxn modelId="{6F146F67-9F44-4944-843B-E92BA3DA90FB}" type="presParOf" srcId="{A6DA8580-2D0D-4F72-820A-928142501384}" destId="{15B30013-C395-45AF-8847-5F9C5DB138B7}" srcOrd="3" destOrd="0" presId="urn:microsoft.com/office/officeart/2008/layout/HorizontalMultiLevelHierarchy"/>
    <dgm:cxn modelId="{9581471F-88E1-4681-A2C1-3F4B4310573F}" type="presParOf" srcId="{15B30013-C395-45AF-8847-5F9C5DB138B7}" destId="{0181D8EB-840F-466E-B46F-14DBF1378D62}" srcOrd="0" destOrd="0" presId="urn:microsoft.com/office/officeart/2008/layout/HorizontalMultiLevelHierarchy"/>
    <dgm:cxn modelId="{0AF9458A-060A-4463-90AE-9F9F1870C831}" type="presParOf" srcId="{15B30013-C395-45AF-8847-5F9C5DB138B7}" destId="{EDCC96AC-250B-483F-B785-0D634722E35B}" srcOrd="1" destOrd="0" presId="urn:microsoft.com/office/officeart/2008/layout/HorizontalMultiLevelHierarchy"/>
    <dgm:cxn modelId="{D9771241-74AA-4D89-A188-7E1CF68B3309}" type="presParOf" srcId="{A6DA8580-2D0D-4F72-820A-928142501384}" destId="{A746C7AD-E3BC-4D72-88CF-B617101BB1D8}" srcOrd="4" destOrd="0" presId="urn:microsoft.com/office/officeart/2008/layout/HorizontalMultiLevelHierarchy"/>
    <dgm:cxn modelId="{BB3567AA-3684-49E1-8A28-E3FDF52C29F7}" type="presParOf" srcId="{A746C7AD-E3BC-4D72-88CF-B617101BB1D8}" destId="{975F7B86-E9A7-4FC2-9CE9-D97FAD6F13D7}" srcOrd="0" destOrd="0" presId="urn:microsoft.com/office/officeart/2008/layout/HorizontalMultiLevelHierarchy"/>
    <dgm:cxn modelId="{5DBEA9A2-1BEE-487B-BC5E-AD73C28A411E}" type="presParOf" srcId="{A6DA8580-2D0D-4F72-820A-928142501384}" destId="{29B160B6-1F4B-4EDD-918B-BA8E58573983}" srcOrd="5" destOrd="0" presId="urn:microsoft.com/office/officeart/2008/layout/HorizontalMultiLevelHierarchy"/>
    <dgm:cxn modelId="{458F9EAF-9169-426A-935E-EE17FF7E20BB}" type="presParOf" srcId="{29B160B6-1F4B-4EDD-918B-BA8E58573983}" destId="{0B37CA07-177E-472E-9DE8-1D25A2235EE6}" srcOrd="0" destOrd="0" presId="urn:microsoft.com/office/officeart/2008/layout/HorizontalMultiLevelHierarchy"/>
    <dgm:cxn modelId="{055B8970-035C-4663-977C-1964852DC150}" type="presParOf" srcId="{29B160B6-1F4B-4EDD-918B-BA8E58573983}" destId="{FC8091AE-07CF-4852-B5DD-C0B5CE80236D}" srcOrd="1" destOrd="0" presId="urn:microsoft.com/office/officeart/2008/layout/HorizontalMultiLevelHierarchy"/>
    <dgm:cxn modelId="{77C3B5DF-A587-4BC2-AF96-04B607E9A9A8}" type="presParOf" srcId="{A6DA8580-2D0D-4F72-820A-928142501384}" destId="{D38BA999-2625-4BDF-AAAC-CCE574D50C4A}" srcOrd="6" destOrd="0" presId="urn:microsoft.com/office/officeart/2008/layout/HorizontalMultiLevelHierarchy"/>
    <dgm:cxn modelId="{24F658CA-30ED-432D-9DDD-3BA7C5CE600B}" type="presParOf" srcId="{D38BA999-2625-4BDF-AAAC-CCE574D50C4A}" destId="{B3B1DFDD-163E-4F5B-A824-42EC1A6221AB}" srcOrd="0" destOrd="0" presId="urn:microsoft.com/office/officeart/2008/layout/HorizontalMultiLevelHierarchy"/>
    <dgm:cxn modelId="{569C3A40-BD9D-45CB-B04D-010BDD6C671E}" type="presParOf" srcId="{A6DA8580-2D0D-4F72-820A-928142501384}" destId="{C62922FE-318A-443D-AD59-6B66117972C3}" srcOrd="7" destOrd="0" presId="urn:microsoft.com/office/officeart/2008/layout/HorizontalMultiLevelHierarchy"/>
    <dgm:cxn modelId="{AD57DEDF-5E75-46B7-ABAB-321B5FE1888C}" type="presParOf" srcId="{C62922FE-318A-443D-AD59-6B66117972C3}" destId="{B52BFAFC-45A9-4E87-88BF-4ED58C174006}" srcOrd="0" destOrd="0" presId="urn:microsoft.com/office/officeart/2008/layout/HorizontalMultiLevelHierarchy"/>
    <dgm:cxn modelId="{3D5CFE79-D1EC-4A4E-B7D5-EFA6F81E9959}" type="presParOf" srcId="{C62922FE-318A-443D-AD59-6B66117972C3}" destId="{1E79F28D-36A9-481B-9A2C-25B4904E8A47}" srcOrd="1" destOrd="0" presId="urn:microsoft.com/office/officeart/2008/layout/HorizontalMultiLevelHierarchy"/>
    <dgm:cxn modelId="{51ED3426-905A-4B7C-877F-49EDC16CF543}" type="presParOf" srcId="{781269A4-7172-4AF0-82E9-BF0685FEA0B7}" destId="{7DC1F0BB-66F6-4F63-A33A-E08CD3C44001}" srcOrd="2" destOrd="0" presId="urn:microsoft.com/office/officeart/2008/layout/HorizontalMultiLevelHierarchy"/>
    <dgm:cxn modelId="{EC1EFBD4-A473-4ED7-8E92-778FF21DE470}" type="presParOf" srcId="{7DC1F0BB-66F6-4F63-A33A-E08CD3C44001}" destId="{2A17685E-436A-4E35-BA7D-B0E3A77161EF}" srcOrd="0" destOrd="0" presId="urn:microsoft.com/office/officeart/2008/layout/HorizontalMultiLevelHierarchy"/>
    <dgm:cxn modelId="{48EF15A5-5C11-4389-B349-35B64BBD30D3}" type="presParOf" srcId="{781269A4-7172-4AF0-82E9-BF0685FEA0B7}" destId="{FE8C1E72-6D69-4A73-9814-BA2AC0E73556}" srcOrd="3" destOrd="0" presId="urn:microsoft.com/office/officeart/2008/layout/HorizontalMultiLevelHierarchy"/>
    <dgm:cxn modelId="{C2EF2FE0-29D9-4EAB-A92C-7896603AAAE5}" type="presParOf" srcId="{FE8C1E72-6D69-4A73-9814-BA2AC0E73556}" destId="{B3284CE0-C010-47C9-B047-7AF0B931BDDD}" srcOrd="0" destOrd="0" presId="urn:microsoft.com/office/officeart/2008/layout/HorizontalMultiLevelHierarchy"/>
    <dgm:cxn modelId="{6F7E6925-6B6A-46E5-9485-BD7A1BE803B3}" type="presParOf" srcId="{FE8C1E72-6D69-4A73-9814-BA2AC0E73556}" destId="{6A790786-C39C-42BE-8166-81A10AEBBA09}" srcOrd="1" destOrd="0" presId="urn:microsoft.com/office/officeart/2008/layout/HorizontalMultiLevelHierarchy"/>
    <dgm:cxn modelId="{298E9C45-9686-42C5-8A62-48E0F333230B}" type="presParOf" srcId="{6A790786-C39C-42BE-8166-81A10AEBBA09}" destId="{A5ECFAA5-A40F-46CD-A4BB-7DA2FF28E518}" srcOrd="0" destOrd="0" presId="urn:microsoft.com/office/officeart/2008/layout/HorizontalMultiLevelHierarchy"/>
    <dgm:cxn modelId="{901970F4-3F91-455B-9985-2CBEA23E844C}" type="presParOf" srcId="{A5ECFAA5-A40F-46CD-A4BB-7DA2FF28E518}" destId="{032ADA4E-7FF9-4BA0-A53C-47060D762683}" srcOrd="0" destOrd="0" presId="urn:microsoft.com/office/officeart/2008/layout/HorizontalMultiLevelHierarchy"/>
    <dgm:cxn modelId="{8F6648F9-60BE-4823-B40C-799CEB32E1ED}" type="presParOf" srcId="{6A790786-C39C-42BE-8166-81A10AEBBA09}" destId="{AD5FB36C-2B2E-4A43-B5BE-99645EF50752}" srcOrd="1" destOrd="0" presId="urn:microsoft.com/office/officeart/2008/layout/HorizontalMultiLevelHierarchy"/>
    <dgm:cxn modelId="{CCD93BFE-1198-4825-B824-1F9E43C254EB}" type="presParOf" srcId="{AD5FB36C-2B2E-4A43-B5BE-99645EF50752}" destId="{5AC64575-8055-46EF-AD60-226C44E90C0A}" srcOrd="0" destOrd="0" presId="urn:microsoft.com/office/officeart/2008/layout/HorizontalMultiLevelHierarchy"/>
    <dgm:cxn modelId="{D083D009-BF26-4361-B510-B5FCD3B669FA}" type="presParOf" srcId="{AD5FB36C-2B2E-4A43-B5BE-99645EF50752}" destId="{51913F66-1828-4EF5-9D64-6CFB7C764780}" srcOrd="1" destOrd="0" presId="urn:microsoft.com/office/officeart/2008/layout/HorizontalMultiLevelHierarchy"/>
    <dgm:cxn modelId="{C03A13C3-6706-477E-B3D7-8E330267A9E6}" type="presParOf" srcId="{6A790786-C39C-42BE-8166-81A10AEBBA09}" destId="{DFD2C76F-DD16-4BFF-8FE9-5A2EC0BA183E}" srcOrd="2" destOrd="0" presId="urn:microsoft.com/office/officeart/2008/layout/HorizontalMultiLevelHierarchy"/>
    <dgm:cxn modelId="{FF12559E-804E-487F-9AF8-BFA2D265DD1A}" type="presParOf" srcId="{DFD2C76F-DD16-4BFF-8FE9-5A2EC0BA183E}" destId="{122852B9-0669-4490-8251-151C4BE26E30}" srcOrd="0" destOrd="0" presId="urn:microsoft.com/office/officeart/2008/layout/HorizontalMultiLevelHierarchy"/>
    <dgm:cxn modelId="{4BC9E687-EF3B-4B54-845E-4D65849A1DB9}" type="presParOf" srcId="{6A790786-C39C-42BE-8166-81A10AEBBA09}" destId="{2C26EA2D-B47B-46DF-84ED-E3B1E9AEC925}" srcOrd="3" destOrd="0" presId="urn:microsoft.com/office/officeart/2008/layout/HorizontalMultiLevelHierarchy"/>
    <dgm:cxn modelId="{8D696EED-7DA7-447B-8D26-400D27E29429}" type="presParOf" srcId="{2C26EA2D-B47B-46DF-84ED-E3B1E9AEC925}" destId="{07F294E3-6D14-409C-B39D-4B8B4F1A6CEB}" srcOrd="0" destOrd="0" presId="urn:microsoft.com/office/officeart/2008/layout/HorizontalMultiLevelHierarchy"/>
    <dgm:cxn modelId="{2A00B410-2857-4E96-912B-362FCE58CF4D}" type="presParOf" srcId="{2C26EA2D-B47B-46DF-84ED-E3B1E9AEC925}" destId="{3374B64D-1A34-47A6-8301-C1EE9335FBB0}" srcOrd="1" destOrd="0" presId="urn:microsoft.com/office/officeart/2008/layout/HorizontalMultiLevelHierarchy"/>
    <dgm:cxn modelId="{33AEC275-ED61-4782-8B98-BA85484FA389}" type="presParOf" srcId="{781269A4-7172-4AF0-82E9-BF0685FEA0B7}" destId="{D660AC79-D94D-486B-A714-BEE309845D27}" srcOrd="4" destOrd="0" presId="urn:microsoft.com/office/officeart/2008/layout/HorizontalMultiLevelHierarchy"/>
    <dgm:cxn modelId="{CECC300A-614E-428C-B3B2-8846E55F38E1}" type="presParOf" srcId="{D660AC79-D94D-486B-A714-BEE309845D27}" destId="{066E56B3-5B92-4194-B677-3BFFF84028F7}" srcOrd="0" destOrd="0" presId="urn:microsoft.com/office/officeart/2008/layout/HorizontalMultiLevelHierarchy"/>
    <dgm:cxn modelId="{1D5D9BC0-91E1-4FD2-A358-B4709BB29A8B}" type="presParOf" srcId="{781269A4-7172-4AF0-82E9-BF0685FEA0B7}" destId="{36BC3A6C-F407-4C2D-9957-283AC0C900AF}" srcOrd="5" destOrd="0" presId="urn:microsoft.com/office/officeart/2008/layout/HorizontalMultiLevelHierarchy"/>
    <dgm:cxn modelId="{097EA55D-2AEC-4C7F-9A4A-4841B3E8BD9F}" type="presParOf" srcId="{36BC3A6C-F407-4C2D-9957-283AC0C900AF}" destId="{63A416BD-37D5-474A-999C-D6C94422A2B1}" srcOrd="0" destOrd="0" presId="urn:microsoft.com/office/officeart/2008/layout/HorizontalMultiLevelHierarchy"/>
    <dgm:cxn modelId="{4984F6C6-1678-4E07-BB9F-B2860673FBBA}" type="presParOf" srcId="{36BC3A6C-F407-4C2D-9957-283AC0C900AF}" destId="{2FDF491D-95DA-4C69-ACA0-2811581947AA}" srcOrd="1" destOrd="0" presId="urn:microsoft.com/office/officeart/2008/layout/HorizontalMultiLevelHierarchy"/>
    <dgm:cxn modelId="{0FAB44C1-613B-48E8-A66B-EF039B71A517}" type="presParOf" srcId="{2FDF491D-95DA-4C69-ACA0-2811581947AA}" destId="{531A029A-306C-4FB4-8904-9CC9D576C135}" srcOrd="0" destOrd="0" presId="urn:microsoft.com/office/officeart/2008/layout/HorizontalMultiLevelHierarchy"/>
    <dgm:cxn modelId="{3A958D53-D153-4FF4-98B7-461F2BAB80D8}" type="presParOf" srcId="{531A029A-306C-4FB4-8904-9CC9D576C135}" destId="{E3FCCE9E-F5EF-4043-B578-1F7CC4F4F521}" srcOrd="0" destOrd="0" presId="urn:microsoft.com/office/officeart/2008/layout/HorizontalMultiLevelHierarchy"/>
    <dgm:cxn modelId="{1F8F00C5-F59C-4BA6-824B-FDC7E1E83A5A}" type="presParOf" srcId="{2FDF491D-95DA-4C69-ACA0-2811581947AA}" destId="{26A1AB2F-CF82-4937-B48D-E2AA43BD9F20}" srcOrd="1" destOrd="0" presId="urn:microsoft.com/office/officeart/2008/layout/HorizontalMultiLevelHierarchy"/>
    <dgm:cxn modelId="{C5488338-15CA-46E6-B693-D55583A95FE6}" type="presParOf" srcId="{26A1AB2F-CF82-4937-B48D-E2AA43BD9F20}" destId="{C48E9238-7F50-4F9C-912A-5D187546CD59}" srcOrd="0" destOrd="0" presId="urn:microsoft.com/office/officeart/2008/layout/HorizontalMultiLevelHierarchy"/>
    <dgm:cxn modelId="{59DCDFBB-FEA7-4C27-B998-F828276CC15E}" type="presParOf" srcId="{26A1AB2F-CF82-4937-B48D-E2AA43BD9F20}" destId="{50F1D216-DC53-461A-9B9C-B1718F11917F}" srcOrd="1" destOrd="0" presId="urn:microsoft.com/office/officeart/2008/layout/HorizontalMultiLevelHierarchy"/>
    <dgm:cxn modelId="{52A97AEB-4C35-4924-87C5-64D084DB4554}" type="presParOf" srcId="{2FDF491D-95DA-4C69-ACA0-2811581947AA}" destId="{ECF003BD-770B-43C1-B5AB-D12EDA7C112E}" srcOrd="2" destOrd="0" presId="urn:microsoft.com/office/officeart/2008/layout/HorizontalMultiLevelHierarchy"/>
    <dgm:cxn modelId="{6267C291-8BEB-4826-8330-45CE87C163AE}" type="presParOf" srcId="{ECF003BD-770B-43C1-B5AB-D12EDA7C112E}" destId="{CB316BF9-EBFD-47BE-B0B6-39506A7BBA2D}" srcOrd="0" destOrd="0" presId="urn:microsoft.com/office/officeart/2008/layout/HorizontalMultiLevelHierarchy"/>
    <dgm:cxn modelId="{AE836C5C-C8B4-47A6-837F-0649ED753D4E}" type="presParOf" srcId="{2FDF491D-95DA-4C69-ACA0-2811581947AA}" destId="{71CB71DD-1EEC-44A6-ACC9-78317A54C86E}" srcOrd="3" destOrd="0" presId="urn:microsoft.com/office/officeart/2008/layout/HorizontalMultiLevelHierarchy"/>
    <dgm:cxn modelId="{F70D529E-41C7-427C-A090-61F62AE1F708}" type="presParOf" srcId="{71CB71DD-1EEC-44A6-ACC9-78317A54C86E}" destId="{5310E84B-E255-4534-BF99-3123563C0170}" srcOrd="0" destOrd="0" presId="urn:microsoft.com/office/officeart/2008/layout/HorizontalMultiLevelHierarchy"/>
    <dgm:cxn modelId="{1246F9DD-4339-43F3-8E6B-F2407CEA7E01}" type="presParOf" srcId="{71CB71DD-1EEC-44A6-ACC9-78317A54C86E}" destId="{CCB5CE52-4C6B-4B9F-85A8-4CDF82A6FDF8}" srcOrd="1" destOrd="0" presId="urn:microsoft.com/office/officeart/2008/layout/HorizontalMultiLevelHierarchy"/>
    <dgm:cxn modelId="{28C1D13B-3A7E-43D7-86BE-D8B40449DBFA}" type="presParOf" srcId="{2FDF491D-95DA-4C69-ACA0-2811581947AA}" destId="{32CC6EA5-CBCF-4923-A1F0-0F22CFA2C6FE}" srcOrd="4" destOrd="0" presId="urn:microsoft.com/office/officeart/2008/layout/HorizontalMultiLevelHierarchy"/>
    <dgm:cxn modelId="{96E73FBD-381F-484E-B188-7EAFA25C4DAE}" type="presParOf" srcId="{32CC6EA5-CBCF-4923-A1F0-0F22CFA2C6FE}" destId="{E02EC032-A92D-43E1-807E-1E3B35011604}" srcOrd="0" destOrd="0" presId="urn:microsoft.com/office/officeart/2008/layout/HorizontalMultiLevelHierarchy"/>
    <dgm:cxn modelId="{5029CE79-8488-4E90-8601-0A13505FDE6D}" type="presParOf" srcId="{2FDF491D-95DA-4C69-ACA0-2811581947AA}" destId="{2B14D598-0FE7-427A-9149-7DEBBB2A63B1}" srcOrd="5" destOrd="0" presId="urn:microsoft.com/office/officeart/2008/layout/HorizontalMultiLevelHierarchy"/>
    <dgm:cxn modelId="{61C34C1C-A8A3-41E1-9DFE-1D9E025F3E6C}" type="presParOf" srcId="{2B14D598-0FE7-427A-9149-7DEBBB2A63B1}" destId="{F5FBB01F-BE10-42F0-998A-D6278CC6CEBA}" srcOrd="0" destOrd="0" presId="urn:microsoft.com/office/officeart/2008/layout/HorizontalMultiLevelHierarchy"/>
    <dgm:cxn modelId="{7B2D2BBC-2B06-42BF-B7C4-2BECD705EA78}" type="presParOf" srcId="{2B14D598-0FE7-427A-9149-7DEBBB2A63B1}" destId="{3534F12D-0383-4907-9408-CB43BA39E56A}" srcOrd="1" destOrd="0" presId="urn:microsoft.com/office/officeart/2008/layout/HorizontalMultiLevelHierarchy"/>
    <dgm:cxn modelId="{904C52BA-7ABF-4A79-B729-AD3EACC7EEAF}" type="presParOf" srcId="{2FDF491D-95DA-4C69-ACA0-2811581947AA}" destId="{BC862B1B-A04B-4865-8D7A-69D3C3D4DAF6}" srcOrd="6" destOrd="0" presId="urn:microsoft.com/office/officeart/2008/layout/HorizontalMultiLevelHierarchy"/>
    <dgm:cxn modelId="{C7E882EF-274D-4D6D-AC65-51E88F3E9F56}" type="presParOf" srcId="{BC862B1B-A04B-4865-8D7A-69D3C3D4DAF6}" destId="{9CEE7EC9-4E0C-47F6-A867-4969B4E4F6F1}" srcOrd="0" destOrd="0" presId="urn:microsoft.com/office/officeart/2008/layout/HorizontalMultiLevelHierarchy"/>
    <dgm:cxn modelId="{9E1C8DF8-68D7-49B1-8BDD-D57D7BF27736}" type="presParOf" srcId="{2FDF491D-95DA-4C69-ACA0-2811581947AA}" destId="{B4BAB81E-286D-4DC8-B0CE-7A62F991BA40}" srcOrd="7" destOrd="0" presId="urn:microsoft.com/office/officeart/2008/layout/HorizontalMultiLevelHierarchy"/>
    <dgm:cxn modelId="{EAFA4818-8D04-48D3-88E1-D4159C58FEBC}" type="presParOf" srcId="{B4BAB81E-286D-4DC8-B0CE-7A62F991BA40}" destId="{B052646F-2C82-420C-9A08-70252F48C22D}" srcOrd="0" destOrd="0" presId="urn:microsoft.com/office/officeart/2008/layout/HorizontalMultiLevelHierarchy"/>
    <dgm:cxn modelId="{0EF936B3-1587-4312-B80B-915704DA8402}" type="presParOf" srcId="{B4BAB81E-286D-4DC8-B0CE-7A62F991BA40}" destId="{1A2EEFBB-9909-481A-8D3F-90D9E536D1F3}"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829FCE-1C52-4C71-86B4-265374CC3944}" type="doc">
      <dgm:prSet loTypeId="urn:microsoft.com/office/officeart/2008/layout/HorizontalMultiLevelHierarchy" loCatId="hierarchy" qsTypeId="urn:microsoft.com/office/officeart/2005/8/quickstyle/simple1" qsCatId="simple" csTypeId="urn:microsoft.com/office/officeart/2005/8/colors/accent0_1" csCatId="mainScheme" phldr="1"/>
      <dgm:spPr/>
      <dgm:t>
        <a:bodyPr/>
        <a:lstStyle/>
        <a:p>
          <a:endParaRPr lang="es-ES"/>
        </a:p>
      </dgm:t>
    </dgm:pt>
    <dgm:pt modelId="{AD4458F1-5598-4169-824C-ECEE325E5B31}">
      <dgm:prSet/>
      <dgm:spPr>
        <a:solidFill>
          <a:srgbClr val="7030A0"/>
        </a:solidFill>
      </dgm:spPr>
      <dgm:t>
        <a:bodyPr/>
        <a:lstStyle/>
        <a:p>
          <a:r>
            <a:rPr lang="es-ES"/>
            <a:t>CLÁUSULA</a:t>
          </a:r>
        </a:p>
      </dgm:t>
    </dgm:pt>
    <dgm:pt modelId="{EAB234C3-7B46-467B-B801-1EB355E8BE32}" type="parTrans" cxnId="{F5EE7F19-B472-45E9-AC12-635C5781353A}">
      <dgm:prSet/>
      <dgm:spPr/>
      <dgm:t>
        <a:bodyPr/>
        <a:lstStyle/>
        <a:p>
          <a:endParaRPr lang="es-ES"/>
        </a:p>
      </dgm:t>
    </dgm:pt>
    <dgm:pt modelId="{BDAC9DDE-056D-44C3-B6E8-FB1330B45672}" type="sibTrans" cxnId="{F5EE7F19-B472-45E9-AC12-635C5781353A}">
      <dgm:prSet/>
      <dgm:spPr/>
      <dgm:t>
        <a:bodyPr/>
        <a:lstStyle/>
        <a:p>
          <a:endParaRPr lang="es-ES"/>
        </a:p>
      </dgm:t>
    </dgm:pt>
    <dgm:pt modelId="{652A2814-6B63-4D20-B1C3-ABA3F58AA459}">
      <dgm:prSet/>
      <dgm:spPr>
        <a:solidFill>
          <a:schemeClr val="accent2">
            <a:lumMod val="40000"/>
            <a:lumOff val="60000"/>
          </a:schemeClr>
        </a:solidFill>
      </dgm:spPr>
      <dgm:t>
        <a:bodyPr/>
        <a:lstStyle/>
        <a:p>
          <a:r>
            <a:rPr lang="es-ES"/>
            <a:t>MONOCLAUSAL</a:t>
          </a:r>
        </a:p>
      </dgm:t>
    </dgm:pt>
    <dgm:pt modelId="{97DF4C35-FBBF-4212-AF32-0AC9A710DBE0}" type="parTrans" cxnId="{45B8D92A-645E-4FC5-B61E-B4E416BE286B}">
      <dgm:prSet/>
      <dgm:spPr/>
      <dgm:t>
        <a:bodyPr/>
        <a:lstStyle/>
        <a:p>
          <a:endParaRPr lang="es-ES"/>
        </a:p>
      </dgm:t>
    </dgm:pt>
    <dgm:pt modelId="{E9342461-F4A3-4426-AC65-4BBAB3A7B164}" type="sibTrans" cxnId="{45B8D92A-645E-4FC5-B61E-B4E416BE286B}">
      <dgm:prSet/>
      <dgm:spPr/>
      <dgm:t>
        <a:bodyPr/>
        <a:lstStyle/>
        <a:p>
          <a:endParaRPr lang="es-ES"/>
        </a:p>
      </dgm:t>
    </dgm:pt>
    <dgm:pt modelId="{0FF21CB0-C487-4034-9F1A-7743D106EA3D}">
      <dgm:prSet/>
      <dgm:spPr/>
      <dgm:t>
        <a:bodyPr/>
        <a:lstStyle/>
        <a:p>
          <a:r>
            <a:rPr lang="es-ES"/>
            <a:t>PREDICADO ÚNICO</a:t>
          </a:r>
        </a:p>
      </dgm:t>
    </dgm:pt>
    <dgm:pt modelId="{29928963-17A8-4D21-BA56-C4D80B9FE019}" type="parTrans" cxnId="{B5D80D87-A157-4202-9E69-1FF57AD2E2EF}">
      <dgm:prSet/>
      <dgm:spPr/>
      <dgm:t>
        <a:bodyPr/>
        <a:lstStyle/>
        <a:p>
          <a:endParaRPr lang="es-ES"/>
        </a:p>
      </dgm:t>
    </dgm:pt>
    <dgm:pt modelId="{2A250D7F-EFD4-4B8B-A9A9-89FD75D122B1}" type="sibTrans" cxnId="{B5D80D87-A157-4202-9E69-1FF57AD2E2EF}">
      <dgm:prSet/>
      <dgm:spPr/>
      <dgm:t>
        <a:bodyPr/>
        <a:lstStyle/>
        <a:p>
          <a:endParaRPr lang="es-ES"/>
        </a:p>
      </dgm:t>
    </dgm:pt>
    <dgm:pt modelId="{1461991B-889A-4A35-9CD0-BCA36AC16977}">
      <dgm:prSet/>
      <dgm:spPr>
        <a:solidFill>
          <a:srgbClr val="92D050"/>
        </a:solidFill>
      </dgm:spPr>
      <dgm:t>
        <a:bodyPr/>
        <a:lstStyle/>
        <a:p>
          <a:r>
            <a:rPr lang="es-ES"/>
            <a:t>CON CLÁUSULA SUBORDINADA</a:t>
          </a:r>
        </a:p>
      </dgm:t>
    </dgm:pt>
    <dgm:pt modelId="{01B6603A-0B7F-4922-983E-242D9FFAC61B}" type="parTrans" cxnId="{143B0B89-0DC6-419A-93D0-0306CD6FA7EA}">
      <dgm:prSet/>
      <dgm:spPr/>
      <dgm:t>
        <a:bodyPr/>
        <a:lstStyle/>
        <a:p>
          <a:endParaRPr lang="es-ES"/>
        </a:p>
      </dgm:t>
    </dgm:pt>
    <dgm:pt modelId="{A9F133D3-FA43-4009-A9F3-B508F5B24C2E}" type="sibTrans" cxnId="{143B0B89-0DC6-419A-93D0-0306CD6FA7EA}">
      <dgm:prSet/>
      <dgm:spPr/>
      <dgm:t>
        <a:bodyPr/>
        <a:lstStyle/>
        <a:p>
          <a:endParaRPr lang="es-ES"/>
        </a:p>
      </dgm:t>
    </dgm:pt>
    <dgm:pt modelId="{676B46C6-AF40-487E-86B6-D7FD7B8A3CDE}">
      <dgm:prSet/>
      <dgm:spPr>
        <a:solidFill>
          <a:schemeClr val="accent3">
            <a:lumMod val="75000"/>
          </a:schemeClr>
        </a:solidFill>
        <a:ln>
          <a:solidFill>
            <a:srgbClr val="99FF33"/>
          </a:solidFill>
        </a:ln>
      </dgm:spPr>
      <dgm:t>
        <a:bodyPr/>
        <a:lstStyle/>
        <a:p>
          <a:r>
            <a:rPr lang="es-ES"/>
            <a:t>SUSTANTIVA</a:t>
          </a:r>
        </a:p>
      </dgm:t>
    </dgm:pt>
    <dgm:pt modelId="{6B62A9A9-21EE-444E-AC96-211E90EE30F0}" type="parTrans" cxnId="{A21C520B-5C7E-4A31-9344-D2FC41A64DA7}">
      <dgm:prSet/>
      <dgm:spPr/>
      <dgm:t>
        <a:bodyPr/>
        <a:lstStyle/>
        <a:p>
          <a:endParaRPr lang="es-ES"/>
        </a:p>
      </dgm:t>
    </dgm:pt>
    <dgm:pt modelId="{B0664FEC-6673-4EE8-BC3F-56013DC50F27}" type="sibTrans" cxnId="{A21C520B-5C7E-4A31-9344-D2FC41A64DA7}">
      <dgm:prSet/>
      <dgm:spPr/>
      <dgm:t>
        <a:bodyPr/>
        <a:lstStyle/>
        <a:p>
          <a:endParaRPr lang="es-ES"/>
        </a:p>
      </dgm:t>
    </dgm:pt>
    <dgm:pt modelId="{24347C29-F704-4DB3-835A-6C900426F98D}">
      <dgm:prSet/>
      <dgm:spPr>
        <a:solidFill>
          <a:srgbClr val="00FF00"/>
        </a:solidFill>
        <a:ln>
          <a:solidFill>
            <a:srgbClr val="00B050"/>
          </a:solidFill>
        </a:ln>
      </dgm:spPr>
      <dgm:t>
        <a:bodyPr/>
        <a:lstStyle/>
        <a:p>
          <a:r>
            <a:rPr lang="es-ES"/>
            <a:t>ADJETIVA</a:t>
          </a:r>
        </a:p>
      </dgm:t>
    </dgm:pt>
    <dgm:pt modelId="{36F3E758-EB2A-406F-9BF7-B86AC8A52E64}" type="parTrans" cxnId="{02ECF01A-954B-4FA3-845B-4379056EE8BC}">
      <dgm:prSet/>
      <dgm:spPr/>
      <dgm:t>
        <a:bodyPr/>
        <a:lstStyle/>
        <a:p>
          <a:endParaRPr lang="es-ES"/>
        </a:p>
      </dgm:t>
    </dgm:pt>
    <dgm:pt modelId="{E98F95BB-270E-4E70-AA39-7B36CF6091E6}" type="sibTrans" cxnId="{02ECF01A-954B-4FA3-845B-4379056EE8BC}">
      <dgm:prSet/>
      <dgm:spPr/>
      <dgm:t>
        <a:bodyPr/>
        <a:lstStyle/>
        <a:p>
          <a:endParaRPr lang="es-ES"/>
        </a:p>
      </dgm:t>
    </dgm:pt>
    <dgm:pt modelId="{02CC1788-0290-4774-87B7-21AC51561403}">
      <dgm:prSet/>
      <dgm:spPr/>
      <dgm:t>
        <a:bodyPr/>
        <a:lstStyle/>
        <a:p>
          <a:r>
            <a:rPr lang="es-ES"/>
            <a:t>ADVERBIAL</a:t>
          </a:r>
        </a:p>
      </dgm:t>
    </dgm:pt>
    <dgm:pt modelId="{B44A509E-A35C-48B9-8288-6E9FAE3D268A}" type="parTrans" cxnId="{B02611E5-6A3A-49D0-89AC-D7A92B68F9B1}">
      <dgm:prSet/>
      <dgm:spPr/>
      <dgm:t>
        <a:bodyPr/>
        <a:lstStyle/>
        <a:p>
          <a:endParaRPr lang="es-ES"/>
        </a:p>
      </dgm:t>
    </dgm:pt>
    <dgm:pt modelId="{EA5FCB3A-4362-4063-80EB-61DABD1574D0}" type="sibTrans" cxnId="{B02611E5-6A3A-49D0-89AC-D7A92B68F9B1}">
      <dgm:prSet/>
      <dgm:spPr/>
      <dgm:t>
        <a:bodyPr/>
        <a:lstStyle/>
        <a:p>
          <a:endParaRPr lang="es-ES"/>
        </a:p>
      </dgm:t>
    </dgm:pt>
    <dgm:pt modelId="{8B87686D-445D-4D83-8100-7495905E56D1}">
      <dgm:prSet/>
      <dgm:spPr/>
      <dgm:t>
        <a:bodyPr/>
        <a:lstStyle/>
        <a:p>
          <a:r>
            <a:rPr lang="es-ES"/>
            <a:t>LUGAR</a:t>
          </a:r>
        </a:p>
      </dgm:t>
    </dgm:pt>
    <dgm:pt modelId="{C4ED1F3C-76A4-4E8E-9A1D-DD3F1A3BBD7F}" type="parTrans" cxnId="{DCA499C9-25F4-4BB4-9925-53E7272BF74A}">
      <dgm:prSet/>
      <dgm:spPr/>
      <dgm:t>
        <a:bodyPr/>
        <a:lstStyle/>
        <a:p>
          <a:endParaRPr lang="es-ES"/>
        </a:p>
      </dgm:t>
    </dgm:pt>
    <dgm:pt modelId="{5F4BF4CA-00B2-4678-B61F-5201E5C86289}" type="sibTrans" cxnId="{DCA499C9-25F4-4BB4-9925-53E7272BF74A}">
      <dgm:prSet/>
      <dgm:spPr/>
      <dgm:t>
        <a:bodyPr/>
        <a:lstStyle/>
        <a:p>
          <a:endParaRPr lang="es-ES"/>
        </a:p>
      </dgm:t>
    </dgm:pt>
    <dgm:pt modelId="{FEA1D59B-FF7A-4849-93C0-CDE91044095C}">
      <dgm:prSet/>
      <dgm:spPr/>
      <dgm:t>
        <a:bodyPr/>
        <a:lstStyle/>
        <a:p>
          <a:r>
            <a:rPr lang="es-ES"/>
            <a:t>TIEMPO</a:t>
          </a:r>
        </a:p>
      </dgm:t>
    </dgm:pt>
    <dgm:pt modelId="{2C30FA4F-6078-4BFA-A159-D66ACAECE826}" type="parTrans" cxnId="{F5F92EA7-E53B-40D2-BB23-D3C6A59AB218}">
      <dgm:prSet/>
      <dgm:spPr/>
      <dgm:t>
        <a:bodyPr/>
        <a:lstStyle/>
        <a:p>
          <a:endParaRPr lang="es-ES"/>
        </a:p>
      </dgm:t>
    </dgm:pt>
    <dgm:pt modelId="{99C901B1-D330-4989-A31C-CE2E4070CE62}" type="sibTrans" cxnId="{F5F92EA7-E53B-40D2-BB23-D3C6A59AB218}">
      <dgm:prSet/>
      <dgm:spPr/>
      <dgm:t>
        <a:bodyPr/>
        <a:lstStyle/>
        <a:p>
          <a:endParaRPr lang="es-ES"/>
        </a:p>
      </dgm:t>
    </dgm:pt>
    <dgm:pt modelId="{25B2B010-B6CA-436E-A81A-49512A23764E}">
      <dgm:prSet/>
      <dgm:spPr/>
      <dgm:t>
        <a:bodyPr/>
        <a:lstStyle/>
        <a:p>
          <a:r>
            <a:rPr lang="es-ES"/>
            <a:t>MODO</a:t>
          </a:r>
        </a:p>
      </dgm:t>
    </dgm:pt>
    <dgm:pt modelId="{4E121464-D539-4A88-A091-6BCB2103C093}" type="parTrans" cxnId="{5C66E8B9-E622-4801-9158-2CF733EAC2FE}">
      <dgm:prSet/>
      <dgm:spPr/>
      <dgm:t>
        <a:bodyPr/>
        <a:lstStyle/>
        <a:p>
          <a:endParaRPr lang="es-ES"/>
        </a:p>
      </dgm:t>
    </dgm:pt>
    <dgm:pt modelId="{AFB42F8F-3A3C-41AB-AF19-F5AAE545BF37}" type="sibTrans" cxnId="{5C66E8B9-E622-4801-9158-2CF733EAC2FE}">
      <dgm:prSet/>
      <dgm:spPr/>
      <dgm:t>
        <a:bodyPr/>
        <a:lstStyle/>
        <a:p>
          <a:endParaRPr lang="es-ES"/>
        </a:p>
      </dgm:t>
    </dgm:pt>
    <dgm:pt modelId="{19ED6706-D2B8-4470-B12B-E0984FD53316}">
      <dgm:prSet/>
      <dgm:spPr/>
      <dgm:t>
        <a:bodyPr/>
        <a:lstStyle/>
        <a:p>
          <a:r>
            <a:rPr lang="es-ES"/>
            <a:t>FINAL</a:t>
          </a:r>
        </a:p>
      </dgm:t>
    </dgm:pt>
    <dgm:pt modelId="{5EA68995-F2A2-4BBF-A3A0-6D0326FBD06F}" type="parTrans" cxnId="{227477A1-32A3-4DA1-B521-0D124E7EED63}">
      <dgm:prSet/>
      <dgm:spPr/>
      <dgm:t>
        <a:bodyPr/>
        <a:lstStyle/>
        <a:p>
          <a:endParaRPr lang="es-ES"/>
        </a:p>
      </dgm:t>
    </dgm:pt>
    <dgm:pt modelId="{DEDF9277-DC62-43D4-ABA3-78A88032D20D}" type="sibTrans" cxnId="{227477A1-32A3-4DA1-B521-0D124E7EED63}">
      <dgm:prSet/>
      <dgm:spPr/>
      <dgm:t>
        <a:bodyPr/>
        <a:lstStyle/>
        <a:p>
          <a:endParaRPr lang="es-ES"/>
        </a:p>
      </dgm:t>
    </dgm:pt>
    <dgm:pt modelId="{ED8A724B-3FE0-487B-8B34-F7B87A185FC9}">
      <dgm:prSet/>
      <dgm:spPr>
        <a:solidFill>
          <a:srgbClr val="99FF99"/>
        </a:solidFill>
        <a:ln>
          <a:solidFill>
            <a:srgbClr val="00B050"/>
          </a:solidFill>
        </a:ln>
      </dgm:spPr>
      <dgm:t>
        <a:bodyPr/>
        <a:lstStyle/>
        <a:p>
          <a:r>
            <a:rPr lang="es-ES"/>
            <a:t>ESPECIFICATIVA</a:t>
          </a:r>
        </a:p>
      </dgm:t>
    </dgm:pt>
    <dgm:pt modelId="{11AE8F60-8DA0-4751-9C81-08CCED52AF3F}" type="parTrans" cxnId="{7CEA869C-F886-4A3A-94A9-76068BFF3F78}">
      <dgm:prSet/>
      <dgm:spPr/>
      <dgm:t>
        <a:bodyPr/>
        <a:lstStyle/>
        <a:p>
          <a:endParaRPr lang="es-ES"/>
        </a:p>
      </dgm:t>
    </dgm:pt>
    <dgm:pt modelId="{B2FC4F17-94F3-4140-B3B6-7EC5A1C9C9FD}" type="sibTrans" cxnId="{7CEA869C-F886-4A3A-94A9-76068BFF3F78}">
      <dgm:prSet/>
      <dgm:spPr/>
      <dgm:t>
        <a:bodyPr/>
        <a:lstStyle/>
        <a:p>
          <a:endParaRPr lang="es-ES"/>
        </a:p>
      </dgm:t>
    </dgm:pt>
    <dgm:pt modelId="{17DE34CA-D578-4107-B18F-10DAD900D1DD}">
      <dgm:prSet/>
      <dgm:spPr>
        <a:solidFill>
          <a:schemeClr val="accent3">
            <a:lumMod val="60000"/>
            <a:lumOff val="40000"/>
          </a:schemeClr>
        </a:solidFill>
        <a:ln>
          <a:solidFill>
            <a:srgbClr val="99FF33"/>
          </a:solidFill>
        </a:ln>
      </dgm:spPr>
      <dgm:t>
        <a:bodyPr/>
        <a:lstStyle/>
        <a:p>
          <a:r>
            <a:rPr lang="es-ES"/>
            <a:t>SUJETO</a:t>
          </a:r>
        </a:p>
      </dgm:t>
    </dgm:pt>
    <dgm:pt modelId="{7DD9BEA8-05FB-451F-B05D-3EDAF2B81235}" type="parTrans" cxnId="{9A1F9891-3EE8-42F0-97BA-520DFBC792C3}">
      <dgm:prSet/>
      <dgm:spPr/>
      <dgm:t>
        <a:bodyPr/>
        <a:lstStyle/>
        <a:p>
          <a:endParaRPr lang="es-ES"/>
        </a:p>
      </dgm:t>
    </dgm:pt>
    <dgm:pt modelId="{91C4BC1A-2507-444E-AA66-3D3F26627CA8}" type="sibTrans" cxnId="{9A1F9891-3EE8-42F0-97BA-520DFBC792C3}">
      <dgm:prSet/>
      <dgm:spPr/>
      <dgm:t>
        <a:bodyPr/>
        <a:lstStyle/>
        <a:p>
          <a:endParaRPr lang="es-ES"/>
        </a:p>
      </dgm:t>
    </dgm:pt>
    <dgm:pt modelId="{64E8FBCB-EDBE-4E4E-877F-5586F95229F8}">
      <dgm:prSet/>
      <dgm:spPr>
        <a:solidFill>
          <a:schemeClr val="accent3">
            <a:lumMod val="60000"/>
            <a:lumOff val="40000"/>
          </a:schemeClr>
        </a:solidFill>
        <a:ln>
          <a:solidFill>
            <a:srgbClr val="99FF33"/>
          </a:solidFill>
        </a:ln>
      </dgm:spPr>
      <dgm:t>
        <a:bodyPr/>
        <a:lstStyle/>
        <a:p>
          <a:r>
            <a:rPr lang="es-ES"/>
            <a:t>COMPLEMENTO DIRECTO</a:t>
          </a:r>
        </a:p>
      </dgm:t>
    </dgm:pt>
    <dgm:pt modelId="{4DEAF929-89E4-406E-B6BC-F065C819C6FA}" type="parTrans" cxnId="{690BA807-5354-4006-B089-7F2CE12CD057}">
      <dgm:prSet/>
      <dgm:spPr/>
      <dgm:t>
        <a:bodyPr/>
        <a:lstStyle/>
        <a:p>
          <a:endParaRPr lang="es-ES"/>
        </a:p>
      </dgm:t>
    </dgm:pt>
    <dgm:pt modelId="{6CAEE85E-D439-4EA5-9BED-6364DEFB0D40}" type="sibTrans" cxnId="{690BA807-5354-4006-B089-7F2CE12CD057}">
      <dgm:prSet/>
      <dgm:spPr/>
      <dgm:t>
        <a:bodyPr/>
        <a:lstStyle/>
        <a:p>
          <a:endParaRPr lang="es-ES"/>
        </a:p>
      </dgm:t>
    </dgm:pt>
    <dgm:pt modelId="{223C4F8B-B1AB-4F1B-80DA-D8A7798082DB}">
      <dgm:prSet/>
      <dgm:spPr>
        <a:solidFill>
          <a:schemeClr val="accent3">
            <a:lumMod val="60000"/>
            <a:lumOff val="40000"/>
          </a:schemeClr>
        </a:solidFill>
        <a:ln>
          <a:solidFill>
            <a:srgbClr val="99FF33"/>
          </a:solidFill>
        </a:ln>
      </dgm:spPr>
      <dgm:t>
        <a:bodyPr/>
        <a:lstStyle/>
        <a:p>
          <a:r>
            <a:rPr lang="es-ES"/>
            <a:t>En función de </a:t>
          </a:r>
        </a:p>
      </dgm:t>
    </dgm:pt>
    <dgm:pt modelId="{2FF56FD2-E446-444D-8E8D-A519B0CA7BBA}" type="parTrans" cxnId="{3F89367D-6613-487D-81A6-573810FD479A}">
      <dgm:prSet/>
      <dgm:spPr/>
      <dgm:t>
        <a:bodyPr/>
        <a:lstStyle/>
        <a:p>
          <a:endParaRPr lang="es-ES"/>
        </a:p>
      </dgm:t>
    </dgm:pt>
    <dgm:pt modelId="{AE29CFA7-CD2B-4381-B785-E7EC574D8F41}" type="sibTrans" cxnId="{3F89367D-6613-487D-81A6-573810FD479A}">
      <dgm:prSet/>
      <dgm:spPr/>
      <dgm:t>
        <a:bodyPr/>
        <a:lstStyle/>
        <a:p>
          <a:endParaRPr lang="es-ES"/>
        </a:p>
      </dgm:t>
    </dgm:pt>
    <dgm:pt modelId="{364D17A4-4D8B-4B50-96D0-4A3BF0F7870A}">
      <dgm:prSet/>
      <dgm:spPr>
        <a:solidFill>
          <a:schemeClr val="accent3">
            <a:lumMod val="60000"/>
            <a:lumOff val="40000"/>
          </a:schemeClr>
        </a:solidFill>
        <a:ln>
          <a:solidFill>
            <a:srgbClr val="99FF33"/>
          </a:solidFill>
        </a:ln>
      </dgm:spPr>
      <dgm:t>
        <a:bodyPr/>
        <a:lstStyle/>
        <a:p>
          <a:r>
            <a:rPr lang="es-ES"/>
            <a:t>ATRIBUTO</a:t>
          </a:r>
        </a:p>
      </dgm:t>
    </dgm:pt>
    <dgm:pt modelId="{2651B803-4944-4F10-B429-E2D2239A092B}" type="parTrans" cxnId="{CA2C01A3-6847-4CBA-AA77-4844C374649D}">
      <dgm:prSet/>
      <dgm:spPr/>
      <dgm:t>
        <a:bodyPr/>
        <a:lstStyle/>
        <a:p>
          <a:endParaRPr lang="es-ES"/>
        </a:p>
      </dgm:t>
    </dgm:pt>
    <dgm:pt modelId="{E5DAE3CC-121A-42F8-A85F-8F816CB8EDC0}" type="sibTrans" cxnId="{CA2C01A3-6847-4CBA-AA77-4844C374649D}">
      <dgm:prSet/>
      <dgm:spPr/>
      <dgm:t>
        <a:bodyPr/>
        <a:lstStyle/>
        <a:p>
          <a:endParaRPr lang="es-ES"/>
        </a:p>
      </dgm:t>
    </dgm:pt>
    <dgm:pt modelId="{010F2496-8399-4B0F-85A4-103AB36DD4E9}">
      <dgm:prSet/>
      <dgm:spPr>
        <a:solidFill>
          <a:schemeClr val="accent3">
            <a:lumMod val="60000"/>
            <a:lumOff val="40000"/>
          </a:schemeClr>
        </a:solidFill>
        <a:ln>
          <a:solidFill>
            <a:srgbClr val="99FF33"/>
          </a:solidFill>
        </a:ln>
      </dgm:spPr>
      <dgm:t>
        <a:bodyPr/>
        <a:lstStyle/>
        <a:p>
          <a:r>
            <a:rPr lang="es-ES"/>
            <a:t>TÉRMINO DE FR. NOMINAL</a:t>
          </a:r>
        </a:p>
      </dgm:t>
    </dgm:pt>
    <dgm:pt modelId="{82BFC880-346C-4BBC-8720-0D73517BE0D9}" type="parTrans" cxnId="{2BF8D831-558F-41D6-ADFE-4D10DD2AF2A9}">
      <dgm:prSet/>
      <dgm:spPr/>
      <dgm:t>
        <a:bodyPr/>
        <a:lstStyle/>
        <a:p>
          <a:endParaRPr lang="es-ES"/>
        </a:p>
      </dgm:t>
    </dgm:pt>
    <dgm:pt modelId="{48DF9217-39FE-469A-8E21-B223AF8E1BD5}" type="sibTrans" cxnId="{2BF8D831-558F-41D6-ADFE-4D10DD2AF2A9}">
      <dgm:prSet/>
      <dgm:spPr/>
      <dgm:t>
        <a:bodyPr/>
        <a:lstStyle/>
        <a:p>
          <a:endParaRPr lang="es-ES"/>
        </a:p>
      </dgm:t>
    </dgm:pt>
    <dgm:pt modelId="{D624BAAB-C406-4CC4-9293-12DD695D42EA}">
      <dgm:prSet/>
      <dgm:spPr>
        <a:solidFill>
          <a:srgbClr val="99FF99"/>
        </a:solidFill>
        <a:ln>
          <a:solidFill>
            <a:srgbClr val="00B050"/>
          </a:solidFill>
        </a:ln>
      </dgm:spPr>
      <dgm:t>
        <a:bodyPr/>
        <a:lstStyle/>
        <a:p>
          <a:r>
            <a:rPr lang="es-ES"/>
            <a:t>EXPLICATIVA</a:t>
          </a:r>
        </a:p>
      </dgm:t>
    </dgm:pt>
    <dgm:pt modelId="{60A5194F-6000-4422-B93A-42C01DDC3644}" type="parTrans" cxnId="{53E45A10-2705-407F-8FD4-4A18621B2FD5}">
      <dgm:prSet/>
      <dgm:spPr/>
      <dgm:t>
        <a:bodyPr/>
        <a:lstStyle/>
        <a:p>
          <a:endParaRPr lang="es-ES"/>
        </a:p>
      </dgm:t>
    </dgm:pt>
    <dgm:pt modelId="{87645716-1D24-4C42-9C99-446A91975563}" type="sibTrans" cxnId="{53E45A10-2705-407F-8FD4-4A18621B2FD5}">
      <dgm:prSet/>
      <dgm:spPr/>
      <dgm:t>
        <a:bodyPr/>
        <a:lstStyle/>
        <a:p>
          <a:endParaRPr lang="es-ES"/>
        </a:p>
      </dgm:t>
    </dgm:pt>
    <dgm:pt modelId="{4FA25B1A-362B-4904-B4C3-C6CB78D39955}">
      <dgm:prSet/>
      <dgm:spPr/>
      <dgm:t>
        <a:bodyPr/>
        <a:lstStyle/>
        <a:p>
          <a:r>
            <a:rPr lang="es-ES"/>
            <a:t>En función de </a:t>
          </a:r>
        </a:p>
      </dgm:t>
    </dgm:pt>
    <dgm:pt modelId="{BC5AB70E-AA22-4023-B2CB-F9007B387C50}" type="parTrans" cxnId="{A835A26B-E476-45C7-A602-C36129E789E8}">
      <dgm:prSet/>
      <dgm:spPr/>
      <dgm:t>
        <a:bodyPr/>
        <a:lstStyle/>
        <a:p>
          <a:endParaRPr lang="es-ES"/>
        </a:p>
      </dgm:t>
    </dgm:pt>
    <dgm:pt modelId="{A5928896-030B-48F5-9878-A02D95BABBD8}" type="sibTrans" cxnId="{A835A26B-E476-45C7-A602-C36129E789E8}">
      <dgm:prSet/>
      <dgm:spPr/>
      <dgm:t>
        <a:bodyPr/>
        <a:lstStyle/>
        <a:p>
          <a:endParaRPr lang="es-ES"/>
        </a:p>
      </dgm:t>
    </dgm:pt>
    <dgm:pt modelId="{0A966F55-8E29-4A82-824B-016386C030BF}">
      <dgm:prSet/>
      <dgm:spPr/>
      <dgm:t>
        <a:bodyPr/>
        <a:lstStyle/>
        <a:p>
          <a:r>
            <a:rPr lang="es-ES"/>
            <a:t>POLICLAUSAL</a:t>
          </a:r>
        </a:p>
      </dgm:t>
    </dgm:pt>
    <dgm:pt modelId="{5D5D9E75-C3C9-41A0-BF24-75C0102B2A31}" type="parTrans" cxnId="{ABD2E614-D344-4DD2-8275-C7FE0B424C3F}">
      <dgm:prSet/>
      <dgm:spPr/>
      <dgm:t>
        <a:bodyPr/>
        <a:lstStyle/>
        <a:p>
          <a:endParaRPr lang="es-ES"/>
        </a:p>
      </dgm:t>
    </dgm:pt>
    <dgm:pt modelId="{ABA8A888-32F1-46A3-9CEC-D806302E0819}" type="sibTrans" cxnId="{ABD2E614-D344-4DD2-8275-C7FE0B424C3F}">
      <dgm:prSet/>
      <dgm:spPr/>
      <dgm:t>
        <a:bodyPr/>
        <a:lstStyle/>
        <a:p>
          <a:endParaRPr lang="es-ES"/>
        </a:p>
      </dgm:t>
    </dgm:pt>
    <dgm:pt modelId="{7419E026-75D0-4A1A-ADBD-B84A9278864A}">
      <dgm:prSet/>
      <dgm:spPr/>
      <dgm:t>
        <a:bodyPr/>
        <a:lstStyle/>
        <a:p>
          <a:r>
            <a:rPr lang="es-ES"/>
            <a:t>ESTRUCTURA COORDINADA</a:t>
          </a:r>
        </a:p>
      </dgm:t>
    </dgm:pt>
    <dgm:pt modelId="{49169DD2-E747-4823-B067-971BD38AC33A}" type="parTrans" cxnId="{A822ADAF-24E6-4172-A30B-CEBB4D9205D5}">
      <dgm:prSet/>
      <dgm:spPr/>
      <dgm:t>
        <a:bodyPr/>
        <a:lstStyle/>
        <a:p>
          <a:endParaRPr lang="es-ES"/>
        </a:p>
      </dgm:t>
    </dgm:pt>
    <dgm:pt modelId="{5BB29FB4-389C-4D7D-B027-8F25CB72461A}" type="sibTrans" cxnId="{A822ADAF-24E6-4172-A30B-CEBB4D9205D5}">
      <dgm:prSet/>
      <dgm:spPr/>
      <dgm:t>
        <a:bodyPr/>
        <a:lstStyle/>
        <a:p>
          <a:endParaRPr lang="es-ES"/>
        </a:p>
      </dgm:t>
    </dgm:pt>
    <dgm:pt modelId="{80AC1DAF-94B9-43EA-B7F8-E5302E4A519E}">
      <dgm:prSet/>
      <dgm:spPr/>
      <dgm:t>
        <a:bodyPr/>
        <a:lstStyle/>
        <a:p>
          <a:r>
            <a:rPr lang="es-ES"/>
            <a:t>ESTRUCTURA YUXTAPUESTA</a:t>
          </a:r>
        </a:p>
      </dgm:t>
    </dgm:pt>
    <dgm:pt modelId="{0CA42459-2DCC-4CC4-955B-765A2F0FE0DD}" type="parTrans" cxnId="{F74856AE-9788-4312-A319-07351110B17A}">
      <dgm:prSet/>
      <dgm:spPr/>
      <dgm:t>
        <a:bodyPr/>
        <a:lstStyle/>
        <a:p>
          <a:endParaRPr lang="es-ES"/>
        </a:p>
      </dgm:t>
    </dgm:pt>
    <dgm:pt modelId="{E62297A7-5205-4950-A3A2-FC95A9DFE8C0}" type="sibTrans" cxnId="{F74856AE-9788-4312-A319-07351110B17A}">
      <dgm:prSet/>
      <dgm:spPr/>
      <dgm:t>
        <a:bodyPr/>
        <a:lstStyle/>
        <a:p>
          <a:endParaRPr lang="es-ES"/>
        </a:p>
      </dgm:t>
    </dgm:pt>
    <dgm:pt modelId="{B60DA8EF-2D46-409E-B36D-36D42A7FD7DE}">
      <dgm:prSet/>
      <dgm:spPr/>
      <dgm:t>
        <a:bodyPr/>
        <a:lstStyle/>
        <a:p>
          <a:r>
            <a:rPr lang="es-ES"/>
            <a:t>BIPOLAR</a:t>
          </a:r>
        </a:p>
      </dgm:t>
    </dgm:pt>
    <dgm:pt modelId="{8EFAB73E-08C9-47EC-8C16-AB9927D23D16}" type="parTrans" cxnId="{9257D4BB-1F44-4BA8-95B9-434791547588}">
      <dgm:prSet/>
      <dgm:spPr/>
      <dgm:t>
        <a:bodyPr/>
        <a:lstStyle/>
        <a:p>
          <a:endParaRPr lang="es-ES"/>
        </a:p>
      </dgm:t>
    </dgm:pt>
    <dgm:pt modelId="{0BEB2E37-7B32-4A58-A9C0-BEEA1675AFE8}" type="sibTrans" cxnId="{9257D4BB-1F44-4BA8-95B9-434791547588}">
      <dgm:prSet/>
      <dgm:spPr/>
      <dgm:t>
        <a:bodyPr/>
        <a:lstStyle/>
        <a:p>
          <a:endParaRPr lang="es-ES"/>
        </a:p>
      </dgm:t>
    </dgm:pt>
    <dgm:pt modelId="{C7587BF1-0613-4B11-B137-0CA8E11065A8}">
      <dgm:prSet/>
      <dgm:spPr/>
      <dgm:t>
        <a:bodyPr/>
        <a:lstStyle/>
        <a:p>
          <a:r>
            <a:rPr lang="es-ES"/>
            <a:t>COMPARATIVA</a:t>
          </a:r>
        </a:p>
      </dgm:t>
    </dgm:pt>
    <dgm:pt modelId="{25D2C96A-87CD-4EEB-8517-6B0579A577E2}" type="parTrans" cxnId="{8BA111AA-8D50-413F-99AB-A9E14877988D}">
      <dgm:prSet/>
      <dgm:spPr/>
      <dgm:t>
        <a:bodyPr/>
        <a:lstStyle/>
        <a:p>
          <a:endParaRPr lang="es-ES"/>
        </a:p>
      </dgm:t>
    </dgm:pt>
    <dgm:pt modelId="{37818561-A5AC-4AB7-A940-A482F6E27E5B}" type="sibTrans" cxnId="{8BA111AA-8D50-413F-99AB-A9E14877988D}">
      <dgm:prSet/>
      <dgm:spPr/>
      <dgm:t>
        <a:bodyPr/>
        <a:lstStyle/>
        <a:p>
          <a:endParaRPr lang="es-ES"/>
        </a:p>
      </dgm:t>
    </dgm:pt>
    <dgm:pt modelId="{0EE51C34-8DA4-4CFF-A746-ECB7E24D9342}">
      <dgm:prSet/>
      <dgm:spPr/>
      <dgm:t>
        <a:bodyPr/>
        <a:lstStyle/>
        <a:p>
          <a:r>
            <a:rPr lang="es-ES"/>
            <a:t>CAUSAL</a:t>
          </a:r>
        </a:p>
      </dgm:t>
    </dgm:pt>
    <dgm:pt modelId="{065043E5-4ACC-46B5-82CE-5B20579E221F}" type="parTrans" cxnId="{5A33B37E-23E4-4046-8E23-FD266D967ED0}">
      <dgm:prSet/>
      <dgm:spPr/>
      <dgm:t>
        <a:bodyPr/>
        <a:lstStyle/>
        <a:p>
          <a:endParaRPr lang="es-ES"/>
        </a:p>
      </dgm:t>
    </dgm:pt>
    <dgm:pt modelId="{739E864B-7B54-4F10-BCF3-06D023635C59}" type="sibTrans" cxnId="{5A33B37E-23E4-4046-8E23-FD266D967ED0}">
      <dgm:prSet/>
      <dgm:spPr/>
      <dgm:t>
        <a:bodyPr/>
        <a:lstStyle/>
        <a:p>
          <a:endParaRPr lang="es-ES"/>
        </a:p>
      </dgm:t>
    </dgm:pt>
    <dgm:pt modelId="{6211F679-2EA2-4310-9DF5-A9CCA9F586A4}">
      <dgm:prSet/>
      <dgm:spPr/>
      <dgm:t>
        <a:bodyPr/>
        <a:lstStyle/>
        <a:p>
          <a:r>
            <a:rPr lang="es-ES"/>
            <a:t>CONCESIVA</a:t>
          </a:r>
        </a:p>
      </dgm:t>
    </dgm:pt>
    <dgm:pt modelId="{18DF9205-CC51-4FE2-BCFD-9F590FFE8237}" type="parTrans" cxnId="{9C980FDF-0CD2-45F9-A6E7-73E1520C4A19}">
      <dgm:prSet/>
      <dgm:spPr/>
      <dgm:t>
        <a:bodyPr/>
        <a:lstStyle/>
        <a:p>
          <a:endParaRPr lang="es-ES"/>
        </a:p>
      </dgm:t>
    </dgm:pt>
    <dgm:pt modelId="{B3B6D907-4FAD-4B40-AC6A-007B8B7E22A1}" type="sibTrans" cxnId="{9C980FDF-0CD2-45F9-A6E7-73E1520C4A19}">
      <dgm:prSet/>
      <dgm:spPr/>
      <dgm:t>
        <a:bodyPr/>
        <a:lstStyle/>
        <a:p>
          <a:endParaRPr lang="es-ES"/>
        </a:p>
      </dgm:t>
    </dgm:pt>
    <dgm:pt modelId="{3ADF2E7F-AD5C-42C8-8BEE-A4B797ED849F}">
      <dgm:prSet/>
      <dgm:spPr/>
      <dgm:t>
        <a:bodyPr/>
        <a:lstStyle/>
        <a:p>
          <a:r>
            <a:rPr lang="es-ES"/>
            <a:t>CONSECUTIVA</a:t>
          </a:r>
        </a:p>
      </dgm:t>
    </dgm:pt>
    <dgm:pt modelId="{853D3A49-A986-4914-9AD9-47D69024F888}" type="parTrans" cxnId="{F0226E17-E8B2-4411-9F14-BF0125A3B45C}">
      <dgm:prSet/>
      <dgm:spPr/>
      <dgm:t>
        <a:bodyPr/>
        <a:lstStyle/>
        <a:p>
          <a:endParaRPr lang="es-ES"/>
        </a:p>
      </dgm:t>
    </dgm:pt>
    <dgm:pt modelId="{392B3BDC-9CAF-4302-A5BD-F5675F9E7740}" type="sibTrans" cxnId="{F0226E17-E8B2-4411-9F14-BF0125A3B45C}">
      <dgm:prSet/>
      <dgm:spPr/>
      <dgm:t>
        <a:bodyPr/>
        <a:lstStyle/>
        <a:p>
          <a:endParaRPr lang="es-ES"/>
        </a:p>
      </dgm:t>
    </dgm:pt>
    <dgm:pt modelId="{3CEC6BAE-3ABC-4C23-874F-01430DC3D7BB}" type="pres">
      <dgm:prSet presAssocID="{0B829FCE-1C52-4C71-86B4-265374CC3944}" presName="Name0" presStyleCnt="0">
        <dgm:presLayoutVars>
          <dgm:chPref val="1"/>
          <dgm:dir/>
          <dgm:animOne val="branch"/>
          <dgm:animLvl val="lvl"/>
          <dgm:resizeHandles val="exact"/>
        </dgm:presLayoutVars>
      </dgm:prSet>
      <dgm:spPr/>
    </dgm:pt>
    <dgm:pt modelId="{2E04E3E3-C558-4C2F-8515-062BFC6DC94F}" type="pres">
      <dgm:prSet presAssocID="{AD4458F1-5598-4169-824C-ECEE325E5B31}" presName="root1" presStyleCnt="0"/>
      <dgm:spPr/>
    </dgm:pt>
    <dgm:pt modelId="{E71F9A3D-CE0D-49BF-9C5A-7631CA6B1D09}" type="pres">
      <dgm:prSet presAssocID="{AD4458F1-5598-4169-824C-ECEE325E5B31}" presName="LevelOneTextNode" presStyleLbl="node0" presStyleIdx="0" presStyleCnt="1">
        <dgm:presLayoutVars>
          <dgm:chPref val="3"/>
        </dgm:presLayoutVars>
      </dgm:prSet>
      <dgm:spPr/>
    </dgm:pt>
    <dgm:pt modelId="{781269A4-7172-4AF0-82E9-BF0685FEA0B7}" type="pres">
      <dgm:prSet presAssocID="{AD4458F1-5598-4169-824C-ECEE325E5B31}" presName="level2hierChild" presStyleCnt="0"/>
      <dgm:spPr/>
    </dgm:pt>
    <dgm:pt modelId="{91E7BBBF-1680-4950-B78C-751A95509F44}" type="pres">
      <dgm:prSet presAssocID="{97DF4C35-FBBF-4212-AF32-0AC9A710DBE0}" presName="conn2-1" presStyleLbl="parChTrans1D2" presStyleIdx="0" presStyleCnt="3"/>
      <dgm:spPr/>
    </dgm:pt>
    <dgm:pt modelId="{DFD01B60-F09B-4958-9E56-7AF81797F1F0}" type="pres">
      <dgm:prSet presAssocID="{97DF4C35-FBBF-4212-AF32-0AC9A710DBE0}" presName="connTx" presStyleLbl="parChTrans1D2" presStyleIdx="0" presStyleCnt="3"/>
      <dgm:spPr/>
    </dgm:pt>
    <dgm:pt modelId="{E6C25F30-20DC-4645-AEEE-C0E3644647A6}" type="pres">
      <dgm:prSet presAssocID="{652A2814-6B63-4D20-B1C3-ABA3F58AA459}" presName="root2" presStyleCnt="0"/>
      <dgm:spPr/>
    </dgm:pt>
    <dgm:pt modelId="{CEA2B497-FD75-429B-B256-B779891A733F}" type="pres">
      <dgm:prSet presAssocID="{652A2814-6B63-4D20-B1C3-ABA3F58AA459}" presName="LevelTwoTextNode" presStyleLbl="node2" presStyleIdx="0" presStyleCnt="3">
        <dgm:presLayoutVars>
          <dgm:chPref val="3"/>
        </dgm:presLayoutVars>
      </dgm:prSet>
      <dgm:spPr/>
    </dgm:pt>
    <dgm:pt modelId="{D7C71236-D03E-4640-BE07-625094ECDA43}" type="pres">
      <dgm:prSet presAssocID="{652A2814-6B63-4D20-B1C3-ABA3F58AA459}" presName="level3hierChild" presStyleCnt="0"/>
      <dgm:spPr/>
    </dgm:pt>
    <dgm:pt modelId="{B90C2287-7123-47E3-A3FD-FCA2E81F982B}" type="pres">
      <dgm:prSet presAssocID="{29928963-17A8-4D21-BA56-C4D80B9FE019}" presName="conn2-1" presStyleLbl="parChTrans1D3" presStyleIdx="0" presStyleCnt="8"/>
      <dgm:spPr/>
    </dgm:pt>
    <dgm:pt modelId="{C50D7454-3127-4ABD-8B00-FC3269080963}" type="pres">
      <dgm:prSet presAssocID="{29928963-17A8-4D21-BA56-C4D80B9FE019}" presName="connTx" presStyleLbl="parChTrans1D3" presStyleIdx="0" presStyleCnt="8"/>
      <dgm:spPr/>
    </dgm:pt>
    <dgm:pt modelId="{0C9E27FA-FBBB-4F72-94C9-79A21FA75229}" type="pres">
      <dgm:prSet presAssocID="{0FF21CB0-C487-4034-9F1A-7743D106EA3D}" presName="root2" presStyleCnt="0"/>
      <dgm:spPr/>
    </dgm:pt>
    <dgm:pt modelId="{18DCBBC4-5B59-4EAB-8391-EA564689AA8B}" type="pres">
      <dgm:prSet presAssocID="{0FF21CB0-C487-4034-9F1A-7743D106EA3D}" presName="LevelTwoTextNode" presStyleLbl="node3" presStyleIdx="0" presStyleCnt="8">
        <dgm:presLayoutVars>
          <dgm:chPref val="3"/>
        </dgm:presLayoutVars>
      </dgm:prSet>
      <dgm:spPr/>
    </dgm:pt>
    <dgm:pt modelId="{D1719BA6-AA29-492B-91CB-F897DBEA1632}" type="pres">
      <dgm:prSet presAssocID="{0FF21CB0-C487-4034-9F1A-7743D106EA3D}" presName="level3hierChild" presStyleCnt="0"/>
      <dgm:spPr/>
    </dgm:pt>
    <dgm:pt modelId="{A94349A3-9575-41DC-B0EC-89EF19AD0B60}" type="pres">
      <dgm:prSet presAssocID="{01B6603A-0B7F-4922-983E-242D9FFAC61B}" presName="conn2-1" presStyleLbl="parChTrans1D3" presStyleIdx="1" presStyleCnt="8"/>
      <dgm:spPr/>
    </dgm:pt>
    <dgm:pt modelId="{4E5EC5AD-2FC1-485A-996E-C14A8902F873}" type="pres">
      <dgm:prSet presAssocID="{01B6603A-0B7F-4922-983E-242D9FFAC61B}" presName="connTx" presStyleLbl="parChTrans1D3" presStyleIdx="1" presStyleCnt="8"/>
      <dgm:spPr/>
    </dgm:pt>
    <dgm:pt modelId="{0761261B-5DBB-4E30-81D1-97947C00F13D}" type="pres">
      <dgm:prSet presAssocID="{1461991B-889A-4A35-9CD0-BCA36AC16977}" presName="root2" presStyleCnt="0"/>
      <dgm:spPr/>
    </dgm:pt>
    <dgm:pt modelId="{D492FE11-DA92-4970-92D2-801BCD780611}" type="pres">
      <dgm:prSet presAssocID="{1461991B-889A-4A35-9CD0-BCA36AC16977}" presName="LevelTwoTextNode" presStyleLbl="node3" presStyleIdx="1" presStyleCnt="8">
        <dgm:presLayoutVars>
          <dgm:chPref val="3"/>
        </dgm:presLayoutVars>
      </dgm:prSet>
      <dgm:spPr/>
    </dgm:pt>
    <dgm:pt modelId="{020E2C07-4256-49D2-A94F-3000D540A747}" type="pres">
      <dgm:prSet presAssocID="{1461991B-889A-4A35-9CD0-BCA36AC16977}" presName="level3hierChild" presStyleCnt="0"/>
      <dgm:spPr/>
    </dgm:pt>
    <dgm:pt modelId="{FE4D2185-732F-4444-9F48-90A09FC6CE5A}" type="pres">
      <dgm:prSet presAssocID="{6B62A9A9-21EE-444E-AC96-211E90EE30F0}" presName="conn2-1" presStyleLbl="parChTrans1D4" presStyleIdx="0" presStyleCnt="15"/>
      <dgm:spPr/>
    </dgm:pt>
    <dgm:pt modelId="{57A6EDD2-AB1E-4DE9-A42D-B0C7A5AEA57C}" type="pres">
      <dgm:prSet presAssocID="{6B62A9A9-21EE-444E-AC96-211E90EE30F0}" presName="connTx" presStyleLbl="parChTrans1D4" presStyleIdx="0" presStyleCnt="15"/>
      <dgm:spPr/>
    </dgm:pt>
    <dgm:pt modelId="{C0973819-2E0C-4155-83BA-1F79BDDCA5B8}" type="pres">
      <dgm:prSet presAssocID="{676B46C6-AF40-487E-86B6-D7FD7B8A3CDE}" presName="root2" presStyleCnt="0"/>
      <dgm:spPr/>
    </dgm:pt>
    <dgm:pt modelId="{DB127DAA-561F-4CC4-BEEF-88971DA704A0}" type="pres">
      <dgm:prSet presAssocID="{676B46C6-AF40-487E-86B6-D7FD7B8A3CDE}" presName="LevelTwoTextNode" presStyleLbl="node4" presStyleIdx="0" presStyleCnt="15">
        <dgm:presLayoutVars>
          <dgm:chPref val="3"/>
        </dgm:presLayoutVars>
      </dgm:prSet>
      <dgm:spPr/>
    </dgm:pt>
    <dgm:pt modelId="{C883324A-C239-49D1-AE30-D3F58C96130C}" type="pres">
      <dgm:prSet presAssocID="{676B46C6-AF40-487E-86B6-D7FD7B8A3CDE}" presName="level3hierChild" presStyleCnt="0"/>
      <dgm:spPr/>
    </dgm:pt>
    <dgm:pt modelId="{18B7E025-53B0-493E-8E58-F15402E8ABF9}" type="pres">
      <dgm:prSet presAssocID="{2FF56FD2-E446-444D-8E8D-A519B0CA7BBA}" presName="conn2-1" presStyleLbl="parChTrans1D4" presStyleIdx="1" presStyleCnt="15"/>
      <dgm:spPr/>
    </dgm:pt>
    <dgm:pt modelId="{2D9E614D-C357-47DD-AAA6-06FDF199ECE9}" type="pres">
      <dgm:prSet presAssocID="{2FF56FD2-E446-444D-8E8D-A519B0CA7BBA}" presName="connTx" presStyleLbl="parChTrans1D4" presStyleIdx="1" presStyleCnt="15"/>
      <dgm:spPr/>
    </dgm:pt>
    <dgm:pt modelId="{0ADEC231-3FA7-4221-A61E-3E0E6172B89A}" type="pres">
      <dgm:prSet presAssocID="{223C4F8B-B1AB-4F1B-80DA-D8A7798082DB}" presName="root2" presStyleCnt="0"/>
      <dgm:spPr/>
    </dgm:pt>
    <dgm:pt modelId="{DD0B2829-8FB6-4E59-8982-89D5D8361727}" type="pres">
      <dgm:prSet presAssocID="{223C4F8B-B1AB-4F1B-80DA-D8A7798082DB}" presName="LevelTwoTextNode" presStyleLbl="node4" presStyleIdx="1" presStyleCnt="15">
        <dgm:presLayoutVars>
          <dgm:chPref val="3"/>
        </dgm:presLayoutVars>
      </dgm:prSet>
      <dgm:spPr/>
    </dgm:pt>
    <dgm:pt modelId="{21342C58-42E7-4A38-80E5-3B9046863164}" type="pres">
      <dgm:prSet presAssocID="{223C4F8B-B1AB-4F1B-80DA-D8A7798082DB}" presName="level3hierChild" presStyleCnt="0"/>
      <dgm:spPr/>
    </dgm:pt>
    <dgm:pt modelId="{DA038919-A2FE-47FC-B96A-BF3389BA96D8}" type="pres">
      <dgm:prSet presAssocID="{7DD9BEA8-05FB-451F-B05D-3EDAF2B81235}" presName="conn2-1" presStyleLbl="parChTrans1D4" presStyleIdx="2" presStyleCnt="15"/>
      <dgm:spPr/>
    </dgm:pt>
    <dgm:pt modelId="{0CAFBBAF-8BB3-485B-9499-655339BA1F0E}" type="pres">
      <dgm:prSet presAssocID="{7DD9BEA8-05FB-451F-B05D-3EDAF2B81235}" presName="connTx" presStyleLbl="parChTrans1D4" presStyleIdx="2" presStyleCnt="15"/>
      <dgm:spPr/>
    </dgm:pt>
    <dgm:pt modelId="{01283485-A32B-47A9-9926-FAA6FF900B27}" type="pres">
      <dgm:prSet presAssocID="{17DE34CA-D578-4107-B18F-10DAD900D1DD}" presName="root2" presStyleCnt="0"/>
      <dgm:spPr/>
    </dgm:pt>
    <dgm:pt modelId="{F8B5CF0B-99ED-4673-8FC9-60A2D6FDE737}" type="pres">
      <dgm:prSet presAssocID="{17DE34CA-D578-4107-B18F-10DAD900D1DD}" presName="LevelTwoTextNode" presStyleLbl="node4" presStyleIdx="2" presStyleCnt="15">
        <dgm:presLayoutVars>
          <dgm:chPref val="3"/>
        </dgm:presLayoutVars>
      </dgm:prSet>
      <dgm:spPr/>
    </dgm:pt>
    <dgm:pt modelId="{9B2C93C3-D5E2-4EB6-8C8B-1678487C355D}" type="pres">
      <dgm:prSet presAssocID="{17DE34CA-D578-4107-B18F-10DAD900D1DD}" presName="level3hierChild" presStyleCnt="0"/>
      <dgm:spPr/>
    </dgm:pt>
    <dgm:pt modelId="{D87AE249-5583-43C5-B1B0-D1E9257CB440}" type="pres">
      <dgm:prSet presAssocID="{4DEAF929-89E4-406E-B6BC-F065C819C6FA}" presName="conn2-1" presStyleLbl="parChTrans1D4" presStyleIdx="3" presStyleCnt="15"/>
      <dgm:spPr/>
    </dgm:pt>
    <dgm:pt modelId="{7F2413BB-555C-499E-885C-93586CA91EBC}" type="pres">
      <dgm:prSet presAssocID="{4DEAF929-89E4-406E-B6BC-F065C819C6FA}" presName="connTx" presStyleLbl="parChTrans1D4" presStyleIdx="3" presStyleCnt="15"/>
      <dgm:spPr/>
    </dgm:pt>
    <dgm:pt modelId="{BC504A84-0A77-497E-AE43-B029590C360B}" type="pres">
      <dgm:prSet presAssocID="{64E8FBCB-EDBE-4E4E-877F-5586F95229F8}" presName="root2" presStyleCnt="0"/>
      <dgm:spPr/>
    </dgm:pt>
    <dgm:pt modelId="{B85624B3-875B-4C46-9122-B216204AD792}" type="pres">
      <dgm:prSet presAssocID="{64E8FBCB-EDBE-4E4E-877F-5586F95229F8}" presName="LevelTwoTextNode" presStyleLbl="node4" presStyleIdx="3" presStyleCnt="15">
        <dgm:presLayoutVars>
          <dgm:chPref val="3"/>
        </dgm:presLayoutVars>
      </dgm:prSet>
      <dgm:spPr/>
    </dgm:pt>
    <dgm:pt modelId="{A90CC140-0E2E-46AF-9D92-DB79395F3C90}" type="pres">
      <dgm:prSet presAssocID="{64E8FBCB-EDBE-4E4E-877F-5586F95229F8}" presName="level3hierChild" presStyleCnt="0"/>
      <dgm:spPr/>
    </dgm:pt>
    <dgm:pt modelId="{3DE54F78-3C97-4F1B-8324-144223A44D92}" type="pres">
      <dgm:prSet presAssocID="{2651B803-4944-4F10-B429-E2D2239A092B}" presName="conn2-1" presStyleLbl="parChTrans1D4" presStyleIdx="4" presStyleCnt="15"/>
      <dgm:spPr/>
    </dgm:pt>
    <dgm:pt modelId="{EE9040D3-1E15-4AA3-AF71-620C7092464B}" type="pres">
      <dgm:prSet presAssocID="{2651B803-4944-4F10-B429-E2D2239A092B}" presName="connTx" presStyleLbl="parChTrans1D4" presStyleIdx="4" presStyleCnt="15"/>
      <dgm:spPr/>
    </dgm:pt>
    <dgm:pt modelId="{163EC775-14C6-419E-BD70-3182EBA8FF7F}" type="pres">
      <dgm:prSet presAssocID="{364D17A4-4D8B-4B50-96D0-4A3BF0F7870A}" presName="root2" presStyleCnt="0"/>
      <dgm:spPr/>
    </dgm:pt>
    <dgm:pt modelId="{AEDF512B-4B4C-4C83-B43C-73DAC7514E23}" type="pres">
      <dgm:prSet presAssocID="{364D17A4-4D8B-4B50-96D0-4A3BF0F7870A}" presName="LevelTwoTextNode" presStyleLbl="node4" presStyleIdx="4" presStyleCnt="15">
        <dgm:presLayoutVars>
          <dgm:chPref val="3"/>
        </dgm:presLayoutVars>
      </dgm:prSet>
      <dgm:spPr/>
    </dgm:pt>
    <dgm:pt modelId="{AD67FD12-14F1-434D-8781-C219ED5B589C}" type="pres">
      <dgm:prSet presAssocID="{364D17A4-4D8B-4B50-96D0-4A3BF0F7870A}" presName="level3hierChild" presStyleCnt="0"/>
      <dgm:spPr/>
    </dgm:pt>
    <dgm:pt modelId="{80FCD51E-8F34-4CB2-9C74-4833D7B85D03}" type="pres">
      <dgm:prSet presAssocID="{82BFC880-346C-4BBC-8720-0D73517BE0D9}" presName="conn2-1" presStyleLbl="parChTrans1D4" presStyleIdx="5" presStyleCnt="15"/>
      <dgm:spPr/>
    </dgm:pt>
    <dgm:pt modelId="{C3C2411A-3D43-4014-9195-79EFF679175C}" type="pres">
      <dgm:prSet presAssocID="{82BFC880-346C-4BBC-8720-0D73517BE0D9}" presName="connTx" presStyleLbl="parChTrans1D4" presStyleIdx="5" presStyleCnt="15"/>
      <dgm:spPr/>
    </dgm:pt>
    <dgm:pt modelId="{05A7B0AC-2320-47E5-9672-AD8CE247C0B9}" type="pres">
      <dgm:prSet presAssocID="{010F2496-8399-4B0F-85A4-103AB36DD4E9}" presName="root2" presStyleCnt="0"/>
      <dgm:spPr/>
    </dgm:pt>
    <dgm:pt modelId="{6817CA00-F39C-47EE-82A9-98C7F808F77F}" type="pres">
      <dgm:prSet presAssocID="{010F2496-8399-4B0F-85A4-103AB36DD4E9}" presName="LevelTwoTextNode" presStyleLbl="node4" presStyleIdx="5" presStyleCnt="15">
        <dgm:presLayoutVars>
          <dgm:chPref val="3"/>
        </dgm:presLayoutVars>
      </dgm:prSet>
      <dgm:spPr/>
    </dgm:pt>
    <dgm:pt modelId="{65C8D7D0-1B67-4C7B-A481-F6C08C636172}" type="pres">
      <dgm:prSet presAssocID="{010F2496-8399-4B0F-85A4-103AB36DD4E9}" presName="level3hierChild" presStyleCnt="0"/>
      <dgm:spPr/>
    </dgm:pt>
    <dgm:pt modelId="{55C795DB-6353-430A-86DE-18C5D7235174}" type="pres">
      <dgm:prSet presAssocID="{36F3E758-EB2A-406F-9BF7-B86AC8A52E64}" presName="conn2-1" presStyleLbl="parChTrans1D4" presStyleIdx="6" presStyleCnt="15"/>
      <dgm:spPr/>
    </dgm:pt>
    <dgm:pt modelId="{036675D7-812D-4E77-B014-C9912B78DFC0}" type="pres">
      <dgm:prSet presAssocID="{36F3E758-EB2A-406F-9BF7-B86AC8A52E64}" presName="connTx" presStyleLbl="parChTrans1D4" presStyleIdx="6" presStyleCnt="15"/>
      <dgm:spPr/>
    </dgm:pt>
    <dgm:pt modelId="{28B9DE6B-ADC3-4E5E-82EA-53BC01FB405C}" type="pres">
      <dgm:prSet presAssocID="{24347C29-F704-4DB3-835A-6C900426F98D}" presName="root2" presStyleCnt="0"/>
      <dgm:spPr/>
    </dgm:pt>
    <dgm:pt modelId="{56B11D8F-651F-4271-A801-0276B569101E}" type="pres">
      <dgm:prSet presAssocID="{24347C29-F704-4DB3-835A-6C900426F98D}" presName="LevelTwoTextNode" presStyleLbl="node4" presStyleIdx="6" presStyleCnt="15">
        <dgm:presLayoutVars>
          <dgm:chPref val="3"/>
        </dgm:presLayoutVars>
      </dgm:prSet>
      <dgm:spPr/>
    </dgm:pt>
    <dgm:pt modelId="{B5F4114F-DD64-4F14-B4B6-B3E1C3BC7693}" type="pres">
      <dgm:prSet presAssocID="{24347C29-F704-4DB3-835A-6C900426F98D}" presName="level3hierChild" presStyleCnt="0"/>
      <dgm:spPr/>
    </dgm:pt>
    <dgm:pt modelId="{8C170268-E87A-4978-B5BD-63E81406C11E}" type="pres">
      <dgm:prSet presAssocID="{11AE8F60-8DA0-4751-9C81-08CCED52AF3F}" presName="conn2-1" presStyleLbl="parChTrans1D4" presStyleIdx="7" presStyleCnt="15"/>
      <dgm:spPr/>
    </dgm:pt>
    <dgm:pt modelId="{584F2F46-32DC-4326-B3DE-E1F82115D649}" type="pres">
      <dgm:prSet presAssocID="{11AE8F60-8DA0-4751-9C81-08CCED52AF3F}" presName="connTx" presStyleLbl="parChTrans1D4" presStyleIdx="7" presStyleCnt="15"/>
      <dgm:spPr/>
    </dgm:pt>
    <dgm:pt modelId="{FBA4A060-EEC2-482C-AA5D-C40035AD3D13}" type="pres">
      <dgm:prSet presAssocID="{ED8A724B-3FE0-487B-8B34-F7B87A185FC9}" presName="root2" presStyleCnt="0"/>
      <dgm:spPr/>
    </dgm:pt>
    <dgm:pt modelId="{7F0DAAA1-5AE3-451A-BB23-EAFA270A02F0}" type="pres">
      <dgm:prSet presAssocID="{ED8A724B-3FE0-487B-8B34-F7B87A185FC9}" presName="LevelTwoTextNode" presStyleLbl="node4" presStyleIdx="7" presStyleCnt="15">
        <dgm:presLayoutVars>
          <dgm:chPref val="3"/>
        </dgm:presLayoutVars>
      </dgm:prSet>
      <dgm:spPr/>
    </dgm:pt>
    <dgm:pt modelId="{AB0B62AA-4EC0-41F0-A829-6C67D6763BA1}" type="pres">
      <dgm:prSet presAssocID="{ED8A724B-3FE0-487B-8B34-F7B87A185FC9}" presName="level3hierChild" presStyleCnt="0"/>
      <dgm:spPr/>
    </dgm:pt>
    <dgm:pt modelId="{49A65EC5-4C44-46A6-8922-952EE7617986}" type="pres">
      <dgm:prSet presAssocID="{60A5194F-6000-4422-B93A-42C01DDC3644}" presName="conn2-1" presStyleLbl="parChTrans1D4" presStyleIdx="8" presStyleCnt="15"/>
      <dgm:spPr/>
    </dgm:pt>
    <dgm:pt modelId="{2F1A5460-D392-48BE-8830-9AC3B481DC6C}" type="pres">
      <dgm:prSet presAssocID="{60A5194F-6000-4422-B93A-42C01DDC3644}" presName="connTx" presStyleLbl="parChTrans1D4" presStyleIdx="8" presStyleCnt="15"/>
      <dgm:spPr/>
    </dgm:pt>
    <dgm:pt modelId="{3D9A0719-55E1-498A-A849-9FBCF74F155F}" type="pres">
      <dgm:prSet presAssocID="{D624BAAB-C406-4CC4-9293-12DD695D42EA}" presName="root2" presStyleCnt="0"/>
      <dgm:spPr/>
    </dgm:pt>
    <dgm:pt modelId="{44FEE871-1991-49C1-AC27-96A2A6F115A2}" type="pres">
      <dgm:prSet presAssocID="{D624BAAB-C406-4CC4-9293-12DD695D42EA}" presName="LevelTwoTextNode" presStyleLbl="node4" presStyleIdx="8" presStyleCnt="15">
        <dgm:presLayoutVars>
          <dgm:chPref val="3"/>
        </dgm:presLayoutVars>
      </dgm:prSet>
      <dgm:spPr/>
    </dgm:pt>
    <dgm:pt modelId="{C91AB8E2-9A93-443B-916C-70B6575733F5}" type="pres">
      <dgm:prSet presAssocID="{D624BAAB-C406-4CC4-9293-12DD695D42EA}" presName="level3hierChild" presStyleCnt="0"/>
      <dgm:spPr/>
    </dgm:pt>
    <dgm:pt modelId="{D74142EC-20A1-4319-90DC-18B1056D2B57}" type="pres">
      <dgm:prSet presAssocID="{B44A509E-A35C-48B9-8288-6E9FAE3D268A}" presName="conn2-1" presStyleLbl="parChTrans1D4" presStyleIdx="9" presStyleCnt="15"/>
      <dgm:spPr/>
    </dgm:pt>
    <dgm:pt modelId="{BC145584-9B2E-4D47-B45C-5D365986A458}" type="pres">
      <dgm:prSet presAssocID="{B44A509E-A35C-48B9-8288-6E9FAE3D268A}" presName="connTx" presStyleLbl="parChTrans1D4" presStyleIdx="9" presStyleCnt="15"/>
      <dgm:spPr/>
    </dgm:pt>
    <dgm:pt modelId="{4F8AC747-092E-4694-A97C-3181D3ACFF60}" type="pres">
      <dgm:prSet presAssocID="{02CC1788-0290-4774-87B7-21AC51561403}" presName="root2" presStyleCnt="0"/>
      <dgm:spPr/>
    </dgm:pt>
    <dgm:pt modelId="{B446DC77-58B2-4FAD-B380-145FE0F696BF}" type="pres">
      <dgm:prSet presAssocID="{02CC1788-0290-4774-87B7-21AC51561403}" presName="LevelTwoTextNode" presStyleLbl="node4" presStyleIdx="9" presStyleCnt="15">
        <dgm:presLayoutVars>
          <dgm:chPref val="3"/>
        </dgm:presLayoutVars>
      </dgm:prSet>
      <dgm:spPr/>
    </dgm:pt>
    <dgm:pt modelId="{4D8CFBA0-5087-4587-9A16-D6E36B7AF3B6}" type="pres">
      <dgm:prSet presAssocID="{02CC1788-0290-4774-87B7-21AC51561403}" presName="level3hierChild" presStyleCnt="0"/>
      <dgm:spPr/>
    </dgm:pt>
    <dgm:pt modelId="{7BC85D50-D8BB-4E3C-801B-37CF5649AA82}" type="pres">
      <dgm:prSet presAssocID="{BC5AB70E-AA22-4023-B2CB-F9007B387C50}" presName="conn2-1" presStyleLbl="parChTrans1D4" presStyleIdx="10" presStyleCnt="15"/>
      <dgm:spPr/>
    </dgm:pt>
    <dgm:pt modelId="{EE896896-F923-41AF-9B6C-7182CFBBD236}" type="pres">
      <dgm:prSet presAssocID="{BC5AB70E-AA22-4023-B2CB-F9007B387C50}" presName="connTx" presStyleLbl="parChTrans1D4" presStyleIdx="10" presStyleCnt="15"/>
      <dgm:spPr/>
    </dgm:pt>
    <dgm:pt modelId="{AD5E3BE7-6428-42AD-A009-8AB1B6F73621}" type="pres">
      <dgm:prSet presAssocID="{4FA25B1A-362B-4904-B4C3-C6CB78D39955}" presName="root2" presStyleCnt="0"/>
      <dgm:spPr/>
    </dgm:pt>
    <dgm:pt modelId="{A1F0BB07-F7AA-40E8-83B6-3A601EB18333}" type="pres">
      <dgm:prSet presAssocID="{4FA25B1A-362B-4904-B4C3-C6CB78D39955}" presName="LevelTwoTextNode" presStyleLbl="node4" presStyleIdx="10" presStyleCnt="15">
        <dgm:presLayoutVars>
          <dgm:chPref val="3"/>
        </dgm:presLayoutVars>
      </dgm:prSet>
      <dgm:spPr/>
    </dgm:pt>
    <dgm:pt modelId="{A6DA8580-2D0D-4F72-820A-928142501384}" type="pres">
      <dgm:prSet presAssocID="{4FA25B1A-362B-4904-B4C3-C6CB78D39955}" presName="level3hierChild" presStyleCnt="0"/>
      <dgm:spPr/>
    </dgm:pt>
    <dgm:pt modelId="{5E044834-D728-4E05-8227-65AF6725712A}" type="pres">
      <dgm:prSet presAssocID="{C4ED1F3C-76A4-4E8E-9A1D-DD3F1A3BBD7F}" presName="conn2-1" presStyleLbl="parChTrans1D4" presStyleIdx="11" presStyleCnt="15"/>
      <dgm:spPr/>
    </dgm:pt>
    <dgm:pt modelId="{D5C0AC52-963B-468F-9A05-FC383B6F5373}" type="pres">
      <dgm:prSet presAssocID="{C4ED1F3C-76A4-4E8E-9A1D-DD3F1A3BBD7F}" presName="connTx" presStyleLbl="parChTrans1D4" presStyleIdx="11" presStyleCnt="15"/>
      <dgm:spPr/>
    </dgm:pt>
    <dgm:pt modelId="{2A7AFFBE-F3BF-48B3-B879-C624B31E2CC3}" type="pres">
      <dgm:prSet presAssocID="{8B87686D-445D-4D83-8100-7495905E56D1}" presName="root2" presStyleCnt="0"/>
      <dgm:spPr/>
    </dgm:pt>
    <dgm:pt modelId="{FE15E3CE-6DC1-454F-A3F6-AA78D5BD7827}" type="pres">
      <dgm:prSet presAssocID="{8B87686D-445D-4D83-8100-7495905E56D1}" presName="LevelTwoTextNode" presStyleLbl="node4" presStyleIdx="11" presStyleCnt="15">
        <dgm:presLayoutVars>
          <dgm:chPref val="3"/>
        </dgm:presLayoutVars>
      </dgm:prSet>
      <dgm:spPr/>
    </dgm:pt>
    <dgm:pt modelId="{E2FDB2C4-C764-44A4-9D43-B12A5097870E}" type="pres">
      <dgm:prSet presAssocID="{8B87686D-445D-4D83-8100-7495905E56D1}" presName="level3hierChild" presStyleCnt="0"/>
      <dgm:spPr/>
    </dgm:pt>
    <dgm:pt modelId="{7664F95E-461B-439A-9C89-60D384B2633E}" type="pres">
      <dgm:prSet presAssocID="{2C30FA4F-6078-4BFA-A159-D66ACAECE826}" presName="conn2-1" presStyleLbl="parChTrans1D4" presStyleIdx="12" presStyleCnt="15"/>
      <dgm:spPr/>
    </dgm:pt>
    <dgm:pt modelId="{0117C390-1290-4B45-9F01-8911E6F0CF4D}" type="pres">
      <dgm:prSet presAssocID="{2C30FA4F-6078-4BFA-A159-D66ACAECE826}" presName="connTx" presStyleLbl="parChTrans1D4" presStyleIdx="12" presStyleCnt="15"/>
      <dgm:spPr/>
    </dgm:pt>
    <dgm:pt modelId="{15B30013-C395-45AF-8847-5F9C5DB138B7}" type="pres">
      <dgm:prSet presAssocID="{FEA1D59B-FF7A-4849-93C0-CDE91044095C}" presName="root2" presStyleCnt="0"/>
      <dgm:spPr/>
    </dgm:pt>
    <dgm:pt modelId="{0181D8EB-840F-466E-B46F-14DBF1378D62}" type="pres">
      <dgm:prSet presAssocID="{FEA1D59B-FF7A-4849-93C0-CDE91044095C}" presName="LevelTwoTextNode" presStyleLbl="node4" presStyleIdx="12" presStyleCnt="15">
        <dgm:presLayoutVars>
          <dgm:chPref val="3"/>
        </dgm:presLayoutVars>
      </dgm:prSet>
      <dgm:spPr/>
    </dgm:pt>
    <dgm:pt modelId="{EDCC96AC-250B-483F-B785-0D634722E35B}" type="pres">
      <dgm:prSet presAssocID="{FEA1D59B-FF7A-4849-93C0-CDE91044095C}" presName="level3hierChild" presStyleCnt="0"/>
      <dgm:spPr/>
    </dgm:pt>
    <dgm:pt modelId="{A746C7AD-E3BC-4D72-88CF-B617101BB1D8}" type="pres">
      <dgm:prSet presAssocID="{4E121464-D539-4A88-A091-6BCB2103C093}" presName="conn2-1" presStyleLbl="parChTrans1D4" presStyleIdx="13" presStyleCnt="15"/>
      <dgm:spPr/>
    </dgm:pt>
    <dgm:pt modelId="{975F7B86-E9A7-4FC2-9CE9-D97FAD6F13D7}" type="pres">
      <dgm:prSet presAssocID="{4E121464-D539-4A88-A091-6BCB2103C093}" presName="connTx" presStyleLbl="parChTrans1D4" presStyleIdx="13" presStyleCnt="15"/>
      <dgm:spPr/>
    </dgm:pt>
    <dgm:pt modelId="{29B160B6-1F4B-4EDD-918B-BA8E58573983}" type="pres">
      <dgm:prSet presAssocID="{25B2B010-B6CA-436E-A81A-49512A23764E}" presName="root2" presStyleCnt="0"/>
      <dgm:spPr/>
    </dgm:pt>
    <dgm:pt modelId="{0B37CA07-177E-472E-9DE8-1D25A2235EE6}" type="pres">
      <dgm:prSet presAssocID="{25B2B010-B6CA-436E-A81A-49512A23764E}" presName="LevelTwoTextNode" presStyleLbl="node4" presStyleIdx="13" presStyleCnt="15">
        <dgm:presLayoutVars>
          <dgm:chPref val="3"/>
        </dgm:presLayoutVars>
      </dgm:prSet>
      <dgm:spPr/>
    </dgm:pt>
    <dgm:pt modelId="{FC8091AE-07CF-4852-B5DD-C0B5CE80236D}" type="pres">
      <dgm:prSet presAssocID="{25B2B010-B6CA-436E-A81A-49512A23764E}" presName="level3hierChild" presStyleCnt="0"/>
      <dgm:spPr/>
    </dgm:pt>
    <dgm:pt modelId="{D38BA999-2625-4BDF-AAAC-CCE574D50C4A}" type="pres">
      <dgm:prSet presAssocID="{5EA68995-F2A2-4BBF-A3A0-6D0326FBD06F}" presName="conn2-1" presStyleLbl="parChTrans1D4" presStyleIdx="14" presStyleCnt="15"/>
      <dgm:spPr/>
    </dgm:pt>
    <dgm:pt modelId="{B3B1DFDD-163E-4F5B-A824-42EC1A6221AB}" type="pres">
      <dgm:prSet presAssocID="{5EA68995-F2A2-4BBF-A3A0-6D0326FBD06F}" presName="connTx" presStyleLbl="parChTrans1D4" presStyleIdx="14" presStyleCnt="15"/>
      <dgm:spPr/>
    </dgm:pt>
    <dgm:pt modelId="{C62922FE-318A-443D-AD59-6B66117972C3}" type="pres">
      <dgm:prSet presAssocID="{19ED6706-D2B8-4470-B12B-E0984FD53316}" presName="root2" presStyleCnt="0"/>
      <dgm:spPr/>
    </dgm:pt>
    <dgm:pt modelId="{B52BFAFC-45A9-4E87-88BF-4ED58C174006}" type="pres">
      <dgm:prSet presAssocID="{19ED6706-D2B8-4470-B12B-E0984FD53316}" presName="LevelTwoTextNode" presStyleLbl="node4" presStyleIdx="14" presStyleCnt="15">
        <dgm:presLayoutVars>
          <dgm:chPref val="3"/>
        </dgm:presLayoutVars>
      </dgm:prSet>
      <dgm:spPr/>
    </dgm:pt>
    <dgm:pt modelId="{1E79F28D-36A9-481B-9A2C-25B4904E8A47}" type="pres">
      <dgm:prSet presAssocID="{19ED6706-D2B8-4470-B12B-E0984FD53316}" presName="level3hierChild" presStyleCnt="0"/>
      <dgm:spPr/>
    </dgm:pt>
    <dgm:pt modelId="{7DC1F0BB-66F6-4F63-A33A-E08CD3C44001}" type="pres">
      <dgm:prSet presAssocID="{5D5D9E75-C3C9-41A0-BF24-75C0102B2A31}" presName="conn2-1" presStyleLbl="parChTrans1D2" presStyleIdx="1" presStyleCnt="3"/>
      <dgm:spPr/>
    </dgm:pt>
    <dgm:pt modelId="{2A17685E-436A-4E35-BA7D-B0E3A77161EF}" type="pres">
      <dgm:prSet presAssocID="{5D5D9E75-C3C9-41A0-BF24-75C0102B2A31}" presName="connTx" presStyleLbl="parChTrans1D2" presStyleIdx="1" presStyleCnt="3"/>
      <dgm:spPr/>
    </dgm:pt>
    <dgm:pt modelId="{FE8C1E72-6D69-4A73-9814-BA2AC0E73556}" type="pres">
      <dgm:prSet presAssocID="{0A966F55-8E29-4A82-824B-016386C030BF}" presName="root2" presStyleCnt="0"/>
      <dgm:spPr/>
    </dgm:pt>
    <dgm:pt modelId="{B3284CE0-C010-47C9-B047-7AF0B931BDDD}" type="pres">
      <dgm:prSet presAssocID="{0A966F55-8E29-4A82-824B-016386C030BF}" presName="LevelTwoTextNode" presStyleLbl="node2" presStyleIdx="1" presStyleCnt="3">
        <dgm:presLayoutVars>
          <dgm:chPref val="3"/>
        </dgm:presLayoutVars>
      </dgm:prSet>
      <dgm:spPr/>
    </dgm:pt>
    <dgm:pt modelId="{6A790786-C39C-42BE-8166-81A10AEBBA09}" type="pres">
      <dgm:prSet presAssocID="{0A966F55-8E29-4A82-824B-016386C030BF}" presName="level3hierChild" presStyleCnt="0"/>
      <dgm:spPr/>
    </dgm:pt>
    <dgm:pt modelId="{A5ECFAA5-A40F-46CD-A4BB-7DA2FF28E518}" type="pres">
      <dgm:prSet presAssocID="{49169DD2-E747-4823-B067-971BD38AC33A}" presName="conn2-1" presStyleLbl="parChTrans1D3" presStyleIdx="2" presStyleCnt="8"/>
      <dgm:spPr/>
    </dgm:pt>
    <dgm:pt modelId="{032ADA4E-7FF9-4BA0-A53C-47060D762683}" type="pres">
      <dgm:prSet presAssocID="{49169DD2-E747-4823-B067-971BD38AC33A}" presName="connTx" presStyleLbl="parChTrans1D3" presStyleIdx="2" presStyleCnt="8"/>
      <dgm:spPr/>
    </dgm:pt>
    <dgm:pt modelId="{AD5FB36C-2B2E-4A43-B5BE-99645EF50752}" type="pres">
      <dgm:prSet presAssocID="{7419E026-75D0-4A1A-ADBD-B84A9278864A}" presName="root2" presStyleCnt="0"/>
      <dgm:spPr/>
    </dgm:pt>
    <dgm:pt modelId="{5AC64575-8055-46EF-AD60-226C44E90C0A}" type="pres">
      <dgm:prSet presAssocID="{7419E026-75D0-4A1A-ADBD-B84A9278864A}" presName="LevelTwoTextNode" presStyleLbl="node3" presStyleIdx="2" presStyleCnt="8">
        <dgm:presLayoutVars>
          <dgm:chPref val="3"/>
        </dgm:presLayoutVars>
      </dgm:prSet>
      <dgm:spPr/>
    </dgm:pt>
    <dgm:pt modelId="{51913F66-1828-4EF5-9D64-6CFB7C764780}" type="pres">
      <dgm:prSet presAssocID="{7419E026-75D0-4A1A-ADBD-B84A9278864A}" presName="level3hierChild" presStyleCnt="0"/>
      <dgm:spPr/>
    </dgm:pt>
    <dgm:pt modelId="{DFD2C76F-DD16-4BFF-8FE9-5A2EC0BA183E}" type="pres">
      <dgm:prSet presAssocID="{0CA42459-2DCC-4CC4-955B-765A2F0FE0DD}" presName="conn2-1" presStyleLbl="parChTrans1D3" presStyleIdx="3" presStyleCnt="8"/>
      <dgm:spPr/>
    </dgm:pt>
    <dgm:pt modelId="{122852B9-0669-4490-8251-151C4BE26E30}" type="pres">
      <dgm:prSet presAssocID="{0CA42459-2DCC-4CC4-955B-765A2F0FE0DD}" presName="connTx" presStyleLbl="parChTrans1D3" presStyleIdx="3" presStyleCnt="8"/>
      <dgm:spPr/>
    </dgm:pt>
    <dgm:pt modelId="{2C26EA2D-B47B-46DF-84ED-E3B1E9AEC925}" type="pres">
      <dgm:prSet presAssocID="{80AC1DAF-94B9-43EA-B7F8-E5302E4A519E}" presName="root2" presStyleCnt="0"/>
      <dgm:spPr/>
    </dgm:pt>
    <dgm:pt modelId="{07F294E3-6D14-409C-B39D-4B8B4F1A6CEB}" type="pres">
      <dgm:prSet presAssocID="{80AC1DAF-94B9-43EA-B7F8-E5302E4A519E}" presName="LevelTwoTextNode" presStyleLbl="node3" presStyleIdx="3" presStyleCnt="8">
        <dgm:presLayoutVars>
          <dgm:chPref val="3"/>
        </dgm:presLayoutVars>
      </dgm:prSet>
      <dgm:spPr/>
    </dgm:pt>
    <dgm:pt modelId="{3374B64D-1A34-47A6-8301-C1EE9335FBB0}" type="pres">
      <dgm:prSet presAssocID="{80AC1DAF-94B9-43EA-B7F8-E5302E4A519E}" presName="level3hierChild" presStyleCnt="0"/>
      <dgm:spPr/>
    </dgm:pt>
    <dgm:pt modelId="{D660AC79-D94D-486B-A714-BEE309845D27}" type="pres">
      <dgm:prSet presAssocID="{8EFAB73E-08C9-47EC-8C16-AB9927D23D16}" presName="conn2-1" presStyleLbl="parChTrans1D2" presStyleIdx="2" presStyleCnt="3"/>
      <dgm:spPr/>
    </dgm:pt>
    <dgm:pt modelId="{066E56B3-5B92-4194-B677-3BFFF84028F7}" type="pres">
      <dgm:prSet presAssocID="{8EFAB73E-08C9-47EC-8C16-AB9927D23D16}" presName="connTx" presStyleLbl="parChTrans1D2" presStyleIdx="2" presStyleCnt="3"/>
      <dgm:spPr/>
    </dgm:pt>
    <dgm:pt modelId="{36BC3A6C-F407-4C2D-9957-283AC0C900AF}" type="pres">
      <dgm:prSet presAssocID="{B60DA8EF-2D46-409E-B36D-36D42A7FD7DE}" presName="root2" presStyleCnt="0"/>
      <dgm:spPr/>
    </dgm:pt>
    <dgm:pt modelId="{63A416BD-37D5-474A-999C-D6C94422A2B1}" type="pres">
      <dgm:prSet presAssocID="{B60DA8EF-2D46-409E-B36D-36D42A7FD7DE}" presName="LevelTwoTextNode" presStyleLbl="node2" presStyleIdx="2" presStyleCnt="3">
        <dgm:presLayoutVars>
          <dgm:chPref val="3"/>
        </dgm:presLayoutVars>
      </dgm:prSet>
      <dgm:spPr/>
    </dgm:pt>
    <dgm:pt modelId="{2FDF491D-95DA-4C69-ACA0-2811581947AA}" type="pres">
      <dgm:prSet presAssocID="{B60DA8EF-2D46-409E-B36D-36D42A7FD7DE}" presName="level3hierChild" presStyleCnt="0"/>
      <dgm:spPr/>
    </dgm:pt>
    <dgm:pt modelId="{531A029A-306C-4FB4-8904-9CC9D576C135}" type="pres">
      <dgm:prSet presAssocID="{25D2C96A-87CD-4EEB-8517-6B0579A577E2}" presName="conn2-1" presStyleLbl="parChTrans1D3" presStyleIdx="4" presStyleCnt="8"/>
      <dgm:spPr/>
    </dgm:pt>
    <dgm:pt modelId="{E3FCCE9E-F5EF-4043-B578-1F7CC4F4F521}" type="pres">
      <dgm:prSet presAssocID="{25D2C96A-87CD-4EEB-8517-6B0579A577E2}" presName="connTx" presStyleLbl="parChTrans1D3" presStyleIdx="4" presStyleCnt="8"/>
      <dgm:spPr/>
    </dgm:pt>
    <dgm:pt modelId="{26A1AB2F-CF82-4937-B48D-E2AA43BD9F20}" type="pres">
      <dgm:prSet presAssocID="{C7587BF1-0613-4B11-B137-0CA8E11065A8}" presName="root2" presStyleCnt="0"/>
      <dgm:spPr/>
    </dgm:pt>
    <dgm:pt modelId="{C48E9238-7F50-4F9C-912A-5D187546CD59}" type="pres">
      <dgm:prSet presAssocID="{C7587BF1-0613-4B11-B137-0CA8E11065A8}" presName="LevelTwoTextNode" presStyleLbl="node3" presStyleIdx="4" presStyleCnt="8">
        <dgm:presLayoutVars>
          <dgm:chPref val="3"/>
        </dgm:presLayoutVars>
      </dgm:prSet>
      <dgm:spPr/>
    </dgm:pt>
    <dgm:pt modelId="{50F1D216-DC53-461A-9B9C-B1718F11917F}" type="pres">
      <dgm:prSet presAssocID="{C7587BF1-0613-4B11-B137-0CA8E11065A8}" presName="level3hierChild" presStyleCnt="0"/>
      <dgm:spPr/>
    </dgm:pt>
    <dgm:pt modelId="{ECF003BD-770B-43C1-B5AB-D12EDA7C112E}" type="pres">
      <dgm:prSet presAssocID="{065043E5-4ACC-46B5-82CE-5B20579E221F}" presName="conn2-1" presStyleLbl="parChTrans1D3" presStyleIdx="5" presStyleCnt="8"/>
      <dgm:spPr/>
    </dgm:pt>
    <dgm:pt modelId="{CB316BF9-EBFD-47BE-B0B6-39506A7BBA2D}" type="pres">
      <dgm:prSet presAssocID="{065043E5-4ACC-46B5-82CE-5B20579E221F}" presName="connTx" presStyleLbl="parChTrans1D3" presStyleIdx="5" presStyleCnt="8"/>
      <dgm:spPr/>
    </dgm:pt>
    <dgm:pt modelId="{71CB71DD-1EEC-44A6-ACC9-78317A54C86E}" type="pres">
      <dgm:prSet presAssocID="{0EE51C34-8DA4-4CFF-A746-ECB7E24D9342}" presName="root2" presStyleCnt="0"/>
      <dgm:spPr/>
    </dgm:pt>
    <dgm:pt modelId="{5310E84B-E255-4534-BF99-3123563C0170}" type="pres">
      <dgm:prSet presAssocID="{0EE51C34-8DA4-4CFF-A746-ECB7E24D9342}" presName="LevelTwoTextNode" presStyleLbl="node3" presStyleIdx="5" presStyleCnt="8">
        <dgm:presLayoutVars>
          <dgm:chPref val="3"/>
        </dgm:presLayoutVars>
      </dgm:prSet>
      <dgm:spPr/>
    </dgm:pt>
    <dgm:pt modelId="{CCB5CE52-4C6B-4B9F-85A8-4CDF82A6FDF8}" type="pres">
      <dgm:prSet presAssocID="{0EE51C34-8DA4-4CFF-A746-ECB7E24D9342}" presName="level3hierChild" presStyleCnt="0"/>
      <dgm:spPr/>
    </dgm:pt>
    <dgm:pt modelId="{32CC6EA5-CBCF-4923-A1F0-0F22CFA2C6FE}" type="pres">
      <dgm:prSet presAssocID="{18DF9205-CC51-4FE2-BCFD-9F590FFE8237}" presName="conn2-1" presStyleLbl="parChTrans1D3" presStyleIdx="6" presStyleCnt="8"/>
      <dgm:spPr/>
    </dgm:pt>
    <dgm:pt modelId="{E02EC032-A92D-43E1-807E-1E3B35011604}" type="pres">
      <dgm:prSet presAssocID="{18DF9205-CC51-4FE2-BCFD-9F590FFE8237}" presName="connTx" presStyleLbl="parChTrans1D3" presStyleIdx="6" presStyleCnt="8"/>
      <dgm:spPr/>
    </dgm:pt>
    <dgm:pt modelId="{2B14D598-0FE7-427A-9149-7DEBBB2A63B1}" type="pres">
      <dgm:prSet presAssocID="{6211F679-2EA2-4310-9DF5-A9CCA9F586A4}" presName="root2" presStyleCnt="0"/>
      <dgm:spPr/>
    </dgm:pt>
    <dgm:pt modelId="{F5FBB01F-BE10-42F0-998A-D6278CC6CEBA}" type="pres">
      <dgm:prSet presAssocID="{6211F679-2EA2-4310-9DF5-A9CCA9F586A4}" presName="LevelTwoTextNode" presStyleLbl="node3" presStyleIdx="6" presStyleCnt="8">
        <dgm:presLayoutVars>
          <dgm:chPref val="3"/>
        </dgm:presLayoutVars>
      </dgm:prSet>
      <dgm:spPr/>
    </dgm:pt>
    <dgm:pt modelId="{3534F12D-0383-4907-9408-CB43BA39E56A}" type="pres">
      <dgm:prSet presAssocID="{6211F679-2EA2-4310-9DF5-A9CCA9F586A4}" presName="level3hierChild" presStyleCnt="0"/>
      <dgm:spPr/>
    </dgm:pt>
    <dgm:pt modelId="{BC862B1B-A04B-4865-8D7A-69D3C3D4DAF6}" type="pres">
      <dgm:prSet presAssocID="{853D3A49-A986-4914-9AD9-47D69024F888}" presName="conn2-1" presStyleLbl="parChTrans1D3" presStyleIdx="7" presStyleCnt="8"/>
      <dgm:spPr/>
    </dgm:pt>
    <dgm:pt modelId="{9CEE7EC9-4E0C-47F6-A867-4969B4E4F6F1}" type="pres">
      <dgm:prSet presAssocID="{853D3A49-A986-4914-9AD9-47D69024F888}" presName="connTx" presStyleLbl="parChTrans1D3" presStyleIdx="7" presStyleCnt="8"/>
      <dgm:spPr/>
    </dgm:pt>
    <dgm:pt modelId="{B4BAB81E-286D-4DC8-B0CE-7A62F991BA40}" type="pres">
      <dgm:prSet presAssocID="{3ADF2E7F-AD5C-42C8-8BEE-A4B797ED849F}" presName="root2" presStyleCnt="0"/>
      <dgm:spPr/>
    </dgm:pt>
    <dgm:pt modelId="{B052646F-2C82-420C-9A08-70252F48C22D}" type="pres">
      <dgm:prSet presAssocID="{3ADF2E7F-AD5C-42C8-8BEE-A4B797ED849F}" presName="LevelTwoTextNode" presStyleLbl="node3" presStyleIdx="7" presStyleCnt="8">
        <dgm:presLayoutVars>
          <dgm:chPref val="3"/>
        </dgm:presLayoutVars>
      </dgm:prSet>
      <dgm:spPr/>
    </dgm:pt>
    <dgm:pt modelId="{1A2EEFBB-9909-481A-8D3F-90D9E536D1F3}" type="pres">
      <dgm:prSet presAssocID="{3ADF2E7F-AD5C-42C8-8BEE-A4B797ED849F}" presName="level3hierChild" presStyleCnt="0"/>
      <dgm:spPr/>
    </dgm:pt>
  </dgm:ptLst>
  <dgm:cxnLst>
    <dgm:cxn modelId="{E0CD2102-4D4E-4E8D-B36C-115251495C66}" type="presOf" srcId="{4DEAF929-89E4-406E-B6BC-F065C819C6FA}" destId="{D87AE249-5583-43C5-B1B0-D1E9257CB440}" srcOrd="0" destOrd="0" presId="urn:microsoft.com/office/officeart/2008/layout/HorizontalMultiLevelHierarchy"/>
    <dgm:cxn modelId="{75898802-99EB-4D35-8370-518196D2B596}" type="presOf" srcId="{B44A509E-A35C-48B9-8288-6E9FAE3D268A}" destId="{BC145584-9B2E-4D47-B45C-5D365986A458}" srcOrd="1" destOrd="0" presId="urn:microsoft.com/office/officeart/2008/layout/HorizontalMultiLevelHierarchy"/>
    <dgm:cxn modelId="{690BA807-5354-4006-B089-7F2CE12CD057}" srcId="{223C4F8B-B1AB-4F1B-80DA-D8A7798082DB}" destId="{64E8FBCB-EDBE-4E4E-877F-5586F95229F8}" srcOrd="1" destOrd="0" parTransId="{4DEAF929-89E4-406E-B6BC-F065C819C6FA}" sibTransId="{6CAEE85E-D439-4EA5-9BED-6364DEFB0D40}"/>
    <dgm:cxn modelId="{A21C520B-5C7E-4A31-9344-D2FC41A64DA7}" srcId="{1461991B-889A-4A35-9CD0-BCA36AC16977}" destId="{676B46C6-AF40-487E-86B6-D7FD7B8A3CDE}" srcOrd="0" destOrd="0" parTransId="{6B62A9A9-21EE-444E-AC96-211E90EE30F0}" sibTransId="{B0664FEC-6673-4EE8-BC3F-56013DC50F27}"/>
    <dgm:cxn modelId="{CDB36010-7618-4357-A723-A5E6FF88A28B}" type="presOf" srcId="{8EFAB73E-08C9-47EC-8C16-AB9927D23D16}" destId="{066E56B3-5B92-4194-B677-3BFFF84028F7}" srcOrd="1" destOrd="0" presId="urn:microsoft.com/office/officeart/2008/layout/HorizontalMultiLevelHierarchy"/>
    <dgm:cxn modelId="{53E45A10-2705-407F-8FD4-4A18621B2FD5}" srcId="{24347C29-F704-4DB3-835A-6C900426F98D}" destId="{D624BAAB-C406-4CC4-9293-12DD695D42EA}" srcOrd="1" destOrd="0" parTransId="{60A5194F-6000-4422-B93A-42C01DDC3644}" sibTransId="{87645716-1D24-4C42-9C99-446A91975563}"/>
    <dgm:cxn modelId="{EE361B14-2BE3-48A2-AEE0-CEF6E085719E}" type="presOf" srcId="{97DF4C35-FBBF-4212-AF32-0AC9A710DBE0}" destId="{DFD01B60-F09B-4958-9E56-7AF81797F1F0}" srcOrd="1" destOrd="0" presId="urn:microsoft.com/office/officeart/2008/layout/HorizontalMultiLevelHierarchy"/>
    <dgm:cxn modelId="{ABD2E614-D344-4DD2-8275-C7FE0B424C3F}" srcId="{AD4458F1-5598-4169-824C-ECEE325E5B31}" destId="{0A966F55-8E29-4A82-824B-016386C030BF}" srcOrd="1" destOrd="0" parTransId="{5D5D9E75-C3C9-41A0-BF24-75C0102B2A31}" sibTransId="{ABA8A888-32F1-46A3-9CEC-D806302E0819}"/>
    <dgm:cxn modelId="{4FD78C16-D4ED-47F3-9285-4899A6BE9782}" type="presOf" srcId="{0EE51C34-8DA4-4CFF-A746-ECB7E24D9342}" destId="{5310E84B-E255-4534-BF99-3123563C0170}" srcOrd="0" destOrd="0" presId="urn:microsoft.com/office/officeart/2008/layout/HorizontalMultiLevelHierarchy"/>
    <dgm:cxn modelId="{F0226E17-E8B2-4411-9F14-BF0125A3B45C}" srcId="{B60DA8EF-2D46-409E-B36D-36D42A7FD7DE}" destId="{3ADF2E7F-AD5C-42C8-8BEE-A4B797ED849F}" srcOrd="3" destOrd="0" parTransId="{853D3A49-A986-4914-9AD9-47D69024F888}" sibTransId="{392B3BDC-9CAF-4302-A5BD-F5675F9E7740}"/>
    <dgm:cxn modelId="{F5EE7F19-B472-45E9-AC12-635C5781353A}" srcId="{0B829FCE-1C52-4C71-86B4-265374CC3944}" destId="{AD4458F1-5598-4169-824C-ECEE325E5B31}" srcOrd="0" destOrd="0" parTransId="{EAB234C3-7B46-467B-B801-1EB355E8BE32}" sibTransId="{BDAC9DDE-056D-44C3-B6E8-FB1330B45672}"/>
    <dgm:cxn modelId="{71BDDE19-4D6B-4033-BDA2-C5F290024285}" type="presOf" srcId="{4E121464-D539-4A88-A091-6BCB2103C093}" destId="{975F7B86-E9A7-4FC2-9CE9-D97FAD6F13D7}" srcOrd="1" destOrd="0" presId="urn:microsoft.com/office/officeart/2008/layout/HorizontalMultiLevelHierarchy"/>
    <dgm:cxn modelId="{125D381A-C965-4BD4-AFB5-D1680FFAB451}" type="presOf" srcId="{2C30FA4F-6078-4BFA-A159-D66ACAECE826}" destId="{7664F95E-461B-439A-9C89-60D384B2633E}" srcOrd="0" destOrd="0" presId="urn:microsoft.com/office/officeart/2008/layout/HorizontalMultiLevelHierarchy"/>
    <dgm:cxn modelId="{02ECF01A-954B-4FA3-845B-4379056EE8BC}" srcId="{1461991B-889A-4A35-9CD0-BCA36AC16977}" destId="{24347C29-F704-4DB3-835A-6C900426F98D}" srcOrd="1" destOrd="0" parTransId="{36F3E758-EB2A-406F-9BF7-B86AC8A52E64}" sibTransId="{E98F95BB-270E-4E70-AA39-7B36CF6091E6}"/>
    <dgm:cxn modelId="{B9885B1B-B032-45E9-AC25-E9F63BDDFAF3}" type="presOf" srcId="{0CA42459-2DCC-4CC4-955B-765A2F0FE0DD}" destId="{DFD2C76F-DD16-4BFF-8FE9-5A2EC0BA183E}" srcOrd="0" destOrd="0" presId="urn:microsoft.com/office/officeart/2008/layout/HorizontalMultiLevelHierarchy"/>
    <dgm:cxn modelId="{9CCD931F-EC7D-42BE-9C34-C9212618C4B2}" type="presOf" srcId="{36F3E758-EB2A-406F-9BF7-B86AC8A52E64}" destId="{036675D7-812D-4E77-B014-C9912B78DFC0}" srcOrd="1" destOrd="0" presId="urn:microsoft.com/office/officeart/2008/layout/HorizontalMultiLevelHierarchy"/>
    <dgm:cxn modelId="{84D8DE21-D93B-4A12-8AC4-18B2F93720A5}" type="presOf" srcId="{4E121464-D539-4A88-A091-6BCB2103C093}" destId="{A746C7AD-E3BC-4D72-88CF-B617101BB1D8}" srcOrd="0" destOrd="0" presId="urn:microsoft.com/office/officeart/2008/layout/HorizontalMultiLevelHierarchy"/>
    <dgm:cxn modelId="{45B8D92A-645E-4FC5-B61E-B4E416BE286B}" srcId="{AD4458F1-5598-4169-824C-ECEE325E5B31}" destId="{652A2814-6B63-4D20-B1C3-ABA3F58AA459}" srcOrd="0" destOrd="0" parTransId="{97DF4C35-FBBF-4212-AF32-0AC9A710DBE0}" sibTransId="{E9342461-F4A3-4426-AC65-4BBAB3A7B164}"/>
    <dgm:cxn modelId="{FA6BA031-E087-4F87-B588-7BA79584AEB9}" type="presOf" srcId="{2C30FA4F-6078-4BFA-A159-D66ACAECE826}" destId="{0117C390-1290-4B45-9F01-8911E6F0CF4D}" srcOrd="1" destOrd="0" presId="urn:microsoft.com/office/officeart/2008/layout/HorizontalMultiLevelHierarchy"/>
    <dgm:cxn modelId="{2BF8D831-558F-41D6-ADFE-4D10DD2AF2A9}" srcId="{223C4F8B-B1AB-4F1B-80DA-D8A7798082DB}" destId="{010F2496-8399-4B0F-85A4-103AB36DD4E9}" srcOrd="3" destOrd="0" parTransId="{82BFC880-346C-4BBC-8720-0D73517BE0D9}" sibTransId="{48DF9217-39FE-469A-8E21-B223AF8E1BD5}"/>
    <dgm:cxn modelId="{B9E01B34-A476-4413-A8FB-C8142F330E87}" type="presOf" srcId="{8EFAB73E-08C9-47EC-8C16-AB9927D23D16}" destId="{D660AC79-D94D-486B-A714-BEE309845D27}" srcOrd="0" destOrd="0" presId="urn:microsoft.com/office/officeart/2008/layout/HorizontalMultiLevelHierarchy"/>
    <dgm:cxn modelId="{CED22239-0BF9-4B69-9858-3039FC3B55B9}" type="presOf" srcId="{11AE8F60-8DA0-4751-9C81-08CCED52AF3F}" destId="{8C170268-E87A-4978-B5BD-63E81406C11E}" srcOrd="0" destOrd="0" presId="urn:microsoft.com/office/officeart/2008/layout/HorizontalMultiLevelHierarchy"/>
    <dgm:cxn modelId="{3522DC39-3482-45BA-91AE-744124B5A9D8}" type="presOf" srcId="{0CA42459-2DCC-4CC4-955B-765A2F0FE0DD}" destId="{122852B9-0669-4490-8251-151C4BE26E30}" srcOrd="1" destOrd="0" presId="urn:microsoft.com/office/officeart/2008/layout/HorizontalMultiLevelHierarchy"/>
    <dgm:cxn modelId="{FDCD7B3A-56CC-441D-916A-412C9A180A91}" type="presOf" srcId="{82BFC880-346C-4BBC-8720-0D73517BE0D9}" destId="{C3C2411A-3D43-4014-9195-79EFF679175C}" srcOrd="1" destOrd="0" presId="urn:microsoft.com/office/officeart/2008/layout/HorizontalMultiLevelHierarchy"/>
    <dgm:cxn modelId="{9E3AE83A-CBE2-4FF3-B229-5B40CF9DFD05}" type="presOf" srcId="{4DEAF929-89E4-406E-B6BC-F065C819C6FA}" destId="{7F2413BB-555C-499E-885C-93586CA91EBC}" srcOrd="1" destOrd="0" presId="urn:microsoft.com/office/officeart/2008/layout/HorizontalMultiLevelHierarchy"/>
    <dgm:cxn modelId="{0860B73D-9CB6-4995-B8A0-23C08A56FBC4}" type="presOf" srcId="{364D17A4-4D8B-4B50-96D0-4A3BF0F7870A}" destId="{AEDF512B-4B4C-4C83-B43C-73DAC7514E23}" srcOrd="0" destOrd="0" presId="urn:microsoft.com/office/officeart/2008/layout/HorizontalMultiLevelHierarchy"/>
    <dgm:cxn modelId="{93976740-85B2-413B-8CE2-92F384DEC77E}" type="presOf" srcId="{853D3A49-A986-4914-9AD9-47D69024F888}" destId="{BC862B1B-A04B-4865-8D7A-69D3C3D4DAF6}" srcOrd="0" destOrd="0" presId="urn:microsoft.com/office/officeart/2008/layout/HorizontalMultiLevelHierarchy"/>
    <dgm:cxn modelId="{31362C5B-6E2D-4A66-A7B1-41454A33B0C1}" type="presOf" srcId="{FEA1D59B-FF7A-4849-93C0-CDE91044095C}" destId="{0181D8EB-840F-466E-B46F-14DBF1378D62}" srcOrd="0" destOrd="0" presId="urn:microsoft.com/office/officeart/2008/layout/HorizontalMultiLevelHierarchy"/>
    <dgm:cxn modelId="{6C58D85B-9282-43EC-A847-54CA718035DE}" type="presOf" srcId="{1461991B-889A-4A35-9CD0-BCA36AC16977}" destId="{D492FE11-DA92-4970-92D2-801BCD780611}" srcOrd="0" destOrd="0" presId="urn:microsoft.com/office/officeart/2008/layout/HorizontalMultiLevelHierarchy"/>
    <dgm:cxn modelId="{B6B24844-BB53-4DA6-BA64-A399E6C4C196}" type="presOf" srcId="{5D5D9E75-C3C9-41A0-BF24-75C0102B2A31}" destId="{2A17685E-436A-4E35-BA7D-B0E3A77161EF}" srcOrd="1" destOrd="0" presId="urn:microsoft.com/office/officeart/2008/layout/HorizontalMultiLevelHierarchy"/>
    <dgm:cxn modelId="{368EC444-4D75-4EEF-900A-BD07E0CD1620}" type="presOf" srcId="{25D2C96A-87CD-4EEB-8517-6B0579A577E2}" destId="{531A029A-306C-4FB4-8904-9CC9D576C135}" srcOrd="0" destOrd="0" presId="urn:microsoft.com/office/officeart/2008/layout/HorizontalMultiLevelHierarchy"/>
    <dgm:cxn modelId="{AFD57566-F51F-48DC-8912-FFC76722F65B}" type="presOf" srcId="{6211F679-2EA2-4310-9DF5-A9CCA9F586A4}" destId="{F5FBB01F-BE10-42F0-998A-D6278CC6CEBA}" srcOrd="0" destOrd="0" presId="urn:microsoft.com/office/officeart/2008/layout/HorizontalMultiLevelHierarchy"/>
    <dgm:cxn modelId="{C1AA2367-4E3E-40E2-B374-BC721E76876C}" type="presOf" srcId="{0B829FCE-1C52-4C71-86B4-265374CC3944}" destId="{3CEC6BAE-3ABC-4C23-874F-01430DC3D7BB}" srcOrd="0" destOrd="0" presId="urn:microsoft.com/office/officeart/2008/layout/HorizontalMultiLevelHierarchy"/>
    <dgm:cxn modelId="{3F8B1C4B-ED40-4DC9-8F11-FD66D2140626}" type="presOf" srcId="{B60DA8EF-2D46-409E-B36D-36D42A7FD7DE}" destId="{63A416BD-37D5-474A-999C-D6C94422A2B1}" srcOrd="0" destOrd="0" presId="urn:microsoft.com/office/officeart/2008/layout/HorizontalMultiLevelHierarchy"/>
    <dgm:cxn modelId="{FA914E4B-D8AA-4A4A-A597-28DC68919074}" type="presOf" srcId="{6B62A9A9-21EE-444E-AC96-211E90EE30F0}" destId="{FE4D2185-732F-4444-9F48-90A09FC6CE5A}" srcOrd="0" destOrd="0" presId="urn:microsoft.com/office/officeart/2008/layout/HorizontalMultiLevelHierarchy"/>
    <dgm:cxn modelId="{A835A26B-E476-45C7-A602-C36129E789E8}" srcId="{02CC1788-0290-4774-87B7-21AC51561403}" destId="{4FA25B1A-362B-4904-B4C3-C6CB78D39955}" srcOrd="0" destOrd="0" parTransId="{BC5AB70E-AA22-4023-B2CB-F9007B387C50}" sibTransId="{A5928896-030B-48F5-9878-A02D95BABBD8}"/>
    <dgm:cxn modelId="{9B11164C-CC22-4222-A6B1-88DA14DE1BDD}" type="presOf" srcId="{02CC1788-0290-4774-87B7-21AC51561403}" destId="{B446DC77-58B2-4FAD-B380-145FE0F696BF}" srcOrd="0" destOrd="0" presId="urn:microsoft.com/office/officeart/2008/layout/HorizontalMultiLevelHierarchy"/>
    <dgm:cxn modelId="{E5A42E4C-D8DA-41B1-812E-C0D2FA9982D7}" type="presOf" srcId="{2FF56FD2-E446-444D-8E8D-A519B0CA7BBA}" destId="{18B7E025-53B0-493E-8E58-F15402E8ABF9}" srcOrd="0" destOrd="0" presId="urn:microsoft.com/office/officeart/2008/layout/HorizontalMultiLevelHierarchy"/>
    <dgm:cxn modelId="{AA7FBC4E-34D4-4475-B4A2-27D6E6BFCB93}" type="presOf" srcId="{B44A509E-A35C-48B9-8288-6E9FAE3D268A}" destId="{D74142EC-20A1-4319-90DC-18B1056D2B57}" srcOrd="0" destOrd="0" presId="urn:microsoft.com/office/officeart/2008/layout/HorizontalMultiLevelHierarchy"/>
    <dgm:cxn modelId="{3B89314F-8334-4A21-911C-89CC46C3180B}" type="presOf" srcId="{065043E5-4ACC-46B5-82CE-5B20579E221F}" destId="{ECF003BD-770B-43C1-B5AB-D12EDA7C112E}" srcOrd="0" destOrd="0" presId="urn:microsoft.com/office/officeart/2008/layout/HorizontalMultiLevelHierarchy"/>
    <dgm:cxn modelId="{4292A151-C9F6-4F35-9735-8954CF663FBE}" type="presOf" srcId="{C4ED1F3C-76A4-4E8E-9A1D-DD3F1A3BBD7F}" destId="{5E044834-D728-4E05-8227-65AF6725712A}" srcOrd="0" destOrd="0" presId="urn:microsoft.com/office/officeart/2008/layout/HorizontalMultiLevelHierarchy"/>
    <dgm:cxn modelId="{6967DD52-DF4A-4548-8489-A328149CB07A}" type="presOf" srcId="{60A5194F-6000-4422-B93A-42C01DDC3644}" destId="{49A65EC5-4C44-46A6-8922-952EE7617986}" srcOrd="0" destOrd="0" presId="urn:microsoft.com/office/officeart/2008/layout/HorizontalMultiLevelHierarchy"/>
    <dgm:cxn modelId="{A3CD2055-D0A6-4270-B16D-D508E6963386}" type="presOf" srcId="{64E8FBCB-EDBE-4E4E-877F-5586F95229F8}" destId="{B85624B3-875B-4C46-9122-B216204AD792}" srcOrd="0" destOrd="0" presId="urn:microsoft.com/office/officeart/2008/layout/HorizontalMultiLevelHierarchy"/>
    <dgm:cxn modelId="{CDECEC55-278F-4DF4-A1C7-658C49BA9E5F}" type="presOf" srcId="{652A2814-6B63-4D20-B1C3-ABA3F58AA459}" destId="{CEA2B497-FD75-429B-B256-B779891A733F}" srcOrd="0" destOrd="0" presId="urn:microsoft.com/office/officeart/2008/layout/HorizontalMultiLevelHierarchy"/>
    <dgm:cxn modelId="{46ACF675-DF46-40DB-BFCC-498307DB6F39}" type="presOf" srcId="{010F2496-8399-4B0F-85A4-103AB36DD4E9}" destId="{6817CA00-F39C-47EE-82A9-98C7F808F77F}" srcOrd="0" destOrd="0" presId="urn:microsoft.com/office/officeart/2008/layout/HorizontalMultiLevelHierarchy"/>
    <dgm:cxn modelId="{3EEF7978-F3E3-4516-B9B5-7CBAC3B0E719}" type="presOf" srcId="{18DF9205-CC51-4FE2-BCFD-9F590FFE8237}" destId="{E02EC032-A92D-43E1-807E-1E3B35011604}" srcOrd="1" destOrd="0" presId="urn:microsoft.com/office/officeart/2008/layout/HorizontalMultiLevelHierarchy"/>
    <dgm:cxn modelId="{88B18279-0768-4D1C-9E36-C70FAC3CA3DF}" type="presOf" srcId="{4FA25B1A-362B-4904-B4C3-C6CB78D39955}" destId="{A1F0BB07-F7AA-40E8-83B6-3A601EB18333}" srcOrd="0" destOrd="0" presId="urn:microsoft.com/office/officeart/2008/layout/HorizontalMultiLevelHierarchy"/>
    <dgm:cxn modelId="{380B177B-B042-489C-8365-94BE85E28F71}" type="presOf" srcId="{97DF4C35-FBBF-4212-AF32-0AC9A710DBE0}" destId="{91E7BBBF-1680-4950-B78C-751A95509F44}" srcOrd="0" destOrd="0" presId="urn:microsoft.com/office/officeart/2008/layout/HorizontalMultiLevelHierarchy"/>
    <dgm:cxn modelId="{8FF02B7C-DB56-4F6B-A2B2-FFC5E4CA41E0}" type="presOf" srcId="{2651B803-4944-4F10-B429-E2D2239A092B}" destId="{EE9040D3-1E15-4AA3-AF71-620C7092464B}" srcOrd="1" destOrd="0" presId="urn:microsoft.com/office/officeart/2008/layout/HorizontalMultiLevelHierarchy"/>
    <dgm:cxn modelId="{3F89367D-6613-487D-81A6-573810FD479A}" srcId="{676B46C6-AF40-487E-86B6-D7FD7B8A3CDE}" destId="{223C4F8B-B1AB-4F1B-80DA-D8A7798082DB}" srcOrd="0" destOrd="0" parTransId="{2FF56FD2-E446-444D-8E8D-A519B0CA7BBA}" sibTransId="{AE29CFA7-CD2B-4381-B785-E7EC574D8F41}"/>
    <dgm:cxn modelId="{BE13D07D-880D-483A-B0E7-4334A3EBA6CC}" type="presOf" srcId="{C4ED1F3C-76A4-4E8E-9A1D-DD3F1A3BBD7F}" destId="{D5C0AC52-963B-468F-9A05-FC383B6F5373}" srcOrd="1" destOrd="0" presId="urn:microsoft.com/office/officeart/2008/layout/HorizontalMultiLevelHierarchy"/>
    <dgm:cxn modelId="{5A33B37E-23E4-4046-8E23-FD266D967ED0}" srcId="{B60DA8EF-2D46-409E-B36D-36D42A7FD7DE}" destId="{0EE51C34-8DA4-4CFF-A746-ECB7E24D9342}" srcOrd="1" destOrd="0" parTransId="{065043E5-4ACC-46B5-82CE-5B20579E221F}" sibTransId="{739E864B-7B54-4F10-BCF3-06D023635C59}"/>
    <dgm:cxn modelId="{EB301081-17AF-46EB-966A-1AF2CEBBB1DC}" type="presOf" srcId="{01B6603A-0B7F-4922-983E-242D9FFAC61B}" destId="{A94349A3-9575-41DC-B0EC-89EF19AD0B60}" srcOrd="0" destOrd="0" presId="urn:microsoft.com/office/officeart/2008/layout/HorizontalMultiLevelHierarchy"/>
    <dgm:cxn modelId="{79840685-11F1-4F7F-8E52-44DD49DD7511}" type="presOf" srcId="{19ED6706-D2B8-4470-B12B-E0984FD53316}" destId="{B52BFAFC-45A9-4E87-88BF-4ED58C174006}" srcOrd="0" destOrd="0" presId="urn:microsoft.com/office/officeart/2008/layout/HorizontalMultiLevelHierarchy"/>
    <dgm:cxn modelId="{97B5B586-7C86-4948-82BA-B9238E43420C}" type="presOf" srcId="{0FF21CB0-C487-4034-9F1A-7743D106EA3D}" destId="{18DCBBC4-5B59-4EAB-8391-EA564689AA8B}" srcOrd="0" destOrd="0" presId="urn:microsoft.com/office/officeart/2008/layout/HorizontalMultiLevelHierarchy"/>
    <dgm:cxn modelId="{B5D80D87-A157-4202-9E69-1FF57AD2E2EF}" srcId="{652A2814-6B63-4D20-B1C3-ABA3F58AA459}" destId="{0FF21CB0-C487-4034-9F1A-7743D106EA3D}" srcOrd="0" destOrd="0" parTransId="{29928963-17A8-4D21-BA56-C4D80B9FE019}" sibTransId="{2A250D7F-EFD4-4B8B-A9A9-89FD75D122B1}"/>
    <dgm:cxn modelId="{74F6A787-A05C-41D4-B8E4-0E83A7D25B87}" type="presOf" srcId="{C7587BF1-0613-4B11-B137-0CA8E11065A8}" destId="{C48E9238-7F50-4F9C-912A-5D187546CD59}" srcOrd="0" destOrd="0" presId="urn:microsoft.com/office/officeart/2008/layout/HorizontalMultiLevelHierarchy"/>
    <dgm:cxn modelId="{143B0B89-0DC6-419A-93D0-0306CD6FA7EA}" srcId="{652A2814-6B63-4D20-B1C3-ABA3F58AA459}" destId="{1461991B-889A-4A35-9CD0-BCA36AC16977}" srcOrd="1" destOrd="0" parTransId="{01B6603A-0B7F-4922-983E-242D9FFAC61B}" sibTransId="{A9F133D3-FA43-4009-A9F3-B508F5B24C2E}"/>
    <dgm:cxn modelId="{A6A3E389-0766-4B25-BDB0-14421622EB16}" type="presOf" srcId="{AD4458F1-5598-4169-824C-ECEE325E5B31}" destId="{E71F9A3D-CE0D-49BF-9C5A-7631CA6B1D09}" srcOrd="0" destOrd="0" presId="urn:microsoft.com/office/officeart/2008/layout/HorizontalMultiLevelHierarchy"/>
    <dgm:cxn modelId="{5C976F8B-A5FA-4E77-950E-563399A44B59}" type="presOf" srcId="{7DD9BEA8-05FB-451F-B05D-3EDAF2B81235}" destId="{0CAFBBAF-8BB3-485B-9499-655339BA1F0E}" srcOrd="1" destOrd="0" presId="urn:microsoft.com/office/officeart/2008/layout/HorizontalMultiLevelHierarchy"/>
    <dgm:cxn modelId="{F13E588C-D1AC-4D78-8FF1-49FF42E674ED}" type="presOf" srcId="{18DF9205-CC51-4FE2-BCFD-9F590FFE8237}" destId="{32CC6EA5-CBCF-4923-A1F0-0F22CFA2C6FE}" srcOrd="0" destOrd="0" presId="urn:microsoft.com/office/officeart/2008/layout/HorizontalMultiLevelHierarchy"/>
    <dgm:cxn modelId="{BAEE7D8D-D180-4549-921D-2DFC5BD681AC}" type="presOf" srcId="{BC5AB70E-AA22-4023-B2CB-F9007B387C50}" destId="{7BC85D50-D8BB-4E3C-801B-37CF5649AA82}" srcOrd="0" destOrd="0" presId="urn:microsoft.com/office/officeart/2008/layout/HorizontalMultiLevelHierarchy"/>
    <dgm:cxn modelId="{9A1F9891-3EE8-42F0-97BA-520DFBC792C3}" srcId="{223C4F8B-B1AB-4F1B-80DA-D8A7798082DB}" destId="{17DE34CA-D578-4107-B18F-10DAD900D1DD}" srcOrd="0" destOrd="0" parTransId="{7DD9BEA8-05FB-451F-B05D-3EDAF2B81235}" sibTransId="{91C4BC1A-2507-444E-AA66-3D3F26627CA8}"/>
    <dgm:cxn modelId="{B7DEB794-CDA3-45EF-A85A-9EE1DA94A42D}" type="presOf" srcId="{7419E026-75D0-4A1A-ADBD-B84A9278864A}" destId="{5AC64575-8055-46EF-AD60-226C44E90C0A}" srcOrd="0" destOrd="0" presId="urn:microsoft.com/office/officeart/2008/layout/HorizontalMultiLevelHierarchy"/>
    <dgm:cxn modelId="{79294795-C76D-426C-86DB-CB990C9D66EB}" type="presOf" srcId="{80AC1DAF-94B9-43EA-B7F8-E5302E4A519E}" destId="{07F294E3-6D14-409C-B39D-4B8B4F1A6CEB}" srcOrd="0" destOrd="0" presId="urn:microsoft.com/office/officeart/2008/layout/HorizontalMultiLevelHierarchy"/>
    <dgm:cxn modelId="{4FBB7E97-4CD6-45DE-9D8F-4C9A921F7E54}" type="presOf" srcId="{60A5194F-6000-4422-B93A-42C01DDC3644}" destId="{2F1A5460-D392-48BE-8830-9AC3B481DC6C}" srcOrd="1" destOrd="0" presId="urn:microsoft.com/office/officeart/2008/layout/HorizontalMultiLevelHierarchy"/>
    <dgm:cxn modelId="{B7807398-60F2-406B-AD3E-0DB222787389}" type="presOf" srcId="{2651B803-4944-4F10-B429-E2D2239A092B}" destId="{3DE54F78-3C97-4F1B-8324-144223A44D92}" srcOrd="0" destOrd="0" presId="urn:microsoft.com/office/officeart/2008/layout/HorizontalMultiLevelHierarchy"/>
    <dgm:cxn modelId="{9D3BF399-CE02-4FC8-ADCF-2E6E36388204}" type="presOf" srcId="{29928963-17A8-4D21-BA56-C4D80B9FE019}" destId="{C50D7454-3127-4ABD-8B00-FC3269080963}" srcOrd="1" destOrd="0" presId="urn:microsoft.com/office/officeart/2008/layout/HorizontalMultiLevelHierarchy"/>
    <dgm:cxn modelId="{2C65F899-B874-49F5-A117-9E68C5B4D381}" type="presOf" srcId="{6B62A9A9-21EE-444E-AC96-211E90EE30F0}" destId="{57A6EDD2-AB1E-4DE9-A42D-B0C7A5AEA57C}" srcOrd="1" destOrd="0" presId="urn:microsoft.com/office/officeart/2008/layout/HorizontalMultiLevelHierarchy"/>
    <dgm:cxn modelId="{7CEA869C-F886-4A3A-94A9-76068BFF3F78}" srcId="{24347C29-F704-4DB3-835A-6C900426F98D}" destId="{ED8A724B-3FE0-487B-8B34-F7B87A185FC9}" srcOrd="0" destOrd="0" parTransId="{11AE8F60-8DA0-4751-9C81-08CCED52AF3F}" sibTransId="{B2FC4F17-94F3-4140-B3B6-7EC5A1C9C9FD}"/>
    <dgm:cxn modelId="{227477A1-32A3-4DA1-B521-0D124E7EED63}" srcId="{4FA25B1A-362B-4904-B4C3-C6CB78D39955}" destId="{19ED6706-D2B8-4470-B12B-E0984FD53316}" srcOrd="3" destOrd="0" parTransId="{5EA68995-F2A2-4BBF-A3A0-6D0326FBD06F}" sibTransId="{DEDF9277-DC62-43D4-ABA3-78A88032D20D}"/>
    <dgm:cxn modelId="{56B19CA1-A555-432E-80AB-8A2DBA538D75}" type="presOf" srcId="{5EA68995-F2A2-4BBF-A3A0-6D0326FBD06F}" destId="{B3B1DFDD-163E-4F5B-A824-42EC1A6221AB}" srcOrd="1" destOrd="0" presId="urn:microsoft.com/office/officeart/2008/layout/HorizontalMultiLevelHierarchy"/>
    <dgm:cxn modelId="{CA2C01A3-6847-4CBA-AA77-4844C374649D}" srcId="{223C4F8B-B1AB-4F1B-80DA-D8A7798082DB}" destId="{364D17A4-4D8B-4B50-96D0-4A3BF0F7870A}" srcOrd="2" destOrd="0" parTransId="{2651B803-4944-4F10-B429-E2D2239A092B}" sibTransId="{E5DAE3CC-121A-42F8-A85F-8F816CB8EDC0}"/>
    <dgm:cxn modelId="{178D6CA4-8887-45C3-81C7-067A7B1C8B41}" type="presOf" srcId="{17DE34CA-D578-4107-B18F-10DAD900D1DD}" destId="{F8B5CF0B-99ED-4673-8FC9-60A2D6FDE737}" srcOrd="0" destOrd="0" presId="urn:microsoft.com/office/officeart/2008/layout/HorizontalMultiLevelHierarchy"/>
    <dgm:cxn modelId="{11BFB1A5-57CA-4345-92D7-E974FB9E4EA0}" type="presOf" srcId="{11AE8F60-8DA0-4751-9C81-08CCED52AF3F}" destId="{584F2F46-32DC-4326-B3DE-E1F82115D649}" srcOrd="1" destOrd="0" presId="urn:microsoft.com/office/officeart/2008/layout/HorizontalMultiLevelHierarchy"/>
    <dgm:cxn modelId="{F5F92EA7-E53B-40D2-BB23-D3C6A59AB218}" srcId="{4FA25B1A-362B-4904-B4C3-C6CB78D39955}" destId="{FEA1D59B-FF7A-4849-93C0-CDE91044095C}" srcOrd="1" destOrd="0" parTransId="{2C30FA4F-6078-4BFA-A159-D66ACAECE826}" sibTransId="{99C901B1-D330-4989-A31C-CE2E4070CE62}"/>
    <dgm:cxn modelId="{4DF04BA7-92D5-456C-8E04-EF05DF8C0920}" type="presOf" srcId="{5D5D9E75-C3C9-41A0-BF24-75C0102B2A31}" destId="{7DC1F0BB-66F6-4F63-A33A-E08CD3C44001}" srcOrd="0" destOrd="0" presId="urn:microsoft.com/office/officeart/2008/layout/HorizontalMultiLevelHierarchy"/>
    <dgm:cxn modelId="{1F77CEA7-E334-444C-85E7-528401009C7F}" type="presOf" srcId="{8B87686D-445D-4D83-8100-7495905E56D1}" destId="{FE15E3CE-6DC1-454F-A3F6-AA78D5BD7827}" srcOrd="0" destOrd="0" presId="urn:microsoft.com/office/officeart/2008/layout/HorizontalMultiLevelHierarchy"/>
    <dgm:cxn modelId="{8BA111AA-8D50-413F-99AB-A9E14877988D}" srcId="{B60DA8EF-2D46-409E-B36D-36D42A7FD7DE}" destId="{C7587BF1-0613-4B11-B137-0CA8E11065A8}" srcOrd="0" destOrd="0" parTransId="{25D2C96A-87CD-4EEB-8517-6B0579A577E2}" sibTransId="{37818561-A5AC-4AB7-A940-A482F6E27E5B}"/>
    <dgm:cxn modelId="{F74856AE-9788-4312-A319-07351110B17A}" srcId="{0A966F55-8E29-4A82-824B-016386C030BF}" destId="{80AC1DAF-94B9-43EA-B7F8-E5302E4A519E}" srcOrd="1" destOrd="0" parTransId="{0CA42459-2DCC-4CC4-955B-765A2F0FE0DD}" sibTransId="{E62297A7-5205-4950-A3A2-FC95A9DFE8C0}"/>
    <dgm:cxn modelId="{A822ADAF-24E6-4172-A30B-CEBB4D9205D5}" srcId="{0A966F55-8E29-4A82-824B-016386C030BF}" destId="{7419E026-75D0-4A1A-ADBD-B84A9278864A}" srcOrd="0" destOrd="0" parTransId="{49169DD2-E747-4823-B067-971BD38AC33A}" sibTransId="{5BB29FB4-389C-4D7D-B027-8F25CB72461A}"/>
    <dgm:cxn modelId="{047FAFB1-E9ED-4C00-A72B-83290CF55DDD}" type="presOf" srcId="{BC5AB70E-AA22-4023-B2CB-F9007B387C50}" destId="{EE896896-F923-41AF-9B6C-7182CFBBD236}" srcOrd="1" destOrd="0" presId="urn:microsoft.com/office/officeart/2008/layout/HorizontalMultiLevelHierarchy"/>
    <dgm:cxn modelId="{5C66E8B9-E622-4801-9158-2CF733EAC2FE}" srcId="{4FA25B1A-362B-4904-B4C3-C6CB78D39955}" destId="{25B2B010-B6CA-436E-A81A-49512A23764E}" srcOrd="2" destOrd="0" parTransId="{4E121464-D539-4A88-A091-6BCB2103C093}" sibTransId="{AFB42F8F-3A3C-41AB-AF19-F5AAE545BF37}"/>
    <dgm:cxn modelId="{EB7A85BA-F849-4C2A-9BBE-DCDEFEE3A1C6}" type="presOf" srcId="{49169DD2-E747-4823-B067-971BD38AC33A}" destId="{032ADA4E-7FF9-4BA0-A53C-47060D762683}" srcOrd="1" destOrd="0" presId="urn:microsoft.com/office/officeart/2008/layout/HorizontalMultiLevelHierarchy"/>
    <dgm:cxn modelId="{289377BB-95B2-451F-8062-0BD9173B10AB}" type="presOf" srcId="{ED8A724B-3FE0-487B-8B34-F7B87A185FC9}" destId="{7F0DAAA1-5AE3-451A-BB23-EAFA270A02F0}" srcOrd="0" destOrd="0" presId="urn:microsoft.com/office/officeart/2008/layout/HorizontalMultiLevelHierarchy"/>
    <dgm:cxn modelId="{9257D4BB-1F44-4BA8-95B9-434791547588}" srcId="{AD4458F1-5598-4169-824C-ECEE325E5B31}" destId="{B60DA8EF-2D46-409E-B36D-36D42A7FD7DE}" srcOrd="2" destOrd="0" parTransId="{8EFAB73E-08C9-47EC-8C16-AB9927D23D16}" sibTransId="{0BEB2E37-7B32-4A58-A9C0-BEEA1675AFE8}"/>
    <dgm:cxn modelId="{64BC51C9-A954-4243-A2C8-10F67925C626}" type="presOf" srcId="{223C4F8B-B1AB-4F1B-80DA-D8A7798082DB}" destId="{DD0B2829-8FB6-4E59-8982-89D5D8361727}" srcOrd="0" destOrd="0" presId="urn:microsoft.com/office/officeart/2008/layout/HorizontalMultiLevelHierarchy"/>
    <dgm:cxn modelId="{DCA499C9-25F4-4BB4-9925-53E7272BF74A}" srcId="{4FA25B1A-362B-4904-B4C3-C6CB78D39955}" destId="{8B87686D-445D-4D83-8100-7495905E56D1}" srcOrd="0" destOrd="0" parTransId="{C4ED1F3C-76A4-4E8E-9A1D-DD3F1A3BBD7F}" sibTransId="{5F4BF4CA-00B2-4678-B61F-5201E5C86289}"/>
    <dgm:cxn modelId="{986AB5CB-CE1F-40B0-BD9F-CC296AAEFC75}" type="presOf" srcId="{065043E5-4ACC-46B5-82CE-5B20579E221F}" destId="{CB316BF9-EBFD-47BE-B0B6-39506A7BBA2D}" srcOrd="1" destOrd="0" presId="urn:microsoft.com/office/officeart/2008/layout/HorizontalMultiLevelHierarchy"/>
    <dgm:cxn modelId="{FC7446CC-A5F0-4581-A7F3-98589A575D3C}" type="presOf" srcId="{24347C29-F704-4DB3-835A-6C900426F98D}" destId="{56B11D8F-651F-4271-A801-0276B569101E}" srcOrd="0" destOrd="0" presId="urn:microsoft.com/office/officeart/2008/layout/HorizontalMultiLevelHierarchy"/>
    <dgm:cxn modelId="{5D4EBBCD-DEFE-4F51-BF8F-9F2EB1BE9BF7}" type="presOf" srcId="{D624BAAB-C406-4CC4-9293-12DD695D42EA}" destId="{44FEE871-1991-49C1-AC27-96A2A6F115A2}" srcOrd="0" destOrd="0" presId="urn:microsoft.com/office/officeart/2008/layout/HorizontalMultiLevelHierarchy"/>
    <dgm:cxn modelId="{221DA2D0-333C-4CD9-85E9-4E424990F3AD}" type="presOf" srcId="{5EA68995-F2A2-4BBF-A3A0-6D0326FBD06F}" destId="{D38BA999-2625-4BDF-AAAC-CCE574D50C4A}" srcOrd="0" destOrd="0" presId="urn:microsoft.com/office/officeart/2008/layout/HorizontalMultiLevelHierarchy"/>
    <dgm:cxn modelId="{5A5709D2-6004-4102-ACD0-EDEE9D52A80A}" type="presOf" srcId="{853D3A49-A986-4914-9AD9-47D69024F888}" destId="{9CEE7EC9-4E0C-47F6-A867-4969B4E4F6F1}" srcOrd="1" destOrd="0" presId="urn:microsoft.com/office/officeart/2008/layout/HorizontalMultiLevelHierarchy"/>
    <dgm:cxn modelId="{8E45A0D5-F985-40D1-9170-425669FD97FB}" type="presOf" srcId="{25B2B010-B6CA-436E-A81A-49512A23764E}" destId="{0B37CA07-177E-472E-9DE8-1D25A2235EE6}" srcOrd="0" destOrd="0" presId="urn:microsoft.com/office/officeart/2008/layout/HorizontalMultiLevelHierarchy"/>
    <dgm:cxn modelId="{F6B2F5D9-8E4B-4926-8B1C-C85988F3FE2C}" type="presOf" srcId="{25D2C96A-87CD-4EEB-8517-6B0579A577E2}" destId="{E3FCCE9E-F5EF-4043-B578-1F7CC4F4F521}" srcOrd="1" destOrd="0" presId="urn:microsoft.com/office/officeart/2008/layout/HorizontalMultiLevelHierarchy"/>
    <dgm:cxn modelId="{96A662DA-4A52-4740-9213-56DBF32B2D34}" type="presOf" srcId="{2FF56FD2-E446-444D-8E8D-A519B0CA7BBA}" destId="{2D9E614D-C357-47DD-AAA6-06FDF199ECE9}" srcOrd="1" destOrd="0" presId="urn:microsoft.com/office/officeart/2008/layout/HorizontalMultiLevelHierarchy"/>
    <dgm:cxn modelId="{6EAE50DA-087B-4190-87BE-7C22A6E1CF63}" type="presOf" srcId="{82BFC880-346C-4BBC-8720-0D73517BE0D9}" destId="{80FCD51E-8F34-4CB2-9C74-4833D7B85D03}" srcOrd="0" destOrd="0" presId="urn:microsoft.com/office/officeart/2008/layout/HorizontalMultiLevelHierarchy"/>
    <dgm:cxn modelId="{B270EADC-F266-4A76-BEA0-4A118B458955}" type="presOf" srcId="{676B46C6-AF40-487E-86B6-D7FD7B8A3CDE}" destId="{DB127DAA-561F-4CC4-BEEF-88971DA704A0}" srcOrd="0" destOrd="0" presId="urn:microsoft.com/office/officeart/2008/layout/HorizontalMultiLevelHierarchy"/>
    <dgm:cxn modelId="{2C3A2ADD-08CD-46EC-9EC4-4622F2F42E32}" type="presOf" srcId="{01B6603A-0B7F-4922-983E-242D9FFAC61B}" destId="{4E5EC5AD-2FC1-485A-996E-C14A8902F873}" srcOrd="1" destOrd="0" presId="urn:microsoft.com/office/officeart/2008/layout/HorizontalMultiLevelHierarchy"/>
    <dgm:cxn modelId="{9C980FDF-0CD2-45F9-A6E7-73E1520C4A19}" srcId="{B60DA8EF-2D46-409E-B36D-36D42A7FD7DE}" destId="{6211F679-2EA2-4310-9DF5-A9CCA9F586A4}" srcOrd="2" destOrd="0" parTransId="{18DF9205-CC51-4FE2-BCFD-9F590FFE8237}" sibTransId="{B3B6D907-4FAD-4B40-AC6A-007B8B7E22A1}"/>
    <dgm:cxn modelId="{E61E53E2-E77A-42BB-BE8E-B872A6A1930E}" type="presOf" srcId="{36F3E758-EB2A-406F-9BF7-B86AC8A52E64}" destId="{55C795DB-6353-430A-86DE-18C5D7235174}" srcOrd="0" destOrd="0" presId="urn:microsoft.com/office/officeart/2008/layout/HorizontalMultiLevelHierarchy"/>
    <dgm:cxn modelId="{B02611E5-6A3A-49D0-89AC-D7A92B68F9B1}" srcId="{1461991B-889A-4A35-9CD0-BCA36AC16977}" destId="{02CC1788-0290-4774-87B7-21AC51561403}" srcOrd="2" destOrd="0" parTransId="{B44A509E-A35C-48B9-8288-6E9FAE3D268A}" sibTransId="{EA5FCB3A-4362-4063-80EB-61DABD1574D0}"/>
    <dgm:cxn modelId="{1C0B2FE8-5FB6-4CBE-A0D5-2DD86F7E4C45}" type="presOf" srcId="{0A966F55-8E29-4A82-824B-016386C030BF}" destId="{B3284CE0-C010-47C9-B047-7AF0B931BDDD}" srcOrd="0" destOrd="0" presId="urn:microsoft.com/office/officeart/2008/layout/HorizontalMultiLevelHierarchy"/>
    <dgm:cxn modelId="{E27CADEE-00E6-4C27-87B0-A337277B75AA}" type="presOf" srcId="{3ADF2E7F-AD5C-42C8-8BEE-A4B797ED849F}" destId="{B052646F-2C82-420C-9A08-70252F48C22D}" srcOrd="0" destOrd="0" presId="urn:microsoft.com/office/officeart/2008/layout/HorizontalMultiLevelHierarchy"/>
    <dgm:cxn modelId="{BD0A8BEF-C622-434E-AE6D-9AFA6D93416A}" type="presOf" srcId="{7DD9BEA8-05FB-451F-B05D-3EDAF2B81235}" destId="{DA038919-A2FE-47FC-B96A-BF3389BA96D8}" srcOrd="0" destOrd="0" presId="urn:microsoft.com/office/officeart/2008/layout/HorizontalMultiLevelHierarchy"/>
    <dgm:cxn modelId="{7479E0F9-B3D2-4061-9C32-0CE92197BFA7}" type="presOf" srcId="{29928963-17A8-4D21-BA56-C4D80B9FE019}" destId="{B90C2287-7123-47E3-A3FD-FCA2E81F982B}" srcOrd="0" destOrd="0" presId="urn:microsoft.com/office/officeart/2008/layout/HorizontalMultiLevelHierarchy"/>
    <dgm:cxn modelId="{7D5081FB-BDB9-48D4-9527-AF0DF0CDE0B3}" type="presOf" srcId="{49169DD2-E747-4823-B067-971BD38AC33A}" destId="{A5ECFAA5-A40F-46CD-A4BB-7DA2FF28E518}" srcOrd="0" destOrd="0" presId="urn:microsoft.com/office/officeart/2008/layout/HorizontalMultiLevelHierarchy"/>
    <dgm:cxn modelId="{6EA1B6D2-5A81-47A8-AA01-3633C294FA9A}" type="presParOf" srcId="{3CEC6BAE-3ABC-4C23-874F-01430DC3D7BB}" destId="{2E04E3E3-C558-4C2F-8515-062BFC6DC94F}" srcOrd="0" destOrd="0" presId="urn:microsoft.com/office/officeart/2008/layout/HorizontalMultiLevelHierarchy"/>
    <dgm:cxn modelId="{45A245B4-CE37-4D77-824A-197FDF20BB60}" type="presParOf" srcId="{2E04E3E3-C558-4C2F-8515-062BFC6DC94F}" destId="{E71F9A3D-CE0D-49BF-9C5A-7631CA6B1D09}" srcOrd="0" destOrd="0" presId="urn:microsoft.com/office/officeart/2008/layout/HorizontalMultiLevelHierarchy"/>
    <dgm:cxn modelId="{CC67FB67-6D4F-4C03-BC77-F98F8507E3BF}" type="presParOf" srcId="{2E04E3E3-C558-4C2F-8515-062BFC6DC94F}" destId="{781269A4-7172-4AF0-82E9-BF0685FEA0B7}" srcOrd="1" destOrd="0" presId="urn:microsoft.com/office/officeart/2008/layout/HorizontalMultiLevelHierarchy"/>
    <dgm:cxn modelId="{85AE2B80-8A37-4A50-9647-706678935932}" type="presParOf" srcId="{781269A4-7172-4AF0-82E9-BF0685FEA0B7}" destId="{91E7BBBF-1680-4950-B78C-751A95509F44}" srcOrd="0" destOrd="0" presId="urn:microsoft.com/office/officeart/2008/layout/HorizontalMultiLevelHierarchy"/>
    <dgm:cxn modelId="{2509B501-F82E-4DCB-B486-89B15689EDA5}" type="presParOf" srcId="{91E7BBBF-1680-4950-B78C-751A95509F44}" destId="{DFD01B60-F09B-4958-9E56-7AF81797F1F0}" srcOrd="0" destOrd="0" presId="urn:microsoft.com/office/officeart/2008/layout/HorizontalMultiLevelHierarchy"/>
    <dgm:cxn modelId="{FE0553B4-87AD-4F1E-9CC9-785E2CB1CEEF}" type="presParOf" srcId="{781269A4-7172-4AF0-82E9-BF0685FEA0B7}" destId="{E6C25F30-20DC-4645-AEEE-C0E3644647A6}" srcOrd="1" destOrd="0" presId="urn:microsoft.com/office/officeart/2008/layout/HorizontalMultiLevelHierarchy"/>
    <dgm:cxn modelId="{454C2B6F-CEA0-47A8-864A-3EAB148F82C5}" type="presParOf" srcId="{E6C25F30-20DC-4645-AEEE-C0E3644647A6}" destId="{CEA2B497-FD75-429B-B256-B779891A733F}" srcOrd="0" destOrd="0" presId="urn:microsoft.com/office/officeart/2008/layout/HorizontalMultiLevelHierarchy"/>
    <dgm:cxn modelId="{C751C97A-55B7-462F-AEA9-F49DB0C6CEA1}" type="presParOf" srcId="{E6C25F30-20DC-4645-AEEE-C0E3644647A6}" destId="{D7C71236-D03E-4640-BE07-625094ECDA43}" srcOrd="1" destOrd="0" presId="urn:microsoft.com/office/officeart/2008/layout/HorizontalMultiLevelHierarchy"/>
    <dgm:cxn modelId="{CEF67E1C-9E32-43E5-AF7D-612B8DF9C913}" type="presParOf" srcId="{D7C71236-D03E-4640-BE07-625094ECDA43}" destId="{B90C2287-7123-47E3-A3FD-FCA2E81F982B}" srcOrd="0" destOrd="0" presId="urn:microsoft.com/office/officeart/2008/layout/HorizontalMultiLevelHierarchy"/>
    <dgm:cxn modelId="{D58830E4-7EEE-4236-A7C0-288A6737B101}" type="presParOf" srcId="{B90C2287-7123-47E3-A3FD-FCA2E81F982B}" destId="{C50D7454-3127-4ABD-8B00-FC3269080963}" srcOrd="0" destOrd="0" presId="urn:microsoft.com/office/officeart/2008/layout/HorizontalMultiLevelHierarchy"/>
    <dgm:cxn modelId="{2B723DA1-1049-43EF-8535-0BAD16B22D85}" type="presParOf" srcId="{D7C71236-D03E-4640-BE07-625094ECDA43}" destId="{0C9E27FA-FBBB-4F72-94C9-79A21FA75229}" srcOrd="1" destOrd="0" presId="urn:microsoft.com/office/officeart/2008/layout/HorizontalMultiLevelHierarchy"/>
    <dgm:cxn modelId="{13568A4A-31C4-4085-8EC3-6BE8ED455B0E}" type="presParOf" srcId="{0C9E27FA-FBBB-4F72-94C9-79A21FA75229}" destId="{18DCBBC4-5B59-4EAB-8391-EA564689AA8B}" srcOrd="0" destOrd="0" presId="urn:microsoft.com/office/officeart/2008/layout/HorizontalMultiLevelHierarchy"/>
    <dgm:cxn modelId="{B765A9D5-29F0-4854-8667-E0248852E3A0}" type="presParOf" srcId="{0C9E27FA-FBBB-4F72-94C9-79A21FA75229}" destId="{D1719BA6-AA29-492B-91CB-F897DBEA1632}" srcOrd="1" destOrd="0" presId="urn:microsoft.com/office/officeart/2008/layout/HorizontalMultiLevelHierarchy"/>
    <dgm:cxn modelId="{652C1691-F604-45AB-997C-D422CED9E92E}" type="presParOf" srcId="{D7C71236-D03E-4640-BE07-625094ECDA43}" destId="{A94349A3-9575-41DC-B0EC-89EF19AD0B60}" srcOrd="2" destOrd="0" presId="urn:microsoft.com/office/officeart/2008/layout/HorizontalMultiLevelHierarchy"/>
    <dgm:cxn modelId="{05E8575B-1723-4549-85AE-06D6CBF594E7}" type="presParOf" srcId="{A94349A3-9575-41DC-B0EC-89EF19AD0B60}" destId="{4E5EC5AD-2FC1-485A-996E-C14A8902F873}" srcOrd="0" destOrd="0" presId="urn:microsoft.com/office/officeart/2008/layout/HorizontalMultiLevelHierarchy"/>
    <dgm:cxn modelId="{47970C9B-C12B-40DB-AFA8-C8A1E718AA33}" type="presParOf" srcId="{D7C71236-D03E-4640-BE07-625094ECDA43}" destId="{0761261B-5DBB-4E30-81D1-97947C00F13D}" srcOrd="3" destOrd="0" presId="urn:microsoft.com/office/officeart/2008/layout/HorizontalMultiLevelHierarchy"/>
    <dgm:cxn modelId="{2E3145F9-BBFC-4C4E-ACA0-CD0F2B920159}" type="presParOf" srcId="{0761261B-5DBB-4E30-81D1-97947C00F13D}" destId="{D492FE11-DA92-4970-92D2-801BCD780611}" srcOrd="0" destOrd="0" presId="urn:microsoft.com/office/officeart/2008/layout/HorizontalMultiLevelHierarchy"/>
    <dgm:cxn modelId="{E9683ED7-9496-4EB0-9875-7F0BFE689B40}" type="presParOf" srcId="{0761261B-5DBB-4E30-81D1-97947C00F13D}" destId="{020E2C07-4256-49D2-A94F-3000D540A747}" srcOrd="1" destOrd="0" presId="urn:microsoft.com/office/officeart/2008/layout/HorizontalMultiLevelHierarchy"/>
    <dgm:cxn modelId="{C2953EE8-54CD-4D19-8E0D-60916F02A57C}" type="presParOf" srcId="{020E2C07-4256-49D2-A94F-3000D540A747}" destId="{FE4D2185-732F-4444-9F48-90A09FC6CE5A}" srcOrd="0" destOrd="0" presId="urn:microsoft.com/office/officeart/2008/layout/HorizontalMultiLevelHierarchy"/>
    <dgm:cxn modelId="{A416EC8F-D4E4-4C07-8B74-85A19936CD37}" type="presParOf" srcId="{FE4D2185-732F-4444-9F48-90A09FC6CE5A}" destId="{57A6EDD2-AB1E-4DE9-A42D-B0C7A5AEA57C}" srcOrd="0" destOrd="0" presId="urn:microsoft.com/office/officeart/2008/layout/HorizontalMultiLevelHierarchy"/>
    <dgm:cxn modelId="{12ECCA52-1D69-4C38-B3EB-1B2B3B11D97C}" type="presParOf" srcId="{020E2C07-4256-49D2-A94F-3000D540A747}" destId="{C0973819-2E0C-4155-83BA-1F79BDDCA5B8}" srcOrd="1" destOrd="0" presId="urn:microsoft.com/office/officeart/2008/layout/HorizontalMultiLevelHierarchy"/>
    <dgm:cxn modelId="{B7B8E569-6D54-4475-BC0A-49F79295D45D}" type="presParOf" srcId="{C0973819-2E0C-4155-83BA-1F79BDDCA5B8}" destId="{DB127DAA-561F-4CC4-BEEF-88971DA704A0}" srcOrd="0" destOrd="0" presId="urn:microsoft.com/office/officeart/2008/layout/HorizontalMultiLevelHierarchy"/>
    <dgm:cxn modelId="{D42C990C-5837-4BFA-A513-64B4B36362E4}" type="presParOf" srcId="{C0973819-2E0C-4155-83BA-1F79BDDCA5B8}" destId="{C883324A-C239-49D1-AE30-D3F58C96130C}" srcOrd="1" destOrd="0" presId="urn:microsoft.com/office/officeart/2008/layout/HorizontalMultiLevelHierarchy"/>
    <dgm:cxn modelId="{C369E379-E7BC-43C3-98B0-1227D57DD0D5}" type="presParOf" srcId="{C883324A-C239-49D1-AE30-D3F58C96130C}" destId="{18B7E025-53B0-493E-8E58-F15402E8ABF9}" srcOrd="0" destOrd="0" presId="urn:microsoft.com/office/officeart/2008/layout/HorizontalMultiLevelHierarchy"/>
    <dgm:cxn modelId="{D9FEDD63-8E95-4766-9BD9-99A24A10FEA1}" type="presParOf" srcId="{18B7E025-53B0-493E-8E58-F15402E8ABF9}" destId="{2D9E614D-C357-47DD-AAA6-06FDF199ECE9}" srcOrd="0" destOrd="0" presId="urn:microsoft.com/office/officeart/2008/layout/HorizontalMultiLevelHierarchy"/>
    <dgm:cxn modelId="{258C1FAF-162A-4906-BD26-35FEDC5F211D}" type="presParOf" srcId="{C883324A-C239-49D1-AE30-D3F58C96130C}" destId="{0ADEC231-3FA7-4221-A61E-3E0E6172B89A}" srcOrd="1" destOrd="0" presId="urn:microsoft.com/office/officeart/2008/layout/HorizontalMultiLevelHierarchy"/>
    <dgm:cxn modelId="{AF6E2786-D172-4BA9-9CBE-FF98D8D6E865}" type="presParOf" srcId="{0ADEC231-3FA7-4221-A61E-3E0E6172B89A}" destId="{DD0B2829-8FB6-4E59-8982-89D5D8361727}" srcOrd="0" destOrd="0" presId="urn:microsoft.com/office/officeart/2008/layout/HorizontalMultiLevelHierarchy"/>
    <dgm:cxn modelId="{68E236AF-D2F0-41DE-BB63-723942E3D69C}" type="presParOf" srcId="{0ADEC231-3FA7-4221-A61E-3E0E6172B89A}" destId="{21342C58-42E7-4A38-80E5-3B9046863164}" srcOrd="1" destOrd="0" presId="urn:microsoft.com/office/officeart/2008/layout/HorizontalMultiLevelHierarchy"/>
    <dgm:cxn modelId="{3DA6307F-8D5A-48E9-8073-D25C209F5B0D}" type="presParOf" srcId="{21342C58-42E7-4A38-80E5-3B9046863164}" destId="{DA038919-A2FE-47FC-B96A-BF3389BA96D8}" srcOrd="0" destOrd="0" presId="urn:microsoft.com/office/officeart/2008/layout/HorizontalMultiLevelHierarchy"/>
    <dgm:cxn modelId="{109D1026-EF1E-4992-86FF-2AB7BBEBED61}" type="presParOf" srcId="{DA038919-A2FE-47FC-B96A-BF3389BA96D8}" destId="{0CAFBBAF-8BB3-485B-9499-655339BA1F0E}" srcOrd="0" destOrd="0" presId="urn:microsoft.com/office/officeart/2008/layout/HorizontalMultiLevelHierarchy"/>
    <dgm:cxn modelId="{A8029A5F-5D71-40B1-8DFC-37DAC8287434}" type="presParOf" srcId="{21342C58-42E7-4A38-80E5-3B9046863164}" destId="{01283485-A32B-47A9-9926-FAA6FF900B27}" srcOrd="1" destOrd="0" presId="urn:microsoft.com/office/officeart/2008/layout/HorizontalMultiLevelHierarchy"/>
    <dgm:cxn modelId="{8C5B921A-533C-415B-8CE2-53A919C8FE06}" type="presParOf" srcId="{01283485-A32B-47A9-9926-FAA6FF900B27}" destId="{F8B5CF0B-99ED-4673-8FC9-60A2D6FDE737}" srcOrd="0" destOrd="0" presId="urn:microsoft.com/office/officeart/2008/layout/HorizontalMultiLevelHierarchy"/>
    <dgm:cxn modelId="{7C5BE99F-9A5B-4BCB-B0EB-824C7C08CFF5}" type="presParOf" srcId="{01283485-A32B-47A9-9926-FAA6FF900B27}" destId="{9B2C93C3-D5E2-4EB6-8C8B-1678487C355D}" srcOrd="1" destOrd="0" presId="urn:microsoft.com/office/officeart/2008/layout/HorizontalMultiLevelHierarchy"/>
    <dgm:cxn modelId="{CC17C6A9-8648-4C4E-882D-21920EB616CA}" type="presParOf" srcId="{21342C58-42E7-4A38-80E5-3B9046863164}" destId="{D87AE249-5583-43C5-B1B0-D1E9257CB440}" srcOrd="2" destOrd="0" presId="urn:microsoft.com/office/officeart/2008/layout/HorizontalMultiLevelHierarchy"/>
    <dgm:cxn modelId="{D41F4303-6E1E-467A-975B-685F781C8564}" type="presParOf" srcId="{D87AE249-5583-43C5-B1B0-D1E9257CB440}" destId="{7F2413BB-555C-499E-885C-93586CA91EBC}" srcOrd="0" destOrd="0" presId="urn:microsoft.com/office/officeart/2008/layout/HorizontalMultiLevelHierarchy"/>
    <dgm:cxn modelId="{D79021A3-3C83-4F29-B657-4538B7190F23}" type="presParOf" srcId="{21342C58-42E7-4A38-80E5-3B9046863164}" destId="{BC504A84-0A77-497E-AE43-B029590C360B}" srcOrd="3" destOrd="0" presId="urn:microsoft.com/office/officeart/2008/layout/HorizontalMultiLevelHierarchy"/>
    <dgm:cxn modelId="{A2061708-0945-463C-AE70-4BBF8DD28BC3}" type="presParOf" srcId="{BC504A84-0A77-497E-AE43-B029590C360B}" destId="{B85624B3-875B-4C46-9122-B216204AD792}" srcOrd="0" destOrd="0" presId="urn:microsoft.com/office/officeart/2008/layout/HorizontalMultiLevelHierarchy"/>
    <dgm:cxn modelId="{240118C4-EF13-4CB5-9EF8-A3BE86A4A553}" type="presParOf" srcId="{BC504A84-0A77-497E-AE43-B029590C360B}" destId="{A90CC140-0E2E-46AF-9D92-DB79395F3C90}" srcOrd="1" destOrd="0" presId="urn:microsoft.com/office/officeart/2008/layout/HorizontalMultiLevelHierarchy"/>
    <dgm:cxn modelId="{AAC47722-6456-47EC-B665-82FDBBBE4753}" type="presParOf" srcId="{21342C58-42E7-4A38-80E5-3B9046863164}" destId="{3DE54F78-3C97-4F1B-8324-144223A44D92}" srcOrd="4" destOrd="0" presId="urn:microsoft.com/office/officeart/2008/layout/HorizontalMultiLevelHierarchy"/>
    <dgm:cxn modelId="{D5F4A76A-77CB-489E-9EFE-BF3A661658C2}" type="presParOf" srcId="{3DE54F78-3C97-4F1B-8324-144223A44D92}" destId="{EE9040D3-1E15-4AA3-AF71-620C7092464B}" srcOrd="0" destOrd="0" presId="urn:microsoft.com/office/officeart/2008/layout/HorizontalMultiLevelHierarchy"/>
    <dgm:cxn modelId="{19397D46-4D73-432B-AFE0-58302AC833D4}" type="presParOf" srcId="{21342C58-42E7-4A38-80E5-3B9046863164}" destId="{163EC775-14C6-419E-BD70-3182EBA8FF7F}" srcOrd="5" destOrd="0" presId="urn:microsoft.com/office/officeart/2008/layout/HorizontalMultiLevelHierarchy"/>
    <dgm:cxn modelId="{C3306339-FC3F-4E40-9A4C-D390475506D2}" type="presParOf" srcId="{163EC775-14C6-419E-BD70-3182EBA8FF7F}" destId="{AEDF512B-4B4C-4C83-B43C-73DAC7514E23}" srcOrd="0" destOrd="0" presId="urn:microsoft.com/office/officeart/2008/layout/HorizontalMultiLevelHierarchy"/>
    <dgm:cxn modelId="{00434211-6EAB-4243-9EF6-87E92B7E4A7A}" type="presParOf" srcId="{163EC775-14C6-419E-BD70-3182EBA8FF7F}" destId="{AD67FD12-14F1-434D-8781-C219ED5B589C}" srcOrd="1" destOrd="0" presId="urn:microsoft.com/office/officeart/2008/layout/HorizontalMultiLevelHierarchy"/>
    <dgm:cxn modelId="{37AADAE5-D304-422B-A8BA-8A60965E659E}" type="presParOf" srcId="{21342C58-42E7-4A38-80E5-3B9046863164}" destId="{80FCD51E-8F34-4CB2-9C74-4833D7B85D03}" srcOrd="6" destOrd="0" presId="urn:microsoft.com/office/officeart/2008/layout/HorizontalMultiLevelHierarchy"/>
    <dgm:cxn modelId="{86B6CF67-A58D-4BF2-9EAB-76E71981A8B8}" type="presParOf" srcId="{80FCD51E-8F34-4CB2-9C74-4833D7B85D03}" destId="{C3C2411A-3D43-4014-9195-79EFF679175C}" srcOrd="0" destOrd="0" presId="urn:microsoft.com/office/officeart/2008/layout/HorizontalMultiLevelHierarchy"/>
    <dgm:cxn modelId="{82648D1A-C8D2-4DA8-8D77-B6310A1CAF9E}" type="presParOf" srcId="{21342C58-42E7-4A38-80E5-3B9046863164}" destId="{05A7B0AC-2320-47E5-9672-AD8CE247C0B9}" srcOrd="7" destOrd="0" presId="urn:microsoft.com/office/officeart/2008/layout/HorizontalMultiLevelHierarchy"/>
    <dgm:cxn modelId="{2BE18139-B09A-4835-9AA6-C6898117254A}" type="presParOf" srcId="{05A7B0AC-2320-47E5-9672-AD8CE247C0B9}" destId="{6817CA00-F39C-47EE-82A9-98C7F808F77F}" srcOrd="0" destOrd="0" presId="urn:microsoft.com/office/officeart/2008/layout/HorizontalMultiLevelHierarchy"/>
    <dgm:cxn modelId="{4F4F5069-F07A-4236-BDCE-084B8AAF7B80}" type="presParOf" srcId="{05A7B0AC-2320-47E5-9672-AD8CE247C0B9}" destId="{65C8D7D0-1B67-4C7B-A481-F6C08C636172}" srcOrd="1" destOrd="0" presId="urn:microsoft.com/office/officeart/2008/layout/HorizontalMultiLevelHierarchy"/>
    <dgm:cxn modelId="{A55EC7A9-5397-422D-A12D-A98C179E8C15}" type="presParOf" srcId="{020E2C07-4256-49D2-A94F-3000D540A747}" destId="{55C795DB-6353-430A-86DE-18C5D7235174}" srcOrd="2" destOrd="0" presId="urn:microsoft.com/office/officeart/2008/layout/HorizontalMultiLevelHierarchy"/>
    <dgm:cxn modelId="{16804A35-BA8E-40B7-9639-77703D35722A}" type="presParOf" srcId="{55C795DB-6353-430A-86DE-18C5D7235174}" destId="{036675D7-812D-4E77-B014-C9912B78DFC0}" srcOrd="0" destOrd="0" presId="urn:microsoft.com/office/officeart/2008/layout/HorizontalMultiLevelHierarchy"/>
    <dgm:cxn modelId="{4E2425F8-E597-45E0-A3D0-00EF9A47282A}" type="presParOf" srcId="{020E2C07-4256-49D2-A94F-3000D540A747}" destId="{28B9DE6B-ADC3-4E5E-82EA-53BC01FB405C}" srcOrd="3" destOrd="0" presId="urn:microsoft.com/office/officeart/2008/layout/HorizontalMultiLevelHierarchy"/>
    <dgm:cxn modelId="{DFD8A979-A236-4A18-98D7-8CED57CB0B2B}" type="presParOf" srcId="{28B9DE6B-ADC3-4E5E-82EA-53BC01FB405C}" destId="{56B11D8F-651F-4271-A801-0276B569101E}" srcOrd="0" destOrd="0" presId="urn:microsoft.com/office/officeart/2008/layout/HorizontalMultiLevelHierarchy"/>
    <dgm:cxn modelId="{E8A50D59-5CCC-46EF-B326-A95381D25692}" type="presParOf" srcId="{28B9DE6B-ADC3-4E5E-82EA-53BC01FB405C}" destId="{B5F4114F-DD64-4F14-B4B6-B3E1C3BC7693}" srcOrd="1" destOrd="0" presId="urn:microsoft.com/office/officeart/2008/layout/HorizontalMultiLevelHierarchy"/>
    <dgm:cxn modelId="{70DD917A-9180-4AFD-A9E4-3CF245A6707E}" type="presParOf" srcId="{B5F4114F-DD64-4F14-B4B6-B3E1C3BC7693}" destId="{8C170268-E87A-4978-B5BD-63E81406C11E}" srcOrd="0" destOrd="0" presId="urn:microsoft.com/office/officeart/2008/layout/HorizontalMultiLevelHierarchy"/>
    <dgm:cxn modelId="{64371A14-F1FC-4BE6-AEBC-19F22A83A42E}" type="presParOf" srcId="{8C170268-E87A-4978-B5BD-63E81406C11E}" destId="{584F2F46-32DC-4326-B3DE-E1F82115D649}" srcOrd="0" destOrd="0" presId="urn:microsoft.com/office/officeart/2008/layout/HorizontalMultiLevelHierarchy"/>
    <dgm:cxn modelId="{CF7FA850-7CE6-45B0-9965-F56DA47D3261}" type="presParOf" srcId="{B5F4114F-DD64-4F14-B4B6-B3E1C3BC7693}" destId="{FBA4A060-EEC2-482C-AA5D-C40035AD3D13}" srcOrd="1" destOrd="0" presId="urn:microsoft.com/office/officeart/2008/layout/HorizontalMultiLevelHierarchy"/>
    <dgm:cxn modelId="{4B0F057D-4FF3-4BCC-B586-892200A65454}" type="presParOf" srcId="{FBA4A060-EEC2-482C-AA5D-C40035AD3D13}" destId="{7F0DAAA1-5AE3-451A-BB23-EAFA270A02F0}" srcOrd="0" destOrd="0" presId="urn:microsoft.com/office/officeart/2008/layout/HorizontalMultiLevelHierarchy"/>
    <dgm:cxn modelId="{7329C11A-45BD-4BC7-BC8F-3D3ED5A263F6}" type="presParOf" srcId="{FBA4A060-EEC2-482C-AA5D-C40035AD3D13}" destId="{AB0B62AA-4EC0-41F0-A829-6C67D6763BA1}" srcOrd="1" destOrd="0" presId="urn:microsoft.com/office/officeart/2008/layout/HorizontalMultiLevelHierarchy"/>
    <dgm:cxn modelId="{E9A35BD1-0584-4AAB-9C56-E6CBE5EDB5AB}" type="presParOf" srcId="{B5F4114F-DD64-4F14-B4B6-B3E1C3BC7693}" destId="{49A65EC5-4C44-46A6-8922-952EE7617986}" srcOrd="2" destOrd="0" presId="urn:microsoft.com/office/officeart/2008/layout/HorizontalMultiLevelHierarchy"/>
    <dgm:cxn modelId="{B87532F7-FD55-42D7-83E6-8816E1390A70}" type="presParOf" srcId="{49A65EC5-4C44-46A6-8922-952EE7617986}" destId="{2F1A5460-D392-48BE-8830-9AC3B481DC6C}" srcOrd="0" destOrd="0" presId="urn:microsoft.com/office/officeart/2008/layout/HorizontalMultiLevelHierarchy"/>
    <dgm:cxn modelId="{45EF7CB0-9C10-4F93-A99F-EBB3B170DDBC}" type="presParOf" srcId="{B5F4114F-DD64-4F14-B4B6-B3E1C3BC7693}" destId="{3D9A0719-55E1-498A-A849-9FBCF74F155F}" srcOrd="3" destOrd="0" presId="urn:microsoft.com/office/officeart/2008/layout/HorizontalMultiLevelHierarchy"/>
    <dgm:cxn modelId="{CFDC2D14-1314-48DE-9536-B9ADA08989D7}" type="presParOf" srcId="{3D9A0719-55E1-498A-A849-9FBCF74F155F}" destId="{44FEE871-1991-49C1-AC27-96A2A6F115A2}" srcOrd="0" destOrd="0" presId="urn:microsoft.com/office/officeart/2008/layout/HorizontalMultiLevelHierarchy"/>
    <dgm:cxn modelId="{BBB277BD-F102-419B-A4FD-7778FE0E31F4}" type="presParOf" srcId="{3D9A0719-55E1-498A-A849-9FBCF74F155F}" destId="{C91AB8E2-9A93-443B-916C-70B6575733F5}" srcOrd="1" destOrd="0" presId="urn:microsoft.com/office/officeart/2008/layout/HorizontalMultiLevelHierarchy"/>
    <dgm:cxn modelId="{AA21480C-0726-4DF7-917F-55755C10FF0A}" type="presParOf" srcId="{020E2C07-4256-49D2-A94F-3000D540A747}" destId="{D74142EC-20A1-4319-90DC-18B1056D2B57}" srcOrd="4" destOrd="0" presId="urn:microsoft.com/office/officeart/2008/layout/HorizontalMultiLevelHierarchy"/>
    <dgm:cxn modelId="{C98B53D6-68D9-45A0-8A84-3A8CE8AB5E92}" type="presParOf" srcId="{D74142EC-20A1-4319-90DC-18B1056D2B57}" destId="{BC145584-9B2E-4D47-B45C-5D365986A458}" srcOrd="0" destOrd="0" presId="urn:microsoft.com/office/officeart/2008/layout/HorizontalMultiLevelHierarchy"/>
    <dgm:cxn modelId="{BCA45619-6AD7-4BCA-AAEE-D2D5E064AB29}" type="presParOf" srcId="{020E2C07-4256-49D2-A94F-3000D540A747}" destId="{4F8AC747-092E-4694-A97C-3181D3ACFF60}" srcOrd="5" destOrd="0" presId="urn:microsoft.com/office/officeart/2008/layout/HorizontalMultiLevelHierarchy"/>
    <dgm:cxn modelId="{6CA3F415-C925-4C87-ADF8-3B6F9C027AC7}" type="presParOf" srcId="{4F8AC747-092E-4694-A97C-3181D3ACFF60}" destId="{B446DC77-58B2-4FAD-B380-145FE0F696BF}" srcOrd="0" destOrd="0" presId="urn:microsoft.com/office/officeart/2008/layout/HorizontalMultiLevelHierarchy"/>
    <dgm:cxn modelId="{C0839101-73DE-4F8B-9F05-4DF0017A6E51}" type="presParOf" srcId="{4F8AC747-092E-4694-A97C-3181D3ACFF60}" destId="{4D8CFBA0-5087-4587-9A16-D6E36B7AF3B6}" srcOrd="1" destOrd="0" presId="urn:microsoft.com/office/officeart/2008/layout/HorizontalMultiLevelHierarchy"/>
    <dgm:cxn modelId="{DFC9255F-B685-4952-AD8C-BB3A30DC10F3}" type="presParOf" srcId="{4D8CFBA0-5087-4587-9A16-D6E36B7AF3B6}" destId="{7BC85D50-D8BB-4E3C-801B-37CF5649AA82}" srcOrd="0" destOrd="0" presId="urn:microsoft.com/office/officeart/2008/layout/HorizontalMultiLevelHierarchy"/>
    <dgm:cxn modelId="{7D0DC667-137D-41DA-9A3F-A2133A44F0DD}" type="presParOf" srcId="{7BC85D50-D8BB-4E3C-801B-37CF5649AA82}" destId="{EE896896-F923-41AF-9B6C-7182CFBBD236}" srcOrd="0" destOrd="0" presId="urn:microsoft.com/office/officeart/2008/layout/HorizontalMultiLevelHierarchy"/>
    <dgm:cxn modelId="{6078A09A-5CB0-49C9-8A8D-1AAFDDE1C0ED}" type="presParOf" srcId="{4D8CFBA0-5087-4587-9A16-D6E36B7AF3B6}" destId="{AD5E3BE7-6428-42AD-A009-8AB1B6F73621}" srcOrd="1" destOrd="0" presId="urn:microsoft.com/office/officeart/2008/layout/HorizontalMultiLevelHierarchy"/>
    <dgm:cxn modelId="{36A76082-16B4-484F-91E8-6640D46181FC}" type="presParOf" srcId="{AD5E3BE7-6428-42AD-A009-8AB1B6F73621}" destId="{A1F0BB07-F7AA-40E8-83B6-3A601EB18333}" srcOrd="0" destOrd="0" presId="urn:microsoft.com/office/officeart/2008/layout/HorizontalMultiLevelHierarchy"/>
    <dgm:cxn modelId="{9AC18724-4E5D-4F4C-8B11-9CBCDA22C50C}" type="presParOf" srcId="{AD5E3BE7-6428-42AD-A009-8AB1B6F73621}" destId="{A6DA8580-2D0D-4F72-820A-928142501384}" srcOrd="1" destOrd="0" presId="urn:microsoft.com/office/officeart/2008/layout/HorizontalMultiLevelHierarchy"/>
    <dgm:cxn modelId="{C9D44FFA-E8E8-4700-9809-FC3D0CADF283}" type="presParOf" srcId="{A6DA8580-2D0D-4F72-820A-928142501384}" destId="{5E044834-D728-4E05-8227-65AF6725712A}" srcOrd="0" destOrd="0" presId="urn:microsoft.com/office/officeart/2008/layout/HorizontalMultiLevelHierarchy"/>
    <dgm:cxn modelId="{2C022A1E-EC7F-4472-B9F2-C04A89FDB1FA}" type="presParOf" srcId="{5E044834-D728-4E05-8227-65AF6725712A}" destId="{D5C0AC52-963B-468F-9A05-FC383B6F5373}" srcOrd="0" destOrd="0" presId="urn:microsoft.com/office/officeart/2008/layout/HorizontalMultiLevelHierarchy"/>
    <dgm:cxn modelId="{41B420FD-186A-4382-BC50-CD1648903388}" type="presParOf" srcId="{A6DA8580-2D0D-4F72-820A-928142501384}" destId="{2A7AFFBE-F3BF-48B3-B879-C624B31E2CC3}" srcOrd="1" destOrd="0" presId="urn:microsoft.com/office/officeart/2008/layout/HorizontalMultiLevelHierarchy"/>
    <dgm:cxn modelId="{0CA4F615-094D-4BA6-8EED-DB1C1E85DADE}" type="presParOf" srcId="{2A7AFFBE-F3BF-48B3-B879-C624B31E2CC3}" destId="{FE15E3CE-6DC1-454F-A3F6-AA78D5BD7827}" srcOrd="0" destOrd="0" presId="urn:microsoft.com/office/officeart/2008/layout/HorizontalMultiLevelHierarchy"/>
    <dgm:cxn modelId="{38379481-D4BB-4E7C-8141-305D870E1C42}" type="presParOf" srcId="{2A7AFFBE-F3BF-48B3-B879-C624B31E2CC3}" destId="{E2FDB2C4-C764-44A4-9D43-B12A5097870E}" srcOrd="1" destOrd="0" presId="urn:microsoft.com/office/officeart/2008/layout/HorizontalMultiLevelHierarchy"/>
    <dgm:cxn modelId="{37D8D459-3D64-49EE-8B7D-6F8C11514FDF}" type="presParOf" srcId="{A6DA8580-2D0D-4F72-820A-928142501384}" destId="{7664F95E-461B-439A-9C89-60D384B2633E}" srcOrd="2" destOrd="0" presId="urn:microsoft.com/office/officeart/2008/layout/HorizontalMultiLevelHierarchy"/>
    <dgm:cxn modelId="{3783018E-8572-4831-BE7A-E36AFE896F46}" type="presParOf" srcId="{7664F95E-461B-439A-9C89-60D384B2633E}" destId="{0117C390-1290-4B45-9F01-8911E6F0CF4D}" srcOrd="0" destOrd="0" presId="urn:microsoft.com/office/officeart/2008/layout/HorizontalMultiLevelHierarchy"/>
    <dgm:cxn modelId="{27E8004B-08CA-458D-96B0-2D8A900B5BAE}" type="presParOf" srcId="{A6DA8580-2D0D-4F72-820A-928142501384}" destId="{15B30013-C395-45AF-8847-5F9C5DB138B7}" srcOrd="3" destOrd="0" presId="urn:microsoft.com/office/officeart/2008/layout/HorizontalMultiLevelHierarchy"/>
    <dgm:cxn modelId="{F1D74651-4137-4C8E-989F-8604F6D304BC}" type="presParOf" srcId="{15B30013-C395-45AF-8847-5F9C5DB138B7}" destId="{0181D8EB-840F-466E-B46F-14DBF1378D62}" srcOrd="0" destOrd="0" presId="urn:microsoft.com/office/officeart/2008/layout/HorizontalMultiLevelHierarchy"/>
    <dgm:cxn modelId="{C136C0F6-380B-4943-9BE0-14EED2ACE03E}" type="presParOf" srcId="{15B30013-C395-45AF-8847-5F9C5DB138B7}" destId="{EDCC96AC-250B-483F-B785-0D634722E35B}" srcOrd="1" destOrd="0" presId="urn:microsoft.com/office/officeart/2008/layout/HorizontalMultiLevelHierarchy"/>
    <dgm:cxn modelId="{29FAC126-3093-4940-B9F9-6759407916E5}" type="presParOf" srcId="{A6DA8580-2D0D-4F72-820A-928142501384}" destId="{A746C7AD-E3BC-4D72-88CF-B617101BB1D8}" srcOrd="4" destOrd="0" presId="urn:microsoft.com/office/officeart/2008/layout/HorizontalMultiLevelHierarchy"/>
    <dgm:cxn modelId="{3E7B9F8D-965B-441C-A155-2B51E9156185}" type="presParOf" srcId="{A746C7AD-E3BC-4D72-88CF-B617101BB1D8}" destId="{975F7B86-E9A7-4FC2-9CE9-D97FAD6F13D7}" srcOrd="0" destOrd="0" presId="urn:microsoft.com/office/officeart/2008/layout/HorizontalMultiLevelHierarchy"/>
    <dgm:cxn modelId="{016512CE-55FE-4459-8BBB-A8CDB5AC04B5}" type="presParOf" srcId="{A6DA8580-2D0D-4F72-820A-928142501384}" destId="{29B160B6-1F4B-4EDD-918B-BA8E58573983}" srcOrd="5" destOrd="0" presId="urn:microsoft.com/office/officeart/2008/layout/HorizontalMultiLevelHierarchy"/>
    <dgm:cxn modelId="{4CCFE0E4-CD38-4F95-AF32-19ECADE14EEE}" type="presParOf" srcId="{29B160B6-1F4B-4EDD-918B-BA8E58573983}" destId="{0B37CA07-177E-472E-9DE8-1D25A2235EE6}" srcOrd="0" destOrd="0" presId="urn:microsoft.com/office/officeart/2008/layout/HorizontalMultiLevelHierarchy"/>
    <dgm:cxn modelId="{C55B8C29-E16A-444E-A963-9FED492915D4}" type="presParOf" srcId="{29B160B6-1F4B-4EDD-918B-BA8E58573983}" destId="{FC8091AE-07CF-4852-B5DD-C0B5CE80236D}" srcOrd="1" destOrd="0" presId="urn:microsoft.com/office/officeart/2008/layout/HorizontalMultiLevelHierarchy"/>
    <dgm:cxn modelId="{E538992F-4131-4846-8DC9-C83C56300F3C}" type="presParOf" srcId="{A6DA8580-2D0D-4F72-820A-928142501384}" destId="{D38BA999-2625-4BDF-AAAC-CCE574D50C4A}" srcOrd="6" destOrd="0" presId="urn:microsoft.com/office/officeart/2008/layout/HorizontalMultiLevelHierarchy"/>
    <dgm:cxn modelId="{48AB64AB-D58B-4B3A-8096-BF947459BE52}" type="presParOf" srcId="{D38BA999-2625-4BDF-AAAC-CCE574D50C4A}" destId="{B3B1DFDD-163E-4F5B-A824-42EC1A6221AB}" srcOrd="0" destOrd="0" presId="urn:microsoft.com/office/officeart/2008/layout/HorizontalMultiLevelHierarchy"/>
    <dgm:cxn modelId="{6E1DD69B-DB96-4219-B310-3E200DED1F26}" type="presParOf" srcId="{A6DA8580-2D0D-4F72-820A-928142501384}" destId="{C62922FE-318A-443D-AD59-6B66117972C3}" srcOrd="7" destOrd="0" presId="urn:microsoft.com/office/officeart/2008/layout/HorizontalMultiLevelHierarchy"/>
    <dgm:cxn modelId="{D3120577-C3AF-4F98-B78B-06D1E28F7BB9}" type="presParOf" srcId="{C62922FE-318A-443D-AD59-6B66117972C3}" destId="{B52BFAFC-45A9-4E87-88BF-4ED58C174006}" srcOrd="0" destOrd="0" presId="urn:microsoft.com/office/officeart/2008/layout/HorizontalMultiLevelHierarchy"/>
    <dgm:cxn modelId="{3FA1F554-492F-4157-A130-81F1DDB3DC3B}" type="presParOf" srcId="{C62922FE-318A-443D-AD59-6B66117972C3}" destId="{1E79F28D-36A9-481B-9A2C-25B4904E8A47}" srcOrd="1" destOrd="0" presId="urn:microsoft.com/office/officeart/2008/layout/HorizontalMultiLevelHierarchy"/>
    <dgm:cxn modelId="{18D2E423-B24D-4FFE-8F22-86D26ABC73B2}" type="presParOf" srcId="{781269A4-7172-4AF0-82E9-BF0685FEA0B7}" destId="{7DC1F0BB-66F6-4F63-A33A-E08CD3C44001}" srcOrd="2" destOrd="0" presId="urn:microsoft.com/office/officeart/2008/layout/HorizontalMultiLevelHierarchy"/>
    <dgm:cxn modelId="{65BA1F1B-AB72-4ACD-9F2F-17504BEB7D27}" type="presParOf" srcId="{7DC1F0BB-66F6-4F63-A33A-E08CD3C44001}" destId="{2A17685E-436A-4E35-BA7D-B0E3A77161EF}" srcOrd="0" destOrd="0" presId="urn:microsoft.com/office/officeart/2008/layout/HorizontalMultiLevelHierarchy"/>
    <dgm:cxn modelId="{494D06BA-F1E7-4291-8B06-F92EFDE49201}" type="presParOf" srcId="{781269A4-7172-4AF0-82E9-BF0685FEA0B7}" destId="{FE8C1E72-6D69-4A73-9814-BA2AC0E73556}" srcOrd="3" destOrd="0" presId="urn:microsoft.com/office/officeart/2008/layout/HorizontalMultiLevelHierarchy"/>
    <dgm:cxn modelId="{F8732080-0DAF-4D0A-8CC1-4A15220C6C5E}" type="presParOf" srcId="{FE8C1E72-6D69-4A73-9814-BA2AC0E73556}" destId="{B3284CE0-C010-47C9-B047-7AF0B931BDDD}" srcOrd="0" destOrd="0" presId="urn:microsoft.com/office/officeart/2008/layout/HorizontalMultiLevelHierarchy"/>
    <dgm:cxn modelId="{78A42D55-6AB6-4BAC-A999-9FA31343F42F}" type="presParOf" srcId="{FE8C1E72-6D69-4A73-9814-BA2AC0E73556}" destId="{6A790786-C39C-42BE-8166-81A10AEBBA09}" srcOrd="1" destOrd="0" presId="urn:microsoft.com/office/officeart/2008/layout/HorizontalMultiLevelHierarchy"/>
    <dgm:cxn modelId="{BC518A53-3778-45B1-BECC-B65C98733269}" type="presParOf" srcId="{6A790786-C39C-42BE-8166-81A10AEBBA09}" destId="{A5ECFAA5-A40F-46CD-A4BB-7DA2FF28E518}" srcOrd="0" destOrd="0" presId="urn:microsoft.com/office/officeart/2008/layout/HorizontalMultiLevelHierarchy"/>
    <dgm:cxn modelId="{CF97B4B8-93D1-4463-9E31-E7E628A81E30}" type="presParOf" srcId="{A5ECFAA5-A40F-46CD-A4BB-7DA2FF28E518}" destId="{032ADA4E-7FF9-4BA0-A53C-47060D762683}" srcOrd="0" destOrd="0" presId="urn:microsoft.com/office/officeart/2008/layout/HorizontalMultiLevelHierarchy"/>
    <dgm:cxn modelId="{B3304FE8-839B-44FE-9A88-6C8EC4C671C6}" type="presParOf" srcId="{6A790786-C39C-42BE-8166-81A10AEBBA09}" destId="{AD5FB36C-2B2E-4A43-B5BE-99645EF50752}" srcOrd="1" destOrd="0" presId="urn:microsoft.com/office/officeart/2008/layout/HorizontalMultiLevelHierarchy"/>
    <dgm:cxn modelId="{591B9917-CD0B-415E-9DE1-F680E235F2B3}" type="presParOf" srcId="{AD5FB36C-2B2E-4A43-B5BE-99645EF50752}" destId="{5AC64575-8055-46EF-AD60-226C44E90C0A}" srcOrd="0" destOrd="0" presId="urn:microsoft.com/office/officeart/2008/layout/HorizontalMultiLevelHierarchy"/>
    <dgm:cxn modelId="{BD9C043E-A971-4CAB-B793-19884D0880F1}" type="presParOf" srcId="{AD5FB36C-2B2E-4A43-B5BE-99645EF50752}" destId="{51913F66-1828-4EF5-9D64-6CFB7C764780}" srcOrd="1" destOrd="0" presId="urn:microsoft.com/office/officeart/2008/layout/HorizontalMultiLevelHierarchy"/>
    <dgm:cxn modelId="{D29A5BF7-7624-45FD-9705-729876CE431F}" type="presParOf" srcId="{6A790786-C39C-42BE-8166-81A10AEBBA09}" destId="{DFD2C76F-DD16-4BFF-8FE9-5A2EC0BA183E}" srcOrd="2" destOrd="0" presId="urn:microsoft.com/office/officeart/2008/layout/HorizontalMultiLevelHierarchy"/>
    <dgm:cxn modelId="{B395491E-32E0-460E-A3D2-A9FC4BB975AA}" type="presParOf" srcId="{DFD2C76F-DD16-4BFF-8FE9-5A2EC0BA183E}" destId="{122852B9-0669-4490-8251-151C4BE26E30}" srcOrd="0" destOrd="0" presId="urn:microsoft.com/office/officeart/2008/layout/HorizontalMultiLevelHierarchy"/>
    <dgm:cxn modelId="{513C7635-0761-473A-A8B6-1375A279DE5E}" type="presParOf" srcId="{6A790786-C39C-42BE-8166-81A10AEBBA09}" destId="{2C26EA2D-B47B-46DF-84ED-E3B1E9AEC925}" srcOrd="3" destOrd="0" presId="urn:microsoft.com/office/officeart/2008/layout/HorizontalMultiLevelHierarchy"/>
    <dgm:cxn modelId="{A1ECE927-9116-460A-9987-0D8349733346}" type="presParOf" srcId="{2C26EA2D-B47B-46DF-84ED-E3B1E9AEC925}" destId="{07F294E3-6D14-409C-B39D-4B8B4F1A6CEB}" srcOrd="0" destOrd="0" presId="urn:microsoft.com/office/officeart/2008/layout/HorizontalMultiLevelHierarchy"/>
    <dgm:cxn modelId="{9C1D6812-35B6-4580-AF3D-8EF8BF17F30F}" type="presParOf" srcId="{2C26EA2D-B47B-46DF-84ED-E3B1E9AEC925}" destId="{3374B64D-1A34-47A6-8301-C1EE9335FBB0}" srcOrd="1" destOrd="0" presId="urn:microsoft.com/office/officeart/2008/layout/HorizontalMultiLevelHierarchy"/>
    <dgm:cxn modelId="{9438DB5E-6F9F-4663-B793-4CB58A147A59}" type="presParOf" srcId="{781269A4-7172-4AF0-82E9-BF0685FEA0B7}" destId="{D660AC79-D94D-486B-A714-BEE309845D27}" srcOrd="4" destOrd="0" presId="urn:microsoft.com/office/officeart/2008/layout/HorizontalMultiLevelHierarchy"/>
    <dgm:cxn modelId="{8753A297-288F-4D47-B51F-A944F126B58E}" type="presParOf" srcId="{D660AC79-D94D-486B-A714-BEE309845D27}" destId="{066E56B3-5B92-4194-B677-3BFFF84028F7}" srcOrd="0" destOrd="0" presId="urn:microsoft.com/office/officeart/2008/layout/HorizontalMultiLevelHierarchy"/>
    <dgm:cxn modelId="{40C57A08-CC1B-4567-906F-34F206486293}" type="presParOf" srcId="{781269A4-7172-4AF0-82E9-BF0685FEA0B7}" destId="{36BC3A6C-F407-4C2D-9957-283AC0C900AF}" srcOrd="5" destOrd="0" presId="urn:microsoft.com/office/officeart/2008/layout/HorizontalMultiLevelHierarchy"/>
    <dgm:cxn modelId="{32170783-D6B5-4539-B526-1F3805F79B35}" type="presParOf" srcId="{36BC3A6C-F407-4C2D-9957-283AC0C900AF}" destId="{63A416BD-37D5-474A-999C-D6C94422A2B1}" srcOrd="0" destOrd="0" presId="urn:microsoft.com/office/officeart/2008/layout/HorizontalMultiLevelHierarchy"/>
    <dgm:cxn modelId="{F5CE1897-26B3-495C-89C0-0F0048F71176}" type="presParOf" srcId="{36BC3A6C-F407-4C2D-9957-283AC0C900AF}" destId="{2FDF491D-95DA-4C69-ACA0-2811581947AA}" srcOrd="1" destOrd="0" presId="urn:microsoft.com/office/officeart/2008/layout/HorizontalMultiLevelHierarchy"/>
    <dgm:cxn modelId="{79156965-84B6-4754-BC52-77DC1ACA386D}" type="presParOf" srcId="{2FDF491D-95DA-4C69-ACA0-2811581947AA}" destId="{531A029A-306C-4FB4-8904-9CC9D576C135}" srcOrd="0" destOrd="0" presId="urn:microsoft.com/office/officeart/2008/layout/HorizontalMultiLevelHierarchy"/>
    <dgm:cxn modelId="{43200053-5319-4CC0-8EAF-DB67CFDE8758}" type="presParOf" srcId="{531A029A-306C-4FB4-8904-9CC9D576C135}" destId="{E3FCCE9E-F5EF-4043-B578-1F7CC4F4F521}" srcOrd="0" destOrd="0" presId="urn:microsoft.com/office/officeart/2008/layout/HorizontalMultiLevelHierarchy"/>
    <dgm:cxn modelId="{6E780417-6BC6-430D-951B-4AE7E1443A9C}" type="presParOf" srcId="{2FDF491D-95DA-4C69-ACA0-2811581947AA}" destId="{26A1AB2F-CF82-4937-B48D-E2AA43BD9F20}" srcOrd="1" destOrd="0" presId="urn:microsoft.com/office/officeart/2008/layout/HorizontalMultiLevelHierarchy"/>
    <dgm:cxn modelId="{E911C8DB-F22D-45C2-8E22-0B5AD5FF72BF}" type="presParOf" srcId="{26A1AB2F-CF82-4937-B48D-E2AA43BD9F20}" destId="{C48E9238-7F50-4F9C-912A-5D187546CD59}" srcOrd="0" destOrd="0" presId="urn:microsoft.com/office/officeart/2008/layout/HorizontalMultiLevelHierarchy"/>
    <dgm:cxn modelId="{595428B7-9A7C-41D3-A9CF-D25EACBA03B1}" type="presParOf" srcId="{26A1AB2F-CF82-4937-B48D-E2AA43BD9F20}" destId="{50F1D216-DC53-461A-9B9C-B1718F11917F}" srcOrd="1" destOrd="0" presId="urn:microsoft.com/office/officeart/2008/layout/HorizontalMultiLevelHierarchy"/>
    <dgm:cxn modelId="{95EA8661-E945-4DB6-B015-5DC65ADDC105}" type="presParOf" srcId="{2FDF491D-95DA-4C69-ACA0-2811581947AA}" destId="{ECF003BD-770B-43C1-B5AB-D12EDA7C112E}" srcOrd="2" destOrd="0" presId="urn:microsoft.com/office/officeart/2008/layout/HorizontalMultiLevelHierarchy"/>
    <dgm:cxn modelId="{AF95498E-6AEB-4373-8397-41FAF7BED05A}" type="presParOf" srcId="{ECF003BD-770B-43C1-B5AB-D12EDA7C112E}" destId="{CB316BF9-EBFD-47BE-B0B6-39506A7BBA2D}" srcOrd="0" destOrd="0" presId="urn:microsoft.com/office/officeart/2008/layout/HorizontalMultiLevelHierarchy"/>
    <dgm:cxn modelId="{5EA3598F-A4D2-427A-ACCF-FD629A81867E}" type="presParOf" srcId="{2FDF491D-95DA-4C69-ACA0-2811581947AA}" destId="{71CB71DD-1EEC-44A6-ACC9-78317A54C86E}" srcOrd="3" destOrd="0" presId="urn:microsoft.com/office/officeart/2008/layout/HorizontalMultiLevelHierarchy"/>
    <dgm:cxn modelId="{1C971BA8-277F-4867-B9F3-B33C89E7B4C9}" type="presParOf" srcId="{71CB71DD-1EEC-44A6-ACC9-78317A54C86E}" destId="{5310E84B-E255-4534-BF99-3123563C0170}" srcOrd="0" destOrd="0" presId="urn:microsoft.com/office/officeart/2008/layout/HorizontalMultiLevelHierarchy"/>
    <dgm:cxn modelId="{728D92BC-60BA-4882-AD79-803F77CB116D}" type="presParOf" srcId="{71CB71DD-1EEC-44A6-ACC9-78317A54C86E}" destId="{CCB5CE52-4C6B-4B9F-85A8-4CDF82A6FDF8}" srcOrd="1" destOrd="0" presId="urn:microsoft.com/office/officeart/2008/layout/HorizontalMultiLevelHierarchy"/>
    <dgm:cxn modelId="{91F01E13-3889-413B-9CEC-C0C739DA5F2B}" type="presParOf" srcId="{2FDF491D-95DA-4C69-ACA0-2811581947AA}" destId="{32CC6EA5-CBCF-4923-A1F0-0F22CFA2C6FE}" srcOrd="4" destOrd="0" presId="urn:microsoft.com/office/officeart/2008/layout/HorizontalMultiLevelHierarchy"/>
    <dgm:cxn modelId="{B7BE833E-C7A9-41D3-BB6B-13CA014B27C0}" type="presParOf" srcId="{32CC6EA5-CBCF-4923-A1F0-0F22CFA2C6FE}" destId="{E02EC032-A92D-43E1-807E-1E3B35011604}" srcOrd="0" destOrd="0" presId="urn:microsoft.com/office/officeart/2008/layout/HorizontalMultiLevelHierarchy"/>
    <dgm:cxn modelId="{0072BCEB-ABB3-4F7F-BB55-D1FBB8884A3C}" type="presParOf" srcId="{2FDF491D-95DA-4C69-ACA0-2811581947AA}" destId="{2B14D598-0FE7-427A-9149-7DEBBB2A63B1}" srcOrd="5" destOrd="0" presId="urn:microsoft.com/office/officeart/2008/layout/HorizontalMultiLevelHierarchy"/>
    <dgm:cxn modelId="{0402B1A8-5F71-4DC3-B0AD-38BDC65263DA}" type="presParOf" srcId="{2B14D598-0FE7-427A-9149-7DEBBB2A63B1}" destId="{F5FBB01F-BE10-42F0-998A-D6278CC6CEBA}" srcOrd="0" destOrd="0" presId="urn:microsoft.com/office/officeart/2008/layout/HorizontalMultiLevelHierarchy"/>
    <dgm:cxn modelId="{4112E4BF-EC51-4F98-A08F-85F04E1FFAD1}" type="presParOf" srcId="{2B14D598-0FE7-427A-9149-7DEBBB2A63B1}" destId="{3534F12D-0383-4907-9408-CB43BA39E56A}" srcOrd="1" destOrd="0" presId="urn:microsoft.com/office/officeart/2008/layout/HorizontalMultiLevelHierarchy"/>
    <dgm:cxn modelId="{3B600EE9-1645-4C1D-90CA-056DF3D2471C}" type="presParOf" srcId="{2FDF491D-95DA-4C69-ACA0-2811581947AA}" destId="{BC862B1B-A04B-4865-8D7A-69D3C3D4DAF6}" srcOrd="6" destOrd="0" presId="urn:microsoft.com/office/officeart/2008/layout/HorizontalMultiLevelHierarchy"/>
    <dgm:cxn modelId="{4B13A1AD-9CBF-4A2A-950C-7B6A5530BB8F}" type="presParOf" srcId="{BC862B1B-A04B-4865-8D7A-69D3C3D4DAF6}" destId="{9CEE7EC9-4E0C-47F6-A867-4969B4E4F6F1}" srcOrd="0" destOrd="0" presId="urn:microsoft.com/office/officeart/2008/layout/HorizontalMultiLevelHierarchy"/>
    <dgm:cxn modelId="{6A4C16B1-BA23-4BAC-AFE2-900198021A9B}" type="presParOf" srcId="{2FDF491D-95DA-4C69-ACA0-2811581947AA}" destId="{B4BAB81E-286D-4DC8-B0CE-7A62F991BA40}" srcOrd="7" destOrd="0" presId="urn:microsoft.com/office/officeart/2008/layout/HorizontalMultiLevelHierarchy"/>
    <dgm:cxn modelId="{6490EB62-59E1-4169-8000-BB1E61BE3C3E}" type="presParOf" srcId="{B4BAB81E-286D-4DC8-B0CE-7A62F991BA40}" destId="{B052646F-2C82-420C-9A08-70252F48C22D}" srcOrd="0" destOrd="0" presId="urn:microsoft.com/office/officeart/2008/layout/HorizontalMultiLevelHierarchy"/>
    <dgm:cxn modelId="{E1A232FA-7013-4F28-ABDF-1B1E1BC524DC}" type="presParOf" srcId="{B4BAB81E-286D-4DC8-B0CE-7A62F991BA40}" destId="{1A2EEFBB-9909-481A-8D3F-90D9E536D1F3}"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862B1B-A04B-4865-8D7A-69D3C3D4DAF6}">
      <dsp:nvSpPr>
        <dsp:cNvPr id="0" name=""/>
        <dsp:cNvSpPr/>
      </dsp:nvSpPr>
      <dsp:spPr>
        <a:xfrm>
          <a:off x="1966282" y="4485598"/>
          <a:ext cx="260811" cy="745460"/>
        </a:xfrm>
        <a:custGeom>
          <a:avLst/>
          <a:gdLst/>
          <a:ahLst/>
          <a:cxnLst/>
          <a:rect l="0" t="0" r="0" b="0"/>
          <a:pathLst>
            <a:path>
              <a:moveTo>
                <a:pt x="0" y="0"/>
              </a:moveTo>
              <a:lnTo>
                <a:pt x="130405" y="0"/>
              </a:lnTo>
              <a:lnTo>
                <a:pt x="130405" y="745460"/>
              </a:lnTo>
              <a:lnTo>
                <a:pt x="260811" y="74546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076944" y="4838584"/>
        <a:ext cx="39488" cy="39488"/>
      </dsp:txXfrm>
    </dsp:sp>
    <dsp:sp modelId="{32CC6EA5-CBCF-4923-A1F0-0F22CFA2C6FE}">
      <dsp:nvSpPr>
        <dsp:cNvPr id="0" name=""/>
        <dsp:cNvSpPr/>
      </dsp:nvSpPr>
      <dsp:spPr>
        <a:xfrm>
          <a:off x="1966282" y="4485598"/>
          <a:ext cx="260811" cy="248486"/>
        </a:xfrm>
        <a:custGeom>
          <a:avLst/>
          <a:gdLst/>
          <a:ahLst/>
          <a:cxnLst/>
          <a:rect l="0" t="0" r="0" b="0"/>
          <a:pathLst>
            <a:path>
              <a:moveTo>
                <a:pt x="0" y="0"/>
              </a:moveTo>
              <a:lnTo>
                <a:pt x="130405" y="0"/>
              </a:lnTo>
              <a:lnTo>
                <a:pt x="130405" y="248486"/>
              </a:lnTo>
              <a:lnTo>
                <a:pt x="260811" y="248486"/>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087682" y="4600836"/>
        <a:ext cx="18011" cy="18011"/>
      </dsp:txXfrm>
    </dsp:sp>
    <dsp:sp modelId="{ECF003BD-770B-43C1-B5AB-D12EDA7C112E}">
      <dsp:nvSpPr>
        <dsp:cNvPr id="0" name=""/>
        <dsp:cNvSpPr/>
      </dsp:nvSpPr>
      <dsp:spPr>
        <a:xfrm>
          <a:off x="1966282" y="4237111"/>
          <a:ext cx="260811" cy="248486"/>
        </a:xfrm>
        <a:custGeom>
          <a:avLst/>
          <a:gdLst/>
          <a:ahLst/>
          <a:cxnLst/>
          <a:rect l="0" t="0" r="0" b="0"/>
          <a:pathLst>
            <a:path>
              <a:moveTo>
                <a:pt x="0" y="248486"/>
              </a:moveTo>
              <a:lnTo>
                <a:pt x="130405" y="248486"/>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087682" y="4352349"/>
        <a:ext cx="18011" cy="18011"/>
      </dsp:txXfrm>
    </dsp:sp>
    <dsp:sp modelId="{531A029A-306C-4FB4-8904-9CC9D576C135}">
      <dsp:nvSpPr>
        <dsp:cNvPr id="0" name=""/>
        <dsp:cNvSpPr/>
      </dsp:nvSpPr>
      <dsp:spPr>
        <a:xfrm>
          <a:off x="1966282" y="3740137"/>
          <a:ext cx="260811" cy="745460"/>
        </a:xfrm>
        <a:custGeom>
          <a:avLst/>
          <a:gdLst/>
          <a:ahLst/>
          <a:cxnLst/>
          <a:rect l="0" t="0" r="0" b="0"/>
          <a:pathLst>
            <a:path>
              <a:moveTo>
                <a:pt x="0" y="745460"/>
              </a:moveTo>
              <a:lnTo>
                <a:pt x="130405" y="745460"/>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076944" y="4093124"/>
        <a:ext cx="39488" cy="39488"/>
      </dsp:txXfrm>
    </dsp:sp>
    <dsp:sp modelId="{D660AC79-D94D-486B-A714-BEE309845D27}">
      <dsp:nvSpPr>
        <dsp:cNvPr id="0" name=""/>
        <dsp:cNvSpPr/>
      </dsp:nvSpPr>
      <dsp:spPr>
        <a:xfrm>
          <a:off x="401411" y="3243164"/>
          <a:ext cx="260811" cy="1242434"/>
        </a:xfrm>
        <a:custGeom>
          <a:avLst/>
          <a:gdLst/>
          <a:ahLst/>
          <a:cxnLst/>
          <a:rect l="0" t="0" r="0" b="0"/>
          <a:pathLst>
            <a:path>
              <a:moveTo>
                <a:pt x="0" y="0"/>
              </a:moveTo>
              <a:lnTo>
                <a:pt x="130405" y="0"/>
              </a:lnTo>
              <a:lnTo>
                <a:pt x="130405" y="1242434"/>
              </a:lnTo>
              <a:lnTo>
                <a:pt x="260811" y="1242434"/>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00079" y="3832643"/>
        <a:ext cx="63475" cy="63475"/>
      </dsp:txXfrm>
    </dsp:sp>
    <dsp:sp modelId="{DFD2C76F-DD16-4BFF-8FE9-5A2EC0BA183E}">
      <dsp:nvSpPr>
        <dsp:cNvPr id="0" name=""/>
        <dsp:cNvSpPr/>
      </dsp:nvSpPr>
      <dsp:spPr>
        <a:xfrm>
          <a:off x="1966282" y="2994677"/>
          <a:ext cx="260811" cy="248486"/>
        </a:xfrm>
        <a:custGeom>
          <a:avLst/>
          <a:gdLst/>
          <a:ahLst/>
          <a:cxnLst/>
          <a:rect l="0" t="0" r="0" b="0"/>
          <a:pathLst>
            <a:path>
              <a:moveTo>
                <a:pt x="0" y="0"/>
              </a:moveTo>
              <a:lnTo>
                <a:pt x="130405" y="0"/>
              </a:lnTo>
              <a:lnTo>
                <a:pt x="130405" y="248486"/>
              </a:lnTo>
              <a:lnTo>
                <a:pt x="260811" y="248486"/>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087682" y="3109914"/>
        <a:ext cx="18011" cy="18011"/>
      </dsp:txXfrm>
    </dsp:sp>
    <dsp:sp modelId="{A5ECFAA5-A40F-46CD-A4BB-7DA2FF28E518}">
      <dsp:nvSpPr>
        <dsp:cNvPr id="0" name=""/>
        <dsp:cNvSpPr/>
      </dsp:nvSpPr>
      <dsp:spPr>
        <a:xfrm>
          <a:off x="1966282" y="2746190"/>
          <a:ext cx="260811" cy="248486"/>
        </a:xfrm>
        <a:custGeom>
          <a:avLst/>
          <a:gdLst/>
          <a:ahLst/>
          <a:cxnLst/>
          <a:rect l="0" t="0" r="0" b="0"/>
          <a:pathLst>
            <a:path>
              <a:moveTo>
                <a:pt x="0" y="248486"/>
              </a:moveTo>
              <a:lnTo>
                <a:pt x="130405" y="248486"/>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087682" y="2861427"/>
        <a:ext cx="18011" cy="18011"/>
      </dsp:txXfrm>
    </dsp:sp>
    <dsp:sp modelId="{7DC1F0BB-66F6-4F63-A33A-E08CD3C44001}">
      <dsp:nvSpPr>
        <dsp:cNvPr id="0" name=""/>
        <dsp:cNvSpPr/>
      </dsp:nvSpPr>
      <dsp:spPr>
        <a:xfrm>
          <a:off x="401411" y="2994677"/>
          <a:ext cx="260811" cy="248486"/>
        </a:xfrm>
        <a:custGeom>
          <a:avLst/>
          <a:gdLst/>
          <a:ahLst/>
          <a:cxnLst/>
          <a:rect l="0" t="0" r="0" b="0"/>
          <a:pathLst>
            <a:path>
              <a:moveTo>
                <a:pt x="0" y="248486"/>
              </a:moveTo>
              <a:lnTo>
                <a:pt x="130405" y="248486"/>
              </a:lnTo>
              <a:lnTo>
                <a:pt x="130405" y="0"/>
              </a:lnTo>
              <a:lnTo>
                <a:pt x="260811" y="0"/>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2811" y="3109914"/>
        <a:ext cx="18011" cy="18011"/>
      </dsp:txXfrm>
    </dsp:sp>
    <dsp:sp modelId="{D38BA999-2625-4BDF-AAAC-CCE574D50C4A}">
      <dsp:nvSpPr>
        <dsp:cNvPr id="0" name=""/>
        <dsp:cNvSpPr/>
      </dsp:nvSpPr>
      <dsp:spPr>
        <a:xfrm>
          <a:off x="6660896" y="3367407"/>
          <a:ext cx="260811" cy="745460"/>
        </a:xfrm>
        <a:custGeom>
          <a:avLst/>
          <a:gdLst/>
          <a:ahLst/>
          <a:cxnLst/>
          <a:rect l="0" t="0" r="0" b="0"/>
          <a:pathLst>
            <a:path>
              <a:moveTo>
                <a:pt x="0" y="0"/>
              </a:moveTo>
              <a:lnTo>
                <a:pt x="130405" y="0"/>
              </a:lnTo>
              <a:lnTo>
                <a:pt x="130405" y="745460"/>
              </a:lnTo>
              <a:lnTo>
                <a:pt x="260811" y="74546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6771558" y="3720393"/>
        <a:ext cx="39488" cy="39488"/>
      </dsp:txXfrm>
    </dsp:sp>
    <dsp:sp modelId="{A746C7AD-E3BC-4D72-88CF-B617101BB1D8}">
      <dsp:nvSpPr>
        <dsp:cNvPr id="0" name=""/>
        <dsp:cNvSpPr/>
      </dsp:nvSpPr>
      <dsp:spPr>
        <a:xfrm>
          <a:off x="6660896" y="3367407"/>
          <a:ext cx="260811" cy="248486"/>
        </a:xfrm>
        <a:custGeom>
          <a:avLst/>
          <a:gdLst/>
          <a:ahLst/>
          <a:cxnLst/>
          <a:rect l="0" t="0" r="0" b="0"/>
          <a:pathLst>
            <a:path>
              <a:moveTo>
                <a:pt x="0" y="0"/>
              </a:moveTo>
              <a:lnTo>
                <a:pt x="130405" y="0"/>
              </a:lnTo>
              <a:lnTo>
                <a:pt x="130405" y="248486"/>
              </a:lnTo>
              <a:lnTo>
                <a:pt x="260811" y="248486"/>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6782296" y="3482645"/>
        <a:ext cx="18011" cy="18011"/>
      </dsp:txXfrm>
    </dsp:sp>
    <dsp:sp modelId="{7664F95E-461B-439A-9C89-60D384B2633E}">
      <dsp:nvSpPr>
        <dsp:cNvPr id="0" name=""/>
        <dsp:cNvSpPr/>
      </dsp:nvSpPr>
      <dsp:spPr>
        <a:xfrm>
          <a:off x="6660896" y="3118920"/>
          <a:ext cx="260811" cy="248486"/>
        </a:xfrm>
        <a:custGeom>
          <a:avLst/>
          <a:gdLst/>
          <a:ahLst/>
          <a:cxnLst/>
          <a:rect l="0" t="0" r="0" b="0"/>
          <a:pathLst>
            <a:path>
              <a:moveTo>
                <a:pt x="0" y="248486"/>
              </a:moveTo>
              <a:lnTo>
                <a:pt x="130405" y="248486"/>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6782296" y="3234158"/>
        <a:ext cx="18011" cy="18011"/>
      </dsp:txXfrm>
    </dsp:sp>
    <dsp:sp modelId="{5E044834-D728-4E05-8227-65AF6725712A}">
      <dsp:nvSpPr>
        <dsp:cNvPr id="0" name=""/>
        <dsp:cNvSpPr/>
      </dsp:nvSpPr>
      <dsp:spPr>
        <a:xfrm>
          <a:off x="6660896" y="2621946"/>
          <a:ext cx="260811" cy="745460"/>
        </a:xfrm>
        <a:custGeom>
          <a:avLst/>
          <a:gdLst/>
          <a:ahLst/>
          <a:cxnLst/>
          <a:rect l="0" t="0" r="0" b="0"/>
          <a:pathLst>
            <a:path>
              <a:moveTo>
                <a:pt x="0" y="745460"/>
              </a:moveTo>
              <a:lnTo>
                <a:pt x="130405" y="745460"/>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6771558" y="2974932"/>
        <a:ext cx="39488" cy="39488"/>
      </dsp:txXfrm>
    </dsp:sp>
    <dsp:sp modelId="{7BC85D50-D8BB-4E3C-801B-37CF5649AA82}">
      <dsp:nvSpPr>
        <dsp:cNvPr id="0" name=""/>
        <dsp:cNvSpPr/>
      </dsp:nvSpPr>
      <dsp:spPr>
        <a:xfrm>
          <a:off x="5096025" y="3321687"/>
          <a:ext cx="260811" cy="91440"/>
        </a:xfrm>
        <a:custGeom>
          <a:avLst/>
          <a:gdLst/>
          <a:ahLst/>
          <a:cxnLst/>
          <a:rect l="0" t="0" r="0" b="0"/>
          <a:pathLst>
            <a:path>
              <a:moveTo>
                <a:pt x="0" y="45720"/>
              </a:moveTo>
              <a:lnTo>
                <a:pt x="260811" y="4572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19910" y="3360887"/>
        <a:ext cx="13040" cy="13040"/>
      </dsp:txXfrm>
    </dsp:sp>
    <dsp:sp modelId="{D74142EC-20A1-4319-90DC-18B1056D2B57}">
      <dsp:nvSpPr>
        <dsp:cNvPr id="0" name=""/>
        <dsp:cNvSpPr/>
      </dsp:nvSpPr>
      <dsp:spPr>
        <a:xfrm>
          <a:off x="3531153" y="2249216"/>
          <a:ext cx="260811" cy="1118191"/>
        </a:xfrm>
        <a:custGeom>
          <a:avLst/>
          <a:gdLst/>
          <a:ahLst/>
          <a:cxnLst/>
          <a:rect l="0" t="0" r="0" b="0"/>
          <a:pathLst>
            <a:path>
              <a:moveTo>
                <a:pt x="0" y="0"/>
              </a:moveTo>
              <a:lnTo>
                <a:pt x="130405" y="0"/>
              </a:lnTo>
              <a:lnTo>
                <a:pt x="130405" y="1118191"/>
              </a:lnTo>
              <a:lnTo>
                <a:pt x="260811" y="111819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632854" y="2779606"/>
        <a:ext cx="57410" cy="57410"/>
      </dsp:txXfrm>
    </dsp:sp>
    <dsp:sp modelId="{49A65EC5-4C44-46A6-8922-952EE7617986}">
      <dsp:nvSpPr>
        <dsp:cNvPr id="0" name=""/>
        <dsp:cNvSpPr/>
      </dsp:nvSpPr>
      <dsp:spPr>
        <a:xfrm>
          <a:off x="5096025" y="1876486"/>
          <a:ext cx="260811" cy="248486"/>
        </a:xfrm>
        <a:custGeom>
          <a:avLst/>
          <a:gdLst/>
          <a:ahLst/>
          <a:cxnLst/>
          <a:rect l="0" t="0" r="0" b="0"/>
          <a:pathLst>
            <a:path>
              <a:moveTo>
                <a:pt x="0" y="0"/>
              </a:moveTo>
              <a:lnTo>
                <a:pt x="130405" y="0"/>
              </a:lnTo>
              <a:lnTo>
                <a:pt x="130405" y="248486"/>
              </a:lnTo>
              <a:lnTo>
                <a:pt x="260811" y="248486"/>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17425" y="1991723"/>
        <a:ext cx="18011" cy="18011"/>
      </dsp:txXfrm>
    </dsp:sp>
    <dsp:sp modelId="{8C170268-E87A-4978-B5BD-63E81406C11E}">
      <dsp:nvSpPr>
        <dsp:cNvPr id="0" name=""/>
        <dsp:cNvSpPr/>
      </dsp:nvSpPr>
      <dsp:spPr>
        <a:xfrm>
          <a:off x="5096025" y="1627999"/>
          <a:ext cx="260811" cy="248486"/>
        </a:xfrm>
        <a:custGeom>
          <a:avLst/>
          <a:gdLst/>
          <a:ahLst/>
          <a:cxnLst/>
          <a:rect l="0" t="0" r="0" b="0"/>
          <a:pathLst>
            <a:path>
              <a:moveTo>
                <a:pt x="0" y="248486"/>
              </a:moveTo>
              <a:lnTo>
                <a:pt x="130405" y="248486"/>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17425" y="1743236"/>
        <a:ext cx="18011" cy="18011"/>
      </dsp:txXfrm>
    </dsp:sp>
    <dsp:sp modelId="{55C795DB-6353-430A-86DE-18C5D7235174}">
      <dsp:nvSpPr>
        <dsp:cNvPr id="0" name=""/>
        <dsp:cNvSpPr/>
      </dsp:nvSpPr>
      <dsp:spPr>
        <a:xfrm>
          <a:off x="3531153" y="1876486"/>
          <a:ext cx="260811" cy="372730"/>
        </a:xfrm>
        <a:custGeom>
          <a:avLst/>
          <a:gdLst/>
          <a:ahLst/>
          <a:cxnLst/>
          <a:rect l="0" t="0" r="0" b="0"/>
          <a:pathLst>
            <a:path>
              <a:moveTo>
                <a:pt x="0" y="372730"/>
              </a:moveTo>
              <a:lnTo>
                <a:pt x="130405" y="372730"/>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650186" y="2051478"/>
        <a:ext cx="22745" cy="22745"/>
      </dsp:txXfrm>
    </dsp:sp>
    <dsp:sp modelId="{80FCD51E-8F34-4CB2-9C74-4833D7B85D03}">
      <dsp:nvSpPr>
        <dsp:cNvPr id="0" name=""/>
        <dsp:cNvSpPr/>
      </dsp:nvSpPr>
      <dsp:spPr>
        <a:xfrm>
          <a:off x="6660896" y="1131025"/>
          <a:ext cx="260811" cy="745460"/>
        </a:xfrm>
        <a:custGeom>
          <a:avLst/>
          <a:gdLst/>
          <a:ahLst/>
          <a:cxnLst/>
          <a:rect l="0" t="0" r="0" b="0"/>
          <a:pathLst>
            <a:path>
              <a:moveTo>
                <a:pt x="0" y="0"/>
              </a:moveTo>
              <a:lnTo>
                <a:pt x="130405" y="0"/>
              </a:lnTo>
              <a:lnTo>
                <a:pt x="130405" y="745460"/>
              </a:lnTo>
              <a:lnTo>
                <a:pt x="260811" y="74546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6771558" y="1484011"/>
        <a:ext cx="39488" cy="39488"/>
      </dsp:txXfrm>
    </dsp:sp>
    <dsp:sp modelId="{3DE54F78-3C97-4F1B-8324-144223A44D92}">
      <dsp:nvSpPr>
        <dsp:cNvPr id="0" name=""/>
        <dsp:cNvSpPr/>
      </dsp:nvSpPr>
      <dsp:spPr>
        <a:xfrm>
          <a:off x="6660896" y="1131025"/>
          <a:ext cx="260811" cy="248486"/>
        </a:xfrm>
        <a:custGeom>
          <a:avLst/>
          <a:gdLst/>
          <a:ahLst/>
          <a:cxnLst/>
          <a:rect l="0" t="0" r="0" b="0"/>
          <a:pathLst>
            <a:path>
              <a:moveTo>
                <a:pt x="0" y="0"/>
              </a:moveTo>
              <a:lnTo>
                <a:pt x="130405" y="0"/>
              </a:lnTo>
              <a:lnTo>
                <a:pt x="130405" y="248486"/>
              </a:lnTo>
              <a:lnTo>
                <a:pt x="260811" y="248486"/>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6782296" y="1246262"/>
        <a:ext cx="18011" cy="18011"/>
      </dsp:txXfrm>
    </dsp:sp>
    <dsp:sp modelId="{D87AE249-5583-43C5-B1B0-D1E9257CB440}">
      <dsp:nvSpPr>
        <dsp:cNvPr id="0" name=""/>
        <dsp:cNvSpPr/>
      </dsp:nvSpPr>
      <dsp:spPr>
        <a:xfrm>
          <a:off x="6660896" y="882538"/>
          <a:ext cx="260811" cy="248486"/>
        </a:xfrm>
        <a:custGeom>
          <a:avLst/>
          <a:gdLst/>
          <a:ahLst/>
          <a:cxnLst/>
          <a:rect l="0" t="0" r="0" b="0"/>
          <a:pathLst>
            <a:path>
              <a:moveTo>
                <a:pt x="0" y="248486"/>
              </a:moveTo>
              <a:lnTo>
                <a:pt x="130405" y="248486"/>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6782296" y="997775"/>
        <a:ext cx="18011" cy="18011"/>
      </dsp:txXfrm>
    </dsp:sp>
    <dsp:sp modelId="{DA038919-A2FE-47FC-B96A-BF3389BA96D8}">
      <dsp:nvSpPr>
        <dsp:cNvPr id="0" name=""/>
        <dsp:cNvSpPr/>
      </dsp:nvSpPr>
      <dsp:spPr>
        <a:xfrm>
          <a:off x="6660896" y="385564"/>
          <a:ext cx="260811" cy="745460"/>
        </a:xfrm>
        <a:custGeom>
          <a:avLst/>
          <a:gdLst/>
          <a:ahLst/>
          <a:cxnLst/>
          <a:rect l="0" t="0" r="0" b="0"/>
          <a:pathLst>
            <a:path>
              <a:moveTo>
                <a:pt x="0" y="745460"/>
              </a:moveTo>
              <a:lnTo>
                <a:pt x="130405" y="745460"/>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6771558" y="738550"/>
        <a:ext cx="39488" cy="39488"/>
      </dsp:txXfrm>
    </dsp:sp>
    <dsp:sp modelId="{18B7E025-53B0-493E-8E58-F15402E8ABF9}">
      <dsp:nvSpPr>
        <dsp:cNvPr id="0" name=""/>
        <dsp:cNvSpPr/>
      </dsp:nvSpPr>
      <dsp:spPr>
        <a:xfrm>
          <a:off x="5096025" y="1085305"/>
          <a:ext cx="260811" cy="91440"/>
        </a:xfrm>
        <a:custGeom>
          <a:avLst/>
          <a:gdLst/>
          <a:ahLst/>
          <a:cxnLst/>
          <a:rect l="0" t="0" r="0" b="0"/>
          <a:pathLst>
            <a:path>
              <a:moveTo>
                <a:pt x="0" y="45720"/>
              </a:moveTo>
              <a:lnTo>
                <a:pt x="260811" y="4572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19910" y="1124504"/>
        <a:ext cx="13040" cy="13040"/>
      </dsp:txXfrm>
    </dsp:sp>
    <dsp:sp modelId="{FE4D2185-732F-4444-9F48-90A09FC6CE5A}">
      <dsp:nvSpPr>
        <dsp:cNvPr id="0" name=""/>
        <dsp:cNvSpPr/>
      </dsp:nvSpPr>
      <dsp:spPr>
        <a:xfrm>
          <a:off x="3531153" y="1131025"/>
          <a:ext cx="260811" cy="1118191"/>
        </a:xfrm>
        <a:custGeom>
          <a:avLst/>
          <a:gdLst/>
          <a:ahLst/>
          <a:cxnLst/>
          <a:rect l="0" t="0" r="0" b="0"/>
          <a:pathLst>
            <a:path>
              <a:moveTo>
                <a:pt x="0" y="1118191"/>
              </a:moveTo>
              <a:lnTo>
                <a:pt x="130405" y="1118191"/>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632854" y="1661415"/>
        <a:ext cx="57410" cy="57410"/>
      </dsp:txXfrm>
    </dsp:sp>
    <dsp:sp modelId="{A94349A3-9575-41DC-B0EC-89EF19AD0B60}">
      <dsp:nvSpPr>
        <dsp:cNvPr id="0" name=""/>
        <dsp:cNvSpPr/>
      </dsp:nvSpPr>
      <dsp:spPr>
        <a:xfrm>
          <a:off x="1966282" y="2000729"/>
          <a:ext cx="260811" cy="248486"/>
        </a:xfrm>
        <a:custGeom>
          <a:avLst/>
          <a:gdLst/>
          <a:ahLst/>
          <a:cxnLst/>
          <a:rect l="0" t="0" r="0" b="0"/>
          <a:pathLst>
            <a:path>
              <a:moveTo>
                <a:pt x="0" y="0"/>
              </a:moveTo>
              <a:lnTo>
                <a:pt x="130405" y="0"/>
              </a:lnTo>
              <a:lnTo>
                <a:pt x="130405" y="248486"/>
              </a:lnTo>
              <a:lnTo>
                <a:pt x="260811" y="248486"/>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087682" y="2115967"/>
        <a:ext cx="18011" cy="18011"/>
      </dsp:txXfrm>
    </dsp:sp>
    <dsp:sp modelId="{B90C2287-7123-47E3-A3FD-FCA2E81F982B}">
      <dsp:nvSpPr>
        <dsp:cNvPr id="0" name=""/>
        <dsp:cNvSpPr/>
      </dsp:nvSpPr>
      <dsp:spPr>
        <a:xfrm>
          <a:off x="1966282" y="1752242"/>
          <a:ext cx="260811" cy="248486"/>
        </a:xfrm>
        <a:custGeom>
          <a:avLst/>
          <a:gdLst/>
          <a:ahLst/>
          <a:cxnLst/>
          <a:rect l="0" t="0" r="0" b="0"/>
          <a:pathLst>
            <a:path>
              <a:moveTo>
                <a:pt x="0" y="248486"/>
              </a:moveTo>
              <a:lnTo>
                <a:pt x="130405" y="248486"/>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087682" y="1867480"/>
        <a:ext cx="18011" cy="18011"/>
      </dsp:txXfrm>
    </dsp:sp>
    <dsp:sp modelId="{91E7BBBF-1680-4950-B78C-751A95509F44}">
      <dsp:nvSpPr>
        <dsp:cNvPr id="0" name=""/>
        <dsp:cNvSpPr/>
      </dsp:nvSpPr>
      <dsp:spPr>
        <a:xfrm>
          <a:off x="401411" y="2000729"/>
          <a:ext cx="260811" cy="1242434"/>
        </a:xfrm>
        <a:custGeom>
          <a:avLst/>
          <a:gdLst/>
          <a:ahLst/>
          <a:cxnLst/>
          <a:rect l="0" t="0" r="0" b="0"/>
          <a:pathLst>
            <a:path>
              <a:moveTo>
                <a:pt x="0" y="1242434"/>
              </a:moveTo>
              <a:lnTo>
                <a:pt x="130405" y="1242434"/>
              </a:lnTo>
              <a:lnTo>
                <a:pt x="130405" y="0"/>
              </a:lnTo>
              <a:lnTo>
                <a:pt x="260811" y="0"/>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00079" y="2590208"/>
        <a:ext cx="63475" cy="63475"/>
      </dsp:txXfrm>
    </dsp:sp>
    <dsp:sp modelId="{E71F9A3D-CE0D-49BF-9C5A-7631CA6B1D09}">
      <dsp:nvSpPr>
        <dsp:cNvPr id="0" name=""/>
        <dsp:cNvSpPr/>
      </dsp:nvSpPr>
      <dsp:spPr>
        <a:xfrm rot="16200000">
          <a:off x="-843639" y="3044374"/>
          <a:ext cx="2092521" cy="397579"/>
        </a:xfrm>
        <a:prstGeom prst="rect">
          <a:avLst/>
        </a:prstGeom>
        <a:solidFill>
          <a:srgbClr val="7030A0"/>
        </a:solidFill>
        <a:ln w="38100" cap="flat" cmpd="sng" algn="ctr">
          <a:solidFill>
            <a:schemeClr val="lt1"/>
          </a:solidFill>
          <a:prstDash val="solid"/>
        </a:ln>
        <a:effectLst>
          <a:outerShdw blurRad="40000" dist="20000" dir="5400000" rotWithShape="0">
            <a:srgbClr val="000000">
              <a:alpha val="38000"/>
            </a:srgbClr>
          </a:outerShdw>
        </a:effectLst>
        <a:scene3d>
          <a:camera prst="orthographicFront"/>
          <a:lightRig rig="flat" dir="t"/>
        </a:scene3d>
        <a:sp3d/>
      </dsp:spPr>
      <dsp:style>
        <a:lnRef idx="3">
          <a:schemeClr val="lt1"/>
        </a:lnRef>
        <a:fillRef idx="1">
          <a:schemeClr val="dk1"/>
        </a:fillRef>
        <a:effectRef idx="1">
          <a:schemeClr val="dk1"/>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s-ES" sz="2600" kern="1200" dirty="0">
              <a:solidFill>
                <a:schemeClr val="bg1"/>
              </a:solidFill>
            </a:rPr>
            <a:t>CLÁUSULA</a:t>
          </a:r>
        </a:p>
      </dsp:txBody>
      <dsp:txXfrm>
        <a:off x="-843639" y="3044374"/>
        <a:ext cx="2092521" cy="397579"/>
      </dsp:txXfrm>
    </dsp:sp>
    <dsp:sp modelId="{CEA2B497-FD75-429B-B256-B779891A733F}">
      <dsp:nvSpPr>
        <dsp:cNvPr id="0" name=""/>
        <dsp:cNvSpPr/>
      </dsp:nvSpPr>
      <dsp:spPr>
        <a:xfrm>
          <a:off x="662223" y="1801939"/>
          <a:ext cx="1304059" cy="397579"/>
        </a:xfrm>
        <a:prstGeom prst="rect">
          <a:avLst/>
        </a:prstGeom>
        <a:solidFill>
          <a:schemeClr val="accent3"/>
        </a:solidFill>
        <a:ln w="38100" cap="flat" cmpd="sng" algn="ctr">
          <a:solidFill>
            <a:schemeClr val="accent3">
              <a:lumMod val="50000"/>
            </a:schemeClr>
          </a:solidFill>
          <a:prstDash val="solid"/>
        </a:ln>
        <a:effectLst/>
        <a:scene3d>
          <a:camera prst="orthographicFront"/>
          <a:lightRig rig="flat" dir="t"/>
        </a:scene3d>
        <a:sp3d/>
      </dsp:spPr>
      <dsp:style>
        <a:lnRef idx="2">
          <a:schemeClr val="accent3">
            <a:shade val="50000"/>
          </a:schemeClr>
        </a:lnRef>
        <a:fillRef idx="1">
          <a:schemeClr val="accent3"/>
        </a:fillRef>
        <a:effectRef idx="0">
          <a:schemeClr val="accent3"/>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MONOCLAUSAL</a:t>
          </a:r>
        </a:p>
      </dsp:txBody>
      <dsp:txXfrm>
        <a:off x="662223" y="1801939"/>
        <a:ext cx="1304059" cy="397579"/>
      </dsp:txXfrm>
    </dsp:sp>
    <dsp:sp modelId="{18DCBBC4-5B59-4EAB-8391-EA564689AA8B}">
      <dsp:nvSpPr>
        <dsp:cNvPr id="0" name=""/>
        <dsp:cNvSpPr/>
      </dsp:nvSpPr>
      <dsp:spPr>
        <a:xfrm>
          <a:off x="2227094" y="1553452"/>
          <a:ext cx="1304059" cy="397579"/>
        </a:xfrm>
        <a:prstGeom prst="rect">
          <a:avLst/>
        </a:prstGeom>
        <a:solidFill>
          <a:srgbClr val="00B050"/>
        </a:solidFill>
        <a:ln w="38100">
          <a:solidFill>
            <a:schemeClr val="accent3">
              <a:lumMod val="50000"/>
            </a:schemeClr>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PREDICADO ÚNICO</a:t>
          </a:r>
        </a:p>
      </dsp:txBody>
      <dsp:txXfrm>
        <a:off x="2227094" y="1553452"/>
        <a:ext cx="1304059" cy="397579"/>
      </dsp:txXfrm>
    </dsp:sp>
    <dsp:sp modelId="{D492FE11-DA92-4970-92D2-801BCD780611}">
      <dsp:nvSpPr>
        <dsp:cNvPr id="0" name=""/>
        <dsp:cNvSpPr/>
      </dsp:nvSpPr>
      <dsp:spPr>
        <a:xfrm>
          <a:off x="2227094" y="2050426"/>
          <a:ext cx="1304059" cy="397579"/>
        </a:xfrm>
        <a:prstGeom prst="rect">
          <a:avLst/>
        </a:prstGeom>
        <a:solidFill>
          <a:srgbClr val="92D050"/>
        </a:solidFill>
        <a:ln w="38100">
          <a:solidFill>
            <a:schemeClr val="accent3">
              <a:lumMod val="50000"/>
            </a:schemeClr>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CON CLÁUSULA SUBORDINADA</a:t>
          </a:r>
        </a:p>
      </dsp:txBody>
      <dsp:txXfrm>
        <a:off x="2227094" y="2050426"/>
        <a:ext cx="1304059" cy="397579"/>
      </dsp:txXfrm>
    </dsp:sp>
    <dsp:sp modelId="{DB127DAA-561F-4CC4-BEEF-88971DA704A0}">
      <dsp:nvSpPr>
        <dsp:cNvPr id="0" name=""/>
        <dsp:cNvSpPr/>
      </dsp:nvSpPr>
      <dsp:spPr>
        <a:xfrm>
          <a:off x="3791965" y="932235"/>
          <a:ext cx="1304059" cy="397579"/>
        </a:xfrm>
        <a:prstGeom prst="rect">
          <a:avLst/>
        </a:prstGeom>
        <a:solidFill>
          <a:schemeClr val="accent3">
            <a:lumMod val="75000"/>
          </a:schemeClr>
        </a:solidFill>
        <a:ln w="38100">
          <a:solidFill>
            <a:schemeClr val="accent3">
              <a:lumMod val="50000"/>
            </a:schemeClr>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SUSTANTIVA o completiva</a:t>
          </a:r>
        </a:p>
      </dsp:txBody>
      <dsp:txXfrm>
        <a:off x="3791965" y="932235"/>
        <a:ext cx="1304059" cy="397579"/>
      </dsp:txXfrm>
    </dsp:sp>
    <dsp:sp modelId="{DD0B2829-8FB6-4E59-8982-89D5D8361727}">
      <dsp:nvSpPr>
        <dsp:cNvPr id="0" name=""/>
        <dsp:cNvSpPr/>
      </dsp:nvSpPr>
      <dsp:spPr>
        <a:xfrm>
          <a:off x="5356837" y="932235"/>
          <a:ext cx="1304059" cy="397579"/>
        </a:xfrm>
        <a:prstGeom prst="rect">
          <a:avLst/>
        </a:prstGeom>
        <a:solidFill>
          <a:schemeClr val="accent3">
            <a:lumMod val="60000"/>
            <a:lumOff val="40000"/>
          </a:schemeClr>
        </a:solidFill>
        <a:ln w="38100">
          <a:solidFill>
            <a:schemeClr val="accent3">
              <a:lumMod val="50000"/>
            </a:schemeClr>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En función de </a:t>
          </a:r>
        </a:p>
      </dsp:txBody>
      <dsp:txXfrm>
        <a:off x="5356837" y="932235"/>
        <a:ext cx="1304059" cy="397579"/>
      </dsp:txXfrm>
    </dsp:sp>
    <dsp:sp modelId="{F8B5CF0B-99ED-4673-8FC9-60A2D6FDE737}">
      <dsp:nvSpPr>
        <dsp:cNvPr id="0" name=""/>
        <dsp:cNvSpPr/>
      </dsp:nvSpPr>
      <dsp:spPr>
        <a:xfrm>
          <a:off x="6921708" y="186774"/>
          <a:ext cx="1304059" cy="397579"/>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38100" cap="flat" cmpd="sng" algn="ctr">
          <a:solidFill>
            <a:schemeClr val="accent3">
              <a:lumMod val="50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3"/>
        </a:lnRef>
        <a:fillRef idx="2">
          <a:schemeClr val="accent3"/>
        </a:fillRef>
        <a:effectRef idx="1">
          <a:schemeClr val="accent3"/>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SUJETO</a:t>
          </a:r>
        </a:p>
      </dsp:txBody>
      <dsp:txXfrm>
        <a:off x="6921708" y="186774"/>
        <a:ext cx="1304059" cy="397579"/>
      </dsp:txXfrm>
    </dsp:sp>
    <dsp:sp modelId="{B85624B3-875B-4C46-9122-B216204AD792}">
      <dsp:nvSpPr>
        <dsp:cNvPr id="0" name=""/>
        <dsp:cNvSpPr/>
      </dsp:nvSpPr>
      <dsp:spPr>
        <a:xfrm>
          <a:off x="6921708" y="683748"/>
          <a:ext cx="1304059" cy="397579"/>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38100" cap="flat" cmpd="sng" algn="ctr">
          <a:solidFill>
            <a:schemeClr val="accent3">
              <a:lumMod val="50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3"/>
        </a:lnRef>
        <a:fillRef idx="2">
          <a:schemeClr val="accent3"/>
        </a:fillRef>
        <a:effectRef idx="1">
          <a:schemeClr val="accent3"/>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COMPLEMENTO DIRECTO</a:t>
          </a:r>
        </a:p>
      </dsp:txBody>
      <dsp:txXfrm>
        <a:off x="6921708" y="683748"/>
        <a:ext cx="1304059" cy="397579"/>
      </dsp:txXfrm>
    </dsp:sp>
    <dsp:sp modelId="{AEDF512B-4B4C-4C83-B43C-73DAC7514E23}">
      <dsp:nvSpPr>
        <dsp:cNvPr id="0" name=""/>
        <dsp:cNvSpPr/>
      </dsp:nvSpPr>
      <dsp:spPr>
        <a:xfrm>
          <a:off x="6921708" y="1180722"/>
          <a:ext cx="1304059" cy="397579"/>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38100" cap="flat" cmpd="sng" algn="ctr">
          <a:solidFill>
            <a:schemeClr val="accent3">
              <a:lumMod val="50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3"/>
        </a:lnRef>
        <a:fillRef idx="2">
          <a:schemeClr val="accent3"/>
        </a:fillRef>
        <a:effectRef idx="1">
          <a:schemeClr val="accent3"/>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ATRIBUTO</a:t>
          </a:r>
        </a:p>
      </dsp:txBody>
      <dsp:txXfrm>
        <a:off x="6921708" y="1180722"/>
        <a:ext cx="1304059" cy="397579"/>
      </dsp:txXfrm>
    </dsp:sp>
    <dsp:sp modelId="{6817CA00-F39C-47EE-82A9-98C7F808F77F}">
      <dsp:nvSpPr>
        <dsp:cNvPr id="0" name=""/>
        <dsp:cNvSpPr/>
      </dsp:nvSpPr>
      <dsp:spPr>
        <a:xfrm>
          <a:off x="6921708" y="1677696"/>
          <a:ext cx="1304059" cy="397579"/>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38100" cap="flat" cmpd="sng" algn="ctr">
          <a:solidFill>
            <a:schemeClr val="accent3">
              <a:lumMod val="50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3"/>
        </a:lnRef>
        <a:fillRef idx="2">
          <a:schemeClr val="accent3"/>
        </a:fillRef>
        <a:effectRef idx="1">
          <a:schemeClr val="accent3"/>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TÉRMINO DE FR. PREPOSICIONAL</a:t>
          </a:r>
        </a:p>
      </dsp:txBody>
      <dsp:txXfrm>
        <a:off x="6921708" y="1677696"/>
        <a:ext cx="1304059" cy="397579"/>
      </dsp:txXfrm>
    </dsp:sp>
    <dsp:sp modelId="{56B11D8F-651F-4271-A801-0276B569101E}">
      <dsp:nvSpPr>
        <dsp:cNvPr id="0" name=""/>
        <dsp:cNvSpPr/>
      </dsp:nvSpPr>
      <dsp:spPr>
        <a:xfrm>
          <a:off x="3791965" y="1677696"/>
          <a:ext cx="1304059" cy="397579"/>
        </a:xfrm>
        <a:prstGeom prst="rect">
          <a:avLst/>
        </a:prstGeom>
        <a:solidFill>
          <a:srgbClr val="00FF00"/>
        </a:solidFill>
        <a:ln w="38100">
          <a:solidFill>
            <a:schemeClr val="accent3">
              <a:lumMod val="50000"/>
            </a:schemeClr>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ADJETIVA o          de relativo</a:t>
          </a:r>
        </a:p>
      </dsp:txBody>
      <dsp:txXfrm>
        <a:off x="3791965" y="1677696"/>
        <a:ext cx="1304059" cy="397579"/>
      </dsp:txXfrm>
    </dsp:sp>
    <dsp:sp modelId="{7F0DAAA1-5AE3-451A-BB23-EAFA270A02F0}">
      <dsp:nvSpPr>
        <dsp:cNvPr id="0" name=""/>
        <dsp:cNvSpPr/>
      </dsp:nvSpPr>
      <dsp:spPr>
        <a:xfrm>
          <a:off x="5356837" y="1429209"/>
          <a:ext cx="1304059" cy="397579"/>
        </a:xfrm>
        <a:prstGeom prst="rect">
          <a:avLst/>
        </a:prstGeom>
        <a:solidFill>
          <a:srgbClr val="99FF99"/>
        </a:solidFill>
        <a:ln w="38100">
          <a:solidFill>
            <a:schemeClr val="accent3">
              <a:lumMod val="50000"/>
            </a:schemeClr>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ESPECIFICATIVA</a:t>
          </a:r>
        </a:p>
      </dsp:txBody>
      <dsp:txXfrm>
        <a:off x="5356837" y="1429209"/>
        <a:ext cx="1304059" cy="397579"/>
      </dsp:txXfrm>
    </dsp:sp>
    <dsp:sp modelId="{44FEE871-1991-49C1-AC27-96A2A6F115A2}">
      <dsp:nvSpPr>
        <dsp:cNvPr id="0" name=""/>
        <dsp:cNvSpPr/>
      </dsp:nvSpPr>
      <dsp:spPr>
        <a:xfrm>
          <a:off x="5356837" y="1926183"/>
          <a:ext cx="1304059" cy="397579"/>
        </a:xfrm>
        <a:prstGeom prst="rect">
          <a:avLst/>
        </a:prstGeom>
        <a:solidFill>
          <a:srgbClr val="99FF99"/>
        </a:solidFill>
        <a:ln w="38100">
          <a:solidFill>
            <a:schemeClr val="accent3">
              <a:lumMod val="50000"/>
            </a:schemeClr>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EXPLICATIVA</a:t>
          </a:r>
        </a:p>
      </dsp:txBody>
      <dsp:txXfrm>
        <a:off x="5356837" y="1926183"/>
        <a:ext cx="1304059" cy="397579"/>
      </dsp:txXfrm>
    </dsp:sp>
    <dsp:sp modelId="{B446DC77-58B2-4FAD-B380-145FE0F696BF}">
      <dsp:nvSpPr>
        <dsp:cNvPr id="0" name=""/>
        <dsp:cNvSpPr/>
      </dsp:nvSpPr>
      <dsp:spPr>
        <a:xfrm>
          <a:off x="3791965" y="3168618"/>
          <a:ext cx="1304059" cy="397579"/>
        </a:xfrm>
        <a:prstGeom prst="rect">
          <a:avLst/>
        </a:prstGeom>
        <a:solidFill>
          <a:srgbClr val="99CC00"/>
        </a:solidFill>
        <a:ln w="38100">
          <a:solidFill>
            <a:schemeClr val="accent3">
              <a:lumMod val="50000"/>
            </a:schemeClr>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ADVERBIAL o    </a:t>
          </a:r>
          <a:r>
            <a:rPr lang="es-ES" sz="1300" kern="1200" dirty="0" err="1"/>
            <a:t>circ</a:t>
          </a:r>
          <a:r>
            <a:rPr lang="es-ES" sz="1300" kern="1200" dirty="0"/>
            <a:t>. propia</a:t>
          </a:r>
        </a:p>
      </dsp:txBody>
      <dsp:txXfrm>
        <a:off x="3791965" y="3168618"/>
        <a:ext cx="1304059" cy="397579"/>
      </dsp:txXfrm>
    </dsp:sp>
    <dsp:sp modelId="{A1F0BB07-F7AA-40E8-83B6-3A601EB18333}">
      <dsp:nvSpPr>
        <dsp:cNvPr id="0" name=""/>
        <dsp:cNvSpPr/>
      </dsp:nvSpPr>
      <dsp:spPr>
        <a:xfrm>
          <a:off x="5356837" y="3168618"/>
          <a:ext cx="1304059" cy="397579"/>
        </a:xfrm>
        <a:prstGeom prst="rect">
          <a:avLst/>
        </a:prstGeom>
        <a:solidFill>
          <a:srgbClr val="D8FF69"/>
        </a:solidFill>
        <a:ln w="38100">
          <a:solidFill>
            <a:schemeClr val="accent3">
              <a:lumMod val="50000"/>
            </a:schemeClr>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En función de </a:t>
          </a:r>
        </a:p>
      </dsp:txBody>
      <dsp:txXfrm>
        <a:off x="5356837" y="3168618"/>
        <a:ext cx="1304059" cy="397579"/>
      </dsp:txXfrm>
    </dsp:sp>
    <dsp:sp modelId="{FE15E3CE-6DC1-454F-A3F6-AA78D5BD7827}">
      <dsp:nvSpPr>
        <dsp:cNvPr id="0" name=""/>
        <dsp:cNvSpPr/>
      </dsp:nvSpPr>
      <dsp:spPr>
        <a:xfrm>
          <a:off x="6921708" y="2423157"/>
          <a:ext cx="1304059" cy="397579"/>
        </a:xfrm>
        <a:prstGeom prst="rect">
          <a:avLst/>
        </a:prstGeom>
        <a:gradFill flip="none" rotWithShape="0">
          <a:gsLst>
            <a:gs pos="0">
              <a:srgbClr val="99FF33">
                <a:tint val="66000"/>
                <a:satMod val="160000"/>
              </a:srgbClr>
            </a:gs>
            <a:gs pos="50000">
              <a:srgbClr val="99FF33">
                <a:tint val="44500"/>
                <a:satMod val="160000"/>
              </a:srgbClr>
            </a:gs>
            <a:gs pos="100000">
              <a:srgbClr val="99FF33">
                <a:tint val="23500"/>
                <a:satMod val="160000"/>
              </a:srgbClr>
            </a:gs>
          </a:gsLst>
          <a:lin ang="5400000" scaled="1"/>
          <a:tileRect/>
        </a:gradFill>
        <a:ln w="38100">
          <a:solidFill>
            <a:schemeClr val="accent3">
              <a:lumMod val="50000"/>
            </a:schemeClr>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LUGAR</a:t>
          </a:r>
        </a:p>
      </dsp:txBody>
      <dsp:txXfrm>
        <a:off x="6921708" y="2423157"/>
        <a:ext cx="1304059" cy="397579"/>
      </dsp:txXfrm>
    </dsp:sp>
    <dsp:sp modelId="{0181D8EB-840F-466E-B46F-14DBF1378D62}">
      <dsp:nvSpPr>
        <dsp:cNvPr id="0" name=""/>
        <dsp:cNvSpPr/>
      </dsp:nvSpPr>
      <dsp:spPr>
        <a:xfrm>
          <a:off x="6921708" y="2920131"/>
          <a:ext cx="1304059" cy="397579"/>
        </a:xfrm>
        <a:prstGeom prst="rect">
          <a:avLst/>
        </a:prstGeom>
        <a:gradFill flip="none" rotWithShape="0">
          <a:gsLst>
            <a:gs pos="0">
              <a:srgbClr val="99FF33">
                <a:tint val="66000"/>
                <a:satMod val="160000"/>
              </a:srgbClr>
            </a:gs>
            <a:gs pos="50000">
              <a:srgbClr val="99FF33">
                <a:tint val="44500"/>
                <a:satMod val="160000"/>
              </a:srgbClr>
            </a:gs>
            <a:gs pos="100000">
              <a:srgbClr val="99FF33">
                <a:tint val="23500"/>
                <a:satMod val="160000"/>
              </a:srgbClr>
            </a:gs>
          </a:gsLst>
          <a:lin ang="5400000" scaled="1"/>
          <a:tileRect/>
        </a:gradFill>
        <a:ln w="38100">
          <a:solidFill>
            <a:schemeClr val="accent3">
              <a:lumMod val="50000"/>
            </a:schemeClr>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TIEMPO</a:t>
          </a:r>
        </a:p>
      </dsp:txBody>
      <dsp:txXfrm>
        <a:off x="6921708" y="2920131"/>
        <a:ext cx="1304059" cy="397579"/>
      </dsp:txXfrm>
    </dsp:sp>
    <dsp:sp modelId="{0B37CA07-177E-472E-9DE8-1D25A2235EE6}">
      <dsp:nvSpPr>
        <dsp:cNvPr id="0" name=""/>
        <dsp:cNvSpPr/>
      </dsp:nvSpPr>
      <dsp:spPr>
        <a:xfrm>
          <a:off x="6921708" y="3417104"/>
          <a:ext cx="1304059" cy="397579"/>
        </a:xfrm>
        <a:prstGeom prst="rect">
          <a:avLst/>
        </a:prstGeom>
        <a:gradFill flip="none" rotWithShape="0">
          <a:gsLst>
            <a:gs pos="0">
              <a:srgbClr val="99FF33">
                <a:tint val="66000"/>
                <a:satMod val="160000"/>
              </a:srgbClr>
            </a:gs>
            <a:gs pos="50000">
              <a:srgbClr val="99FF33">
                <a:tint val="44500"/>
                <a:satMod val="160000"/>
              </a:srgbClr>
            </a:gs>
            <a:gs pos="100000">
              <a:srgbClr val="99FF33">
                <a:tint val="23500"/>
                <a:satMod val="160000"/>
              </a:srgbClr>
            </a:gs>
          </a:gsLst>
          <a:lin ang="5400000" scaled="1"/>
          <a:tileRect/>
        </a:gradFill>
        <a:ln w="38100">
          <a:solidFill>
            <a:schemeClr val="accent3">
              <a:lumMod val="50000"/>
            </a:schemeClr>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MODO</a:t>
          </a:r>
        </a:p>
      </dsp:txBody>
      <dsp:txXfrm>
        <a:off x="6921708" y="3417104"/>
        <a:ext cx="1304059" cy="397579"/>
      </dsp:txXfrm>
    </dsp:sp>
    <dsp:sp modelId="{B52BFAFC-45A9-4E87-88BF-4ED58C174006}">
      <dsp:nvSpPr>
        <dsp:cNvPr id="0" name=""/>
        <dsp:cNvSpPr/>
      </dsp:nvSpPr>
      <dsp:spPr>
        <a:xfrm>
          <a:off x="6921708" y="3914078"/>
          <a:ext cx="1304059" cy="397579"/>
        </a:xfrm>
        <a:prstGeom prst="rect">
          <a:avLst/>
        </a:prstGeom>
        <a:gradFill flip="none" rotWithShape="0">
          <a:gsLst>
            <a:gs pos="0">
              <a:srgbClr val="99FF33">
                <a:tint val="66000"/>
                <a:satMod val="160000"/>
              </a:srgbClr>
            </a:gs>
            <a:gs pos="50000">
              <a:srgbClr val="99FF33">
                <a:tint val="44500"/>
                <a:satMod val="160000"/>
              </a:srgbClr>
            </a:gs>
            <a:gs pos="100000">
              <a:srgbClr val="99FF33">
                <a:tint val="23500"/>
                <a:satMod val="160000"/>
              </a:srgbClr>
            </a:gs>
          </a:gsLst>
          <a:lin ang="5400000" scaled="1"/>
          <a:tileRect/>
        </a:gradFill>
        <a:ln w="38100">
          <a:solidFill>
            <a:schemeClr val="accent3">
              <a:lumMod val="50000"/>
            </a:schemeClr>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FINAL</a:t>
          </a:r>
        </a:p>
      </dsp:txBody>
      <dsp:txXfrm>
        <a:off x="6921708" y="3914078"/>
        <a:ext cx="1304059" cy="397579"/>
      </dsp:txXfrm>
    </dsp:sp>
    <dsp:sp modelId="{B3284CE0-C010-47C9-B047-7AF0B931BDDD}">
      <dsp:nvSpPr>
        <dsp:cNvPr id="0" name=""/>
        <dsp:cNvSpPr/>
      </dsp:nvSpPr>
      <dsp:spPr>
        <a:xfrm>
          <a:off x="662223" y="2795887"/>
          <a:ext cx="1304059" cy="397579"/>
        </a:xfrm>
        <a:prstGeom prst="rect">
          <a:avLst/>
        </a:prstGeom>
        <a:solidFill>
          <a:srgbClr val="FF6600"/>
        </a:solidFill>
        <a:ln w="38100" cap="flat" cmpd="sng" algn="ctr">
          <a:solidFill>
            <a:srgbClr val="C00000"/>
          </a:solidFill>
          <a:prstDash val="solid"/>
        </a:ln>
        <a:effectLst/>
        <a:scene3d>
          <a:camera prst="orthographicFront"/>
          <a:lightRig rig="flat" dir="t"/>
        </a:scene3d>
        <a:sp3d/>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POLICLAUSAL</a:t>
          </a:r>
        </a:p>
      </dsp:txBody>
      <dsp:txXfrm>
        <a:off x="662223" y="2795887"/>
        <a:ext cx="1304059" cy="397579"/>
      </dsp:txXfrm>
    </dsp:sp>
    <dsp:sp modelId="{5AC64575-8055-46EF-AD60-226C44E90C0A}">
      <dsp:nvSpPr>
        <dsp:cNvPr id="0" name=""/>
        <dsp:cNvSpPr/>
      </dsp:nvSpPr>
      <dsp:spPr>
        <a:xfrm>
          <a:off x="2227094" y="2547400"/>
          <a:ext cx="1304059" cy="397579"/>
        </a:xfrm>
        <a:prstGeom prst="rect">
          <a:avLst/>
        </a:prstGeom>
        <a:solidFill>
          <a:srgbClr val="FF9966"/>
        </a:soli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ESTRUCTURA COORDINADA</a:t>
          </a:r>
        </a:p>
      </dsp:txBody>
      <dsp:txXfrm>
        <a:off x="2227094" y="2547400"/>
        <a:ext cx="1304059" cy="397579"/>
      </dsp:txXfrm>
    </dsp:sp>
    <dsp:sp modelId="{07F294E3-6D14-409C-B39D-4B8B4F1A6CEB}">
      <dsp:nvSpPr>
        <dsp:cNvPr id="0" name=""/>
        <dsp:cNvSpPr/>
      </dsp:nvSpPr>
      <dsp:spPr>
        <a:xfrm>
          <a:off x="2227094" y="3044374"/>
          <a:ext cx="1304059" cy="397579"/>
        </a:xfrm>
        <a:prstGeom prst="rect">
          <a:avLst/>
        </a:prstGeom>
        <a:solidFill>
          <a:schemeClr val="accent6"/>
        </a:soli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ESTRUCTURA YUXTAPUESTA</a:t>
          </a:r>
        </a:p>
      </dsp:txBody>
      <dsp:txXfrm>
        <a:off x="2227094" y="3044374"/>
        <a:ext cx="1304059" cy="397579"/>
      </dsp:txXfrm>
    </dsp:sp>
    <dsp:sp modelId="{63A416BD-37D5-474A-999C-D6C94422A2B1}">
      <dsp:nvSpPr>
        <dsp:cNvPr id="0" name=""/>
        <dsp:cNvSpPr/>
      </dsp:nvSpPr>
      <dsp:spPr>
        <a:xfrm>
          <a:off x="662223" y="4286809"/>
          <a:ext cx="1304059" cy="397579"/>
        </a:xfrm>
        <a:prstGeom prst="rect">
          <a:avLst/>
        </a:prstGeom>
        <a:solidFill>
          <a:schemeClr val="tx2">
            <a:lumMod val="60000"/>
            <a:lumOff val="40000"/>
          </a:schemeClr>
        </a:solidFill>
        <a:ln w="38100" cap="flat" cmpd="sng" algn="ctr">
          <a:solidFill>
            <a:srgbClr val="33CCFF"/>
          </a:solidFill>
          <a:prstDash val="solid"/>
        </a:ln>
        <a:effectLst/>
        <a:scene3d>
          <a:camera prst="orthographicFront"/>
          <a:lightRig rig="flat" dir="t"/>
        </a:scene3d>
        <a:sp3d/>
      </dsp:spPr>
      <dsp:style>
        <a:lnRef idx="2">
          <a:schemeClr val="accent5">
            <a:shade val="50000"/>
          </a:schemeClr>
        </a:lnRef>
        <a:fillRef idx="1">
          <a:schemeClr val="accent5"/>
        </a:fillRef>
        <a:effectRef idx="0">
          <a:schemeClr val="accent5"/>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BIPOLAR</a:t>
          </a:r>
        </a:p>
      </dsp:txBody>
      <dsp:txXfrm>
        <a:off x="662223" y="4286809"/>
        <a:ext cx="1304059" cy="397579"/>
      </dsp:txXfrm>
    </dsp:sp>
    <dsp:sp modelId="{C48E9238-7F50-4F9C-912A-5D187546CD59}">
      <dsp:nvSpPr>
        <dsp:cNvPr id="0" name=""/>
        <dsp:cNvSpPr/>
      </dsp:nvSpPr>
      <dsp:spPr>
        <a:xfrm>
          <a:off x="2227094" y="3541348"/>
          <a:ext cx="1304059" cy="397579"/>
        </a:xfrm>
        <a:prstGeom prst="rect">
          <a:avLst/>
        </a:prstGeom>
        <a:solidFill>
          <a:srgbClr val="00B0F0"/>
        </a:solidFill>
        <a:ln w="38100">
          <a:solidFill>
            <a:srgbClr val="33CCFF"/>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COMPARATIVA</a:t>
          </a:r>
        </a:p>
      </dsp:txBody>
      <dsp:txXfrm>
        <a:off x="2227094" y="3541348"/>
        <a:ext cx="1304059" cy="397579"/>
      </dsp:txXfrm>
    </dsp:sp>
    <dsp:sp modelId="{5310E84B-E255-4534-BF99-3123563C0170}">
      <dsp:nvSpPr>
        <dsp:cNvPr id="0" name=""/>
        <dsp:cNvSpPr/>
      </dsp:nvSpPr>
      <dsp:spPr>
        <a:xfrm>
          <a:off x="2227094" y="4038322"/>
          <a:ext cx="1304059" cy="397579"/>
        </a:xfrm>
        <a:prstGeom prst="rect">
          <a:avLst/>
        </a:prstGeom>
        <a:solidFill>
          <a:schemeClr val="accent5"/>
        </a:solidFill>
        <a:ln w="38100">
          <a:solidFill>
            <a:srgbClr val="33CCFF"/>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CAUSAL</a:t>
          </a:r>
        </a:p>
      </dsp:txBody>
      <dsp:txXfrm>
        <a:off x="2227094" y="4038322"/>
        <a:ext cx="1304059" cy="397579"/>
      </dsp:txXfrm>
    </dsp:sp>
    <dsp:sp modelId="{F5FBB01F-BE10-42F0-998A-D6278CC6CEBA}">
      <dsp:nvSpPr>
        <dsp:cNvPr id="0" name=""/>
        <dsp:cNvSpPr/>
      </dsp:nvSpPr>
      <dsp:spPr>
        <a:xfrm>
          <a:off x="2227094" y="4535296"/>
          <a:ext cx="1304059" cy="397579"/>
        </a:xfrm>
        <a:prstGeom prst="rect">
          <a:avLst/>
        </a:prstGeom>
        <a:solidFill>
          <a:schemeClr val="accent1"/>
        </a:solidFill>
        <a:ln w="38100">
          <a:solidFill>
            <a:srgbClr val="33CCFF"/>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CONCESIVA</a:t>
          </a:r>
        </a:p>
      </dsp:txBody>
      <dsp:txXfrm>
        <a:off x="2227094" y="4535296"/>
        <a:ext cx="1304059" cy="397579"/>
      </dsp:txXfrm>
    </dsp:sp>
    <dsp:sp modelId="{B052646F-2C82-420C-9A08-70252F48C22D}">
      <dsp:nvSpPr>
        <dsp:cNvPr id="0" name=""/>
        <dsp:cNvSpPr/>
      </dsp:nvSpPr>
      <dsp:spPr>
        <a:xfrm>
          <a:off x="2227094" y="5032270"/>
          <a:ext cx="1304059" cy="397579"/>
        </a:xfrm>
        <a:prstGeom prst="rect">
          <a:avLst/>
        </a:prstGeom>
        <a:solidFill>
          <a:srgbClr val="0070C0"/>
        </a:solidFill>
        <a:ln w="38100">
          <a:solidFill>
            <a:srgbClr val="33CCFF"/>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dirty="0"/>
            <a:t>CONSECUTIVA</a:t>
          </a:r>
        </a:p>
      </dsp:txBody>
      <dsp:txXfrm>
        <a:off x="2227094" y="5032270"/>
        <a:ext cx="1304059" cy="3975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862B1B-A04B-4865-8D7A-69D3C3D4DAF6}">
      <dsp:nvSpPr>
        <dsp:cNvPr id="0" name=""/>
        <dsp:cNvSpPr/>
      </dsp:nvSpPr>
      <dsp:spPr>
        <a:xfrm>
          <a:off x="1966282" y="4485598"/>
          <a:ext cx="260811" cy="745460"/>
        </a:xfrm>
        <a:custGeom>
          <a:avLst/>
          <a:gdLst/>
          <a:ahLst/>
          <a:cxnLst/>
          <a:rect l="0" t="0" r="0" b="0"/>
          <a:pathLst>
            <a:path>
              <a:moveTo>
                <a:pt x="0" y="0"/>
              </a:moveTo>
              <a:lnTo>
                <a:pt x="130405" y="0"/>
              </a:lnTo>
              <a:lnTo>
                <a:pt x="130405" y="745460"/>
              </a:lnTo>
              <a:lnTo>
                <a:pt x="260811" y="74546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076944" y="4838584"/>
        <a:ext cx="39488" cy="39488"/>
      </dsp:txXfrm>
    </dsp:sp>
    <dsp:sp modelId="{32CC6EA5-CBCF-4923-A1F0-0F22CFA2C6FE}">
      <dsp:nvSpPr>
        <dsp:cNvPr id="0" name=""/>
        <dsp:cNvSpPr/>
      </dsp:nvSpPr>
      <dsp:spPr>
        <a:xfrm>
          <a:off x="1966282" y="4485598"/>
          <a:ext cx="260811" cy="248486"/>
        </a:xfrm>
        <a:custGeom>
          <a:avLst/>
          <a:gdLst/>
          <a:ahLst/>
          <a:cxnLst/>
          <a:rect l="0" t="0" r="0" b="0"/>
          <a:pathLst>
            <a:path>
              <a:moveTo>
                <a:pt x="0" y="0"/>
              </a:moveTo>
              <a:lnTo>
                <a:pt x="130405" y="0"/>
              </a:lnTo>
              <a:lnTo>
                <a:pt x="130405" y="248486"/>
              </a:lnTo>
              <a:lnTo>
                <a:pt x="260811" y="248486"/>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087682" y="4600836"/>
        <a:ext cx="18011" cy="18011"/>
      </dsp:txXfrm>
    </dsp:sp>
    <dsp:sp modelId="{ECF003BD-770B-43C1-B5AB-D12EDA7C112E}">
      <dsp:nvSpPr>
        <dsp:cNvPr id="0" name=""/>
        <dsp:cNvSpPr/>
      </dsp:nvSpPr>
      <dsp:spPr>
        <a:xfrm>
          <a:off x="1966282" y="4237111"/>
          <a:ext cx="260811" cy="248486"/>
        </a:xfrm>
        <a:custGeom>
          <a:avLst/>
          <a:gdLst/>
          <a:ahLst/>
          <a:cxnLst/>
          <a:rect l="0" t="0" r="0" b="0"/>
          <a:pathLst>
            <a:path>
              <a:moveTo>
                <a:pt x="0" y="248486"/>
              </a:moveTo>
              <a:lnTo>
                <a:pt x="130405" y="248486"/>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087682" y="4352349"/>
        <a:ext cx="18011" cy="18011"/>
      </dsp:txXfrm>
    </dsp:sp>
    <dsp:sp modelId="{531A029A-306C-4FB4-8904-9CC9D576C135}">
      <dsp:nvSpPr>
        <dsp:cNvPr id="0" name=""/>
        <dsp:cNvSpPr/>
      </dsp:nvSpPr>
      <dsp:spPr>
        <a:xfrm>
          <a:off x="1966282" y="3740137"/>
          <a:ext cx="260811" cy="745460"/>
        </a:xfrm>
        <a:custGeom>
          <a:avLst/>
          <a:gdLst/>
          <a:ahLst/>
          <a:cxnLst/>
          <a:rect l="0" t="0" r="0" b="0"/>
          <a:pathLst>
            <a:path>
              <a:moveTo>
                <a:pt x="0" y="745460"/>
              </a:moveTo>
              <a:lnTo>
                <a:pt x="130405" y="745460"/>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076944" y="4093124"/>
        <a:ext cx="39488" cy="39488"/>
      </dsp:txXfrm>
    </dsp:sp>
    <dsp:sp modelId="{D660AC79-D94D-486B-A714-BEE309845D27}">
      <dsp:nvSpPr>
        <dsp:cNvPr id="0" name=""/>
        <dsp:cNvSpPr/>
      </dsp:nvSpPr>
      <dsp:spPr>
        <a:xfrm>
          <a:off x="401411" y="3243164"/>
          <a:ext cx="260811" cy="1242434"/>
        </a:xfrm>
        <a:custGeom>
          <a:avLst/>
          <a:gdLst/>
          <a:ahLst/>
          <a:cxnLst/>
          <a:rect l="0" t="0" r="0" b="0"/>
          <a:pathLst>
            <a:path>
              <a:moveTo>
                <a:pt x="0" y="0"/>
              </a:moveTo>
              <a:lnTo>
                <a:pt x="130405" y="0"/>
              </a:lnTo>
              <a:lnTo>
                <a:pt x="130405" y="1242434"/>
              </a:lnTo>
              <a:lnTo>
                <a:pt x="260811" y="1242434"/>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00079" y="3832643"/>
        <a:ext cx="63475" cy="63475"/>
      </dsp:txXfrm>
    </dsp:sp>
    <dsp:sp modelId="{DFD2C76F-DD16-4BFF-8FE9-5A2EC0BA183E}">
      <dsp:nvSpPr>
        <dsp:cNvPr id="0" name=""/>
        <dsp:cNvSpPr/>
      </dsp:nvSpPr>
      <dsp:spPr>
        <a:xfrm>
          <a:off x="1966282" y="2994677"/>
          <a:ext cx="260811" cy="248486"/>
        </a:xfrm>
        <a:custGeom>
          <a:avLst/>
          <a:gdLst/>
          <a:ahLst/>
          <a:cxnLst/>
          <a:rect l="0" t="0" r="0" b="0"/>
          <a:pathLst>
            <a:path>
              <a:moveTo>
                <a:pt x="0" y="0"/>
              </a:moveTo>
              <a:lnTo>
                <a:pt x="130405" y="0"/>
              </a:lnTo>
              <a:lnTo>
                <a:pt x="130405" y="248486"/>
              </a:lnTo>
              <a:lnTo>
                <a:pt x="260811" y="248486"/>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087682" y="3109914"/>
        <a:ext cx="18011" cy="18011"/>
      </dsp:txXfrm>
    </dsp:sp>
    <dsp:sp modelId="{A5ECFAA5-A40F-46CD-A4BB-7DA2FF28E518}">
      <dsp:nvSpPr>
        <dsp:cNvPr id="0" name=""/>
        <dsp:cNvSpPr/>
      </dsp:nvSpPr>
      <dsp:spPr>
        <a:xfrm>
          <a:off x="1966282" y="2746190"/>
          <a:ext cx="260811" cy="248486"/>
        </a:xfrm>
        <a:custGeom>
          <a:avLst/>
          <a:gdLst/>
          <a:ahLst/>
          <a:cxnLst/>
          <a:rect l="0" t="0" r="0" b="0"/>
          <a:pathLst>
            <a:path>
              <a:moveTo>
                <a:pt x="0" y="248486"/>
              </a:moveTo>
              <a:lnTo>
                <a:pt x="130405" y="248486"/>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087682" y="2861427"/>
        <a:ext cx="18011" cy="18011"/>
      </dsp:txXfrm>
    </dsp:sp>
    <dsp:sp modelId="{7DC1F0BB-66F6-4F63-A33A-E08CD3C44001}">
      <dsp:nvSpPr>
        <dsp:cNvPr id="0" name=""/>
        <dsp:cNvSpPr/>
      </dsp:nvSpPr>
      <dsp:spPr>
        <a:xfrm>
          <a:off x="401411" y="2994677"/>
          <a:ext cx="260811" cy="248486"/>
        </a:xfrm>
        <a:custGeom>
          <a:avLst/>
          <a:gdLst/>
          <a:ahLst/>
          <a:cxnLst/>
          <a:rect l="0" t="0" r="0" b="0"/>
          <a:pathLst>
            <a:path>
              <a:moveTo>
                <a:pt x="0" y="248486"/>
              </a:moveTo>
              <a:lnTo>
                <a:pt x="130405" y="248486"/>
              </a:lnTo>
              <a:lnTo>
                <a:pt x="130405" y="0"/>
              </a:lnTo>
              <a:lnTo>
                <a:pt x="260811" y="0"/>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2811" y="3109914"/>
        <a:ext cx="18011" cy="18011"/>
      </dsp:txXfrm>
    </dsp:sp>
    <dsp:sp modelId="{D38BA999-2625-4BDF-AAAC-CCE574D50C4A}">
      <dsp:nvSpPr>
        <dsp:cNvPr id="0" name=""/>
        <dsp:cNvSpPr/>
      </dsp:nvSpPr>
      <dsp:spPr>
        <a:xfrm>
          <a:off x="6660896" y="3367407"/>
          <a:ext cx="260811" cy="745460"/>
        </a:xfrm>
        <a:custGeom>
          <a:avLst/>
          <a:gdLst/>
          <a:ahLst/>
          <a:cxnLst/>
          <a:rect l="0" t="0" r="0" b="0"/>
          <a:pathLst>
            <a:path>
              <a:moveTo>
                <a:pt x="0" y="0"/>
              </a:moveTo>
              <a:lnTo>
                <a:pt x="130405" y="0"/>
              </a:lnTo>
              <a:lnTo>
                <a:pt x="130405" y="745460"/>
              </a:lnTo>
              <a:lnTo>
                <a:pt x="260811" y="74546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6771558" y="3720393"/>
        <a:ext cx="39488" cy="39488"/>
      </dsp:txXfrm>
    </dsp:sp>
    <dsp:sp modelId="{A746C7AD-E3BC-4D72-88CF-B617101BB1D8}">
      <dsp:nvSpPr>
        <dsp:cNvPr id="0" name=""/>
        <dsp:cNvSpPr/>
      </dsp:nvSpPr>
      <dsp:spPr>
        <a:xfrm>
          <a:off x="6660896" y="3367407"/>
          <a:ext cx="260811" cy="248486"/>
        </a:xfrm>
        <a:custGeom>
          <a:avLst/>
          <a:gdLst/>
          <a:ahLst/>
          <a:cxnLst/>
          <a:rect l="0" t="0" r="0" b="0"/>
          <a:pathLst>
            <a:path>
              <a:moveTo>
                <a:pt x="0" y="0"/>
              </a:moveTo>
              <a:lnTo>
                <a:pt x="130405" y="0"/>
              </a:lnTo>
              <a:lnTo>
                <a:pt x="130405" y="248486"/>
              </a:lnTo>
              <a:lnTo>
                <a:pt x="260811" y="248486"/>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6782296" y="3482645"/>
        <a:ext cx="18011" cy="18011"/>
      </dsp:txXfrm>
    </dsp:sp>
    <dsp:sp modelId="{7664F95E-461B-439A-9C89-60D384B2633E}">
      <dsp:nvSpPr>
        <dsp:cNvPr id="0" name=""/>
        <dsp:cNvSpPr/>
      </dsp:nvSpPr>
      <dsp:spPr>
        <a:xfrm>
          <a:off x="6660896" y="3118920"/>
          <a:ext cx="260811" cy="248486"/>
        </a:xfrm>
        <a:custGeom>
          <a:avLst/>
          <a:gdLst/>
          <a:ahLst/>
          <a:cxnLst/>
          <a:rect l="0" t="0" r="0" b="0"/>
          <a:pathLst>
            <a:path>
              <a:moveTo>
                <a:pt x="0" y="248486"/>
              </a:moveTo>
              <a:lnTo>
                <a:pt x="130405" y="248486"/>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6782296" y="3234158"/>
        <a:ext cx="18011" cy="18011"/>
      </dsp:txXfrm>
    </dsp:sp>
    <dsp:sp modelId="{5E044834-D728-4E05-8227-65AF6725712A}">
      <dsp:nvSpPr>
        <dsp:cNvPr id="0" name=""/>
        <dsp:cNvSpPr/>
      </dsp:nvSpPr>
      <dsp:spPr>
        <a:xfrm>
          <a:off x="6660896" y="2621946"/>
          <a:ext cx="260811" cy="745460"/>
        </a:xfrm>
        <a:custGeom>
          <a:avLst/>
          <a:gdLst/>
          <a:ahLst/>
          <a:cxnLst/>
          <a:rect l="0" t="0" r="0" b="0"/>
          <a:pathLst>
            <a:path>
              <a:moveTo>
                <a:pt x="0" y="745460"/>
              </a:moveTo>
              <a:lnTo>
                <a:pt x="130405" y="745460"/>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6771558" y="2974932"/>
        <a:ext cx="39488" cy="39488"/>
      </dsp:txXfrm>
    </dsp:sp>
    <dsp:sp modelId="{7BC85D50-D8BB-4E3C-801B-37CF5649AA82}">
      <dsp:nvSpPr>
        <dsp:cNvPr id="0" name=""/>
        <dsp:cNvSpPr/>
      </dsp:nvSpPr>
      <dsp:spPr>
        <a:xfrm>
          <a:off x="5096025" y="3321687"/>
          <a:ext cx="260811" cy="91440"/>
        </a:xfrm>
        <a:custGeom>
          <a:avLst/>
          <a:gdLst/>
          <a:ahLst/>
          <a:cxnLst/>
          <a:rect l="0" t="0" r="0" b="0"/>
          <a:pathLst>
            <a:path>
              <a:moveTo>
                <a:pt x="0" y="45720"/>
              </a:moveTo>
              <a:lnTo>
                <a:pt x="260811" y="4572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19910" y="3360887"/>
        <a:ext cx="13040" cy="13040"/>
      </dsp:txXfrm>
    </dsp:sp>
    <dsp:sp modelId="{D74142EC-20A1-4319-90DC-18B1056D2B57}">
      <dsp:nvSpPr>
        <dsp:cNvPr id="0" name=""/>
        <dsp:cNvSpPr/>
      </dsp:nvSpPr>
      <dsp:spPr>
        <a:xfrm>
          <a:off x="3531153" y="2249216"/>
          <a:ext cx="260811" cy="1118191"/>
        </a:xfrm>
        <a:custGeom>
          <a:avLst/>
          <a:gdLst/>
          <a:ahLst/>
          <a:cxnLst/>
          <a:rect l="0" t="0" r="0" b="0"/>
          <a:pathLst>
            <a:path>
              <a:moveTo>
                <a:pt x="0" y="0"/>
              </a:moveTo>
              <a:lnTo>
                <a:pt x="130405" y="0"/>
              </a:lnTo>
              <a:lnTo>
                <a:pt x="130405" y="1118191"/>
              </a:lnTo>
              <a:lnTo>
                <a:pt x="260811" y="111819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632854" y="2779606"/>
        <a:ext cx="57410" cy="57410"/>
      </dsp:txXfrm>
    </dsp:sp>
    <dsp:sp modelId="{49A65EC5-4C44-46A6-8922-952EE7617986}">
      <dsp:nvSpPr>
        <dsp:cNvPr id="0" name=""/>
        <dsp:cNvSpPr/>
      </dsp:nvSpPr>
      <dsp:spPr>
        <a:xfrm>
          <a:off x="5096025" y="1876486"/>
          <a:ext cx="260811" cy="248486"/>
        </a:xfrm>
        <a:custGeom>
          <a:avLst/>
          <a:gdLst/>
          <a:ahLst/>
          <a:cxnLst/>
          <a:rect l="0" t="0" r="0" b="0"/>
          <a:pathLst>
            <a:path>
              <a:moveTo>
                <a:pt x="0" y="0"/>
              </a:moveTo>
              <a:lnTo>
                <a:pt x="130405" y="0"/>
              </a:lnTo>
              <a:lnTo>
                <a:pt x="130405" y="248486"/>
              </a:lnTo>
              <a:lnTo>
                <a:pt x="260811" y="248486"/>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17425" y="1991723"/>
        <a:ext cx="18011" cy="18011"/>
      </dsp:txXfrm>
    </dsp:sp>
    <dsp:sp modelId="{8C170268-E87A-4978-B5BD-63E81406C11E}">
      <dsp:nvSpPr>
        <dsp:cNvPr id="0" name=""/>
        <dsp:cNvSpPr/>
      </dsp:nvSpPr>
      <dsp:spPr>
        <a:xfrm>
          <a:off x="5096025" y="1627999"/>
          <a:ext cx="260811" cy="248486"/>
        </a:xfrm>
        <a:custGeom>
          <a:avLst/>
          <a:gdLst/>
          <a:ahLst/>
          <a:cxnLst/>
          <a:rect l="0" t="0" r="0" b="0"/>
          <a:pathLst>
            <a:path>
              <a:moveTo>
                <a:pt x="0" y="248486"/>
              </a:moveTo>
              <a:lnTo>
                <a:pt x="130405" y="248486"/>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17425" y="1743236"/>
        <a:ext cx="18011" cy="18011"/>
      </dsp:txXfrm>
    </dsp:sp>
    <dsp:sp modelId="{55C795DB-6353-430A-86DE-18C5D7235174}">
      <dsp:nvSpPr>
        <dsp:cNvPr id="0" name=""/>
        <dsp:cNvSpPr/>
      </dsp:nvSpPr>
      <dsp:spPr>
        <a:xfrm>
          <a:off x="3531153" y="1876486"/>
          <a:ext cx="260811" cy="372730"/>
        </a:xfrm>
        <a:custGeom>
          <a:avLst/>
          <a:gdLst/>
          <a:ahLst/>
          <a:cxnLst/>
          <a:rect l="0" t="0" r="0" b="0"/>
          <a:pathLst>
            <a:path>
              <a:moveTo>
                <a:pt x="0" y="372730"/>
              </a:moveTo>
              <a:lnTo>
                <a:pt x="130405" y="372730"/>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650186" y="2051478"/>
        <a:ext cx="22745" cy="22745"/>
      </dsp:txXfrm>
    </dsp:sp>
    <dsp:sp modelId="{80FCD51E-8F34-4CB2-9C74-4833D7B85D03}">
      <dsp:nvSpPr>
        <dsp:cNvPr id="0" name=""/>
        <dsp:cNvSpPr/>
      </dsp:nvSpPr>
      <dsp:spPr>
        <a:xfrm>
          <a:off x="6660896" y="1131025"/>
          <a:ext cx="260811" cy="745460"/>
        </a:xfrm>
        <a:custGeom>
          <a:avLst/>
          <a:gdLst/>
          <a:ahLst/>
          <a:cxnLst/>
          <a:rect l="0" t="0" r="0" b="0"/>
          <a:pathLst>
            <a:path>
              <a:moveTo>
                <a:pt x="0" y="0"/>
              </a:moveTo>
              <a:lnTo>
                <a:pt x="130405" y="0"/>
              </a:lnTo>
              <a:lnTo>
                <a:pt x="130405" y="745460"/>
              </a:lnTo>
              <a:lnTo>
                <a:pt x="260811" y="74546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6771558" y="1484011"/>
        <a:ext cx="39488" cy="39488"/>
      </dsp:txXfrm>
    </dsp:sp>
    <dsp:sp modelId="{3DE54F78-3C97-4F1B-8324-144223A44D92}">
      <dsp:nvSpPr>
        <dsp:cNvPr id="0" name=""/>
        <dsp:cNvSpPr/>
      </dsp:nvSpPr>
      <dsp:spPr>
        <a:xfrm>
          <a:off x="6660896" y="1131025"/>
          <a:ext cx="260811" cy="248486"/>
        </a:xfrm>
        <a:custGeom>
          <a:avLst/>
          <a:gdLst/>
          <a:ahLst/>
          <a:cxnLst/>
          <a:rect l="0" t="0" r="0" b="0"/>
          <a:pathLst>
            <a:path>
              <a:moveTo>
                <a:pt x="0" y="0"/>
              </a:moveTo>
              <a:lnTo>
                <a:pt x="130405" y="0"/>
              </a:lnTo>
              <a:lnTo>
                <a:pt x="130405" y="248486"/>
              </a:lnTo>
              <a:lnTo>
                <a:pt x="260811" y="248486"/>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6782296" y="1246262"/>
        <a:ext cx="18011" cy="18011"/>
      </dsp:txXfrm>
    </dsp:sp>
    <dsp:sp modelId="{D87AE249-5583-43C5-B1B0-D1E9257CB440}">
      <dsp:nvSpPr>
        <dsp:cNvPr id="0" name=""/>
        <dsp:cNvSpPr/>
      </dsp:nvSpPr>
      <dsp:spPr>
        <a:xfrm>
          <a:off x="6660896" y="882538"/>
          <a:ext cx="260811" cy="248486"/>
        </a:xfrm>
        <a:custGeom>
          <a:avLst/>
          <a:gdLst/>
          <a:ahLst/>
          <a:cxnLst/>
          <a:rect l="0" t="0" r="0" b="0"/>
          <a:pathLst>
            <a:path>
              <a:moveTo>
                <a:pt x="0" y="248486"/>
              </a:moveTo>
              <a:lnTo>
                <a:pt x="130405" y="248486"/>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6782296" y="997775"/>
        <a:ext cx="18011" cy="18011"/>
      </dsp:txXfrm>
    </dsp:sp>
    <dsp:sp modelId="{DA038919-A2FE-47FC-B96A-BF3389BA96D8}">
      <dsp:nvSpPr>
        <dsp:cNvPr id="0" name=""/>
        <dsp:cNvSpPr/>
      </dsp:nvSpPr>
      <dsp:spPr>
        <a:xfrm>
          <a:off x="6660896" y="385564"/>
          <a:ext cx="260811" cy="745460"/>
        </a:xfrm>
        <a:custGeom>
          <a:avLst/>
          <a:gdLst/>
          <a:ahLst/>
          <a:cxnLst/>
          <a:rect l="0" t="0" r="0" b="0"/>
          <a:pathLst>
            <a:path>
              <a:moveTo>
                <a:pt x="0" y="745460"/>
              </a:moveTo>
              <a:lnTo>
                <a:pt x="130405" y="745460"/>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6771558" y="738550"/>
        <a:ext cx="39488" cy="39488"/>
      </dsp:txXfrm>
    </dsp:sp>
    <dsp:sp modelId="{18B7E025-53B0-493E-8E58-F15402E8ABF9}">
      <dsp:nvSpPr>
        <dsp:cNvPr id="0" name=""/>
        <dsp:cNvSpPr/>
      </dsp:nvSpPr>
      <dsp:spPr>
        <a:xfrm>
          <a:off x="5096025" y="1085305"/>
          <a:ext cx="260811" cy="91440"/>
        </a:xfrm>
        <a:custGeom>
          <a:avLst/>
          <a:gdLst/>
          <a:ahLst/>
          <a:cxnLst/>
          <a:rect l="0" t="0" r="0" b="0"/>
          <a:pathLst>
            <a:path>
              <a:moveTo>
                <a:pt x="0" y="45720"/>
              </a:moveTo>
              <a:lnTo>
                <a:pt x="260811" y="4572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219910" y="1124504"/>
        <a:ext cx="13040" cy="13040"/>
      </dsp:txXfrm>
    </dsp:sp>
    <dsp:sp modelId="{FE4D2185-732F-4444-9F48-90A09FC6CE5A}">
      <dsp:nvSpPr>
        <dsp:cNvPr id="0" name=""/>
        <dsp:cNvSpPr/>
      </dsp:nvSpPr>
      <dsp:spPr>
        <a:xfrm>
          <a:off x="3531153" y="1131025"/>
          <a:ext cx="260811" cy="1118191"/>
        </a:xfrm>
        <a:custGeom>
          <a:avLst/>
          <a:gdLst/>
          <a:ahLst/>
          <a:cxnLst/>
          <a:rect l="0" t="0" r="0" b="0"/>
          <a:pathLst>
            <a:path>
              <a:moveTo>
                <a:pt x="0" y="1118191"/>
              </a:moveTo>
              <a:lnTo>
                <a:pt x="130405" y="1118191"/>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632854" y="1661415"/>
        <a:ext cx="57410" cy="57410"/>
      </dsp:txXfrm>
    </dsp:sp>
    <dsp:sp modelId="{A94349A3-9575-41DC-B0EC-89EF19AD0B60}">
      <dsp:nvSpPr>
        <dsp:cNvPr id="0" name=""/>
        <dsp:cNvSpPr/>
      </dsp:nvSpPr>
      <dsp:spPr>
        <a:xfrm>
          <a:off x="1966282" y="2000729"/>
          <a:ext cx="260811" cy="248486"/>
        </a:xfrm>
        <a:custGeom>
          <a:avLst/>
          <a:gdLst/>
          <a:ahLst/>
          <a:cxnLst/>
          <a:rect l="0" t="0" r="0" b="0"/>
          <a:pathLst>
            <a:path>
              <a:moveTo>
                <a:pt x="0" y="0"/>
              </a:moveTo>
              <a:lnTo>
                <a:pt x="130405" y="0"/>
              </a:lnTo>
              <a:lnTo>
                <a:pt x="130405" y="248486"/>
              </a:lnTo>
              <a:lnTo>
                <a:pt x="260811" y="248486"/>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087682" y="2115967"/>
        <a:ext cx="18011" cy="18011"/>
      </dsp:txXfrm>
    </dsp:sp>
    <dsp:sp modelId="{B90C2287-7123-47E3-A3FD-FCA2E81F982B}">
      <dsp:nvSpPr>
        <dsp:cNvPr id="0" name=""/>
        <dsp:cNvSpPr/>
      </dsp:nvSpPr>
      <dsp:spPr>
        <a:xfrm>
          <a:off x="1966282" y="1752242"/>
          <a:ext cx="260811" cy="248486"/>
        </a:xfrm>
        <a:custGeom>
          <a:avLst/>
          <a:gdLst/>
          <a:ahLst/>
          <a:cxnLst/>
          <a:rect l="0" t="0" r="0" b="0"/>
          <a:pathLst>
            <a:path>
              <a:moveTo>
                <a:pt x="0" y="248486"/>
              </a:moveTo>
              <a:lnTo>
                <a:pt x="130405" y="248486"/>
              </a:lnTo>
              <a:lnTo>
                <a:pt x="130405" y="0"/>
              </a:lnTo>
              <a:lnTo>
                <a:pt x="260811" y="0"/>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087682" y="1867480"/>
        <a:ext cx="18011" cy="18011"/>
      </dsp:txXfrm>
    </dsp:sp>
    <dsp:sp modelId="{91E7BBBF-1680-4950-B78C-751A95509F44}">
      <dsp:nvSpPr>
        <dsp:cNvPr id="0" name=""/>
        <dsp:cNvSpPr/>
      </dsp:nvSpPr>
      <dsp:spPr>
        <a:xfrm>
          <a:off x="401411" y="2000729"/>
          <a:ext cx="260811" cy="1242434"/>
        </a:xfrm>
        <a:custGeom>
          <a:avLst/>
          <a:gdLst/>
          <a:ahLst/>
          <a:cxnLst/>
          <a:rect l="0" t="0" r="0" b="0"/>
          <a:pathLst>
            <a:path>
              <a:moveTo>
                <a:pt x="0" y="1242434"/>
              </a:moveTo>
              <a:lnTo>
                <a:pt x="130405" y="1242434"/>
              </a:lnTo>
              <a:lnTo>
                <a:pt x="130405" y="0"/>
              </a:lnTo>
              <a:lnTo>
                <a:pt x="260811" y="0"/>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500079" y="2590208"/>
        <a:ext cx="63475" cy="63475"/>
      </dsp:txXfrm>
    </dsp:sp>
    <dsp:sp modelId="{E71F9A3D-CE0D-49BF-9C5A-7631CA6B1D09}">
      <dsp:nvSpPr>
        <dsp:cNvPr id="0" name=""/>
        <dsp:cNvSpPr/>
      </dsp:nvSpPr>
      <dsp:spPr>
        <a:xfrm rot="16200000">
          <a:off x="-843639" y="3044374"/>
          <a:ext cx="2092521" cy="397579"/>
        </a:xfrm>
        <a:prstGeom prst="rect">
          <a:avLst/>
        </a:prstGeom>
        <a:solidFill>
          <a:srgbClr val="7030A0"/>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s-ES" sz="2600" kern="1200"/>
            <a:t>CLÁUSULA</a:t>
          </a:r>
        </a:p>
      </dsp:txBody>
      <dsp:txXfrm>
        <a:off x="-843639" y="3044374"/>
        <a:ext cx="2092521" cy="397579"/>
      </dsp:txXfrm>
    </dsp:sp>
    <dsp:sp modelId="{CEA2B497-FD75-429B-B256-B779891A733F}">
      <dsp:nvSpPr>
        <dsp:cNvPr id="0" name=""/>
        <dsp:cNvSpPr/>
      </dsp:nvSpPr>
      <dsp:spPr>
        <a:xfrm>
          <a:off x="662223" y="1801939"/>
          <a:ext cx="1304059" cy="397579"/>
        </a:xfrm>
        <a:prstGeom prst="rect">
          <a:avLst/>
        </a:prstGeom>
        <a:solidFill>
          <a:schemeClr val="accent2">
            <a:lumMod val="40000"/>
            <a:lumOff val="6000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MONOCLAUSAL</a:t>
          </a:r>
        </a:p>
      </dsp:txBody>
      <dsp:txXfrm>
        <a:off x="662223" y="1801939"/>
        <a:ext cx="1304059" cy="397579"/>
      </dsp:txXfrm>
    </dsp:sp>
    <dsp:sp modelId="{18DCBBC4-5B59-4EAB-8391-EA564689AA8B}">
      <dsp:nvSpPr>
        <dsp:cNvPr id="0" name=""/>
        <dsp:cNvSpPr/>
      </dsp:nvSpPr>
      <dsp:spPr>
        <a:xfrm>
          <a:off x="2227094" y="1553452"/>
          <a:ext cx="1304059" cy="39757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PREDICADO ÚNICO</a:t>
          </a:r>
        </a:p>
      </dsp:txBody>
      <dsp:txXfrm>
        <a:off x="2227094" y="1553452"/>
        <a:ext cx="1304059" cy="397579"/>
      </dsp:txXfrm>
    </dsp:sp>
    <dsp:sp modelId="{D492FE11-DA92-4970-92D2-801BCD780611}">
      <dsp:nvSpPr>
        <dsp:cNvPr id="0" name=""/>
        <dsp:cNvSpPr/>
      </dsp:nvSpPr>
      <dsp:spPr>
        <a:xfrm>
          <a:off x="2227094" y="2050426"/>
          <a:ext cx="1304059" cy="397579"/>
        </a:xfrm>
        <a:prstGeom prst="rect">
          <a:avLst/>
        </a:prstGeom>
        <a:solidFill>
          <a:srgbClr val="92D050"/>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CON CLÁUSULA SUBORDINADA</a:t>
          </a:r>
        </a:p>
      </dsp:txBody>
      <dsp:txXfrm>
        <a:off x="2227094" y="2050426"/>
        <a:ext cx="1304059" cy="397579"/>
      </dsp:txXfrm>
    </dsp:sp>
    <dsp:sp modelId="{DB127DAA-561F-4CC4-BEEF-88971DA704A0}">
      <dsp:nvSpPr>
        <dsp:cNvPr id="0" name=""/>
        <dsp:cNvSpPr/>
      </dsp:nvSpPr>
      <dsp:spPr>
        <a:xfrm>
          <a:off x="3791965" y="932235"/>
          <a:ext cx="1304059" cy="397579"/>
        </a:xfrm>
        <a:prstGeom prst="rect">
          <a:avLst/>
        </a:prstGeom>
        <a:solidFill>
          <a:schemeClr val="accent3">
            <a:lumMod val="75000"/>
          </a:schemeClr>
        </a:solidFill>
        <a:ln w="25400" cap="flat" cmpd="sng" algn="ctr">
          <a:solidFill>
            <a:srgbClr val="99FF33"/>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SUSTANTIVA</a:t>
          </a:r>
        </a:p>
      </dsp:txBody>
      <dsp:txXfrm>
        <a:off x="3791965" y="932235"/>
        <a:ext cx="1304059" cy="397579"/>
      </dsp:txXfrm>
    </dsp:sp>
    <dsp:sp modelId="{DD0B2829-8FB6-4E59-8982-89D5D8361727}">
      <dsp:nvSpPr>
        <dsp:cNvPr id="0" name=""/>
        <dsp:cNvSpPr/>
      </dsp:nvSpPr>
      <dsp:spPr>
        <a:xfrm>
          <a:off x="5356837" y="932235"/>
          <a:ext cx="1304059" cy="397579"/>
        </a:xfrm>
        <a:prstGeom prst="rect">
          <a:avLst/>
        </a:prstGeom>
        <a:solidFill>
          <a:schemeClr val="accent3">
            <a:lumMod val="60000"/>
            <a:lumOff val="40000"/>
          </a:schemeClr>
        </a:solidFill>
        <a:ln w="25400" cap="flat" cmpd="sng" algn="ctr">
          <a:solidFill>
            <a:srgbClr val="99FF33"/>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En función de </a:t>
          </a:r>
        </a:p>
      </dsp:txBody>
      <dsp:txXfrm>
        <a:off x="5356837" y="932235"/>
        <a:ext cx="1304059" cy="397579"/>
      </dsp:txXfrm>
    </dsp:sp>
    <dsp:sp modelId="{F8B5CF0B-99ED-4673-8FC9-60A2D6FDE737}">
      <dsp:nvSpPr>
        <dsp:cNvPr id="0" name=""/>
        <dsp:cNvSpPr/>
      </dsp:nvSpPr>
      <dsp:spPr>
        <a:xfrm>
          <a:off x="6921708" y="186774"/>
          <a:ext cx="1304059" cy="397579"/>
        </a:xfrm>
        <a:prstGeom prst="rect">
          <a:avLst/>
        </a:prstGeom>
        <a:solidFill>
          <a:schemeClr val="accent3">
            <a:lumMod val="60000"/>
            <a:lumOff val="40000"/>
          </a:schemeClr>
        </a:solidFill>
        <a:ln w="25400" cap="flat" cmpd="sng" algn="ctr">
          <a:solidFill>
            <a:srgbClr val="99FF33"/>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SUJETO</a:t>
          </a:r>
        </a:p>
      </dsp:txBody>
      <dsp:txXfrm>
        <a:off x="6921708" y="186774"/>
        <a:ext cx="1304059" cy="397579"/>
      </dsp:txXfrm>
    </dsp:sp>
    <dsp:sp modelId="{B85624B3-875B-4C46-9122-B216204AD792}">
      <dsp:nvSpPr>
        <dsp:cNvPr id="0" name=""/>
        <dsp:cNvSpPr/>
      </dsp:nvSpPr>
      <dsp:spPr>
        <a:xfrm>
          <a:off x="6921708" y="683748"/>
          <a:ext cx="1304059" cy="397579"/>
        </a:xfrm>
        <a:prstGeom prst="rect">
          <a:avLst/>
        </a:prstGeom>
        <a:solidFill>
          <a:schemeClr val="accent3">
            <a:lumMod val="60000"/>
            <a:lumOff val="40000"/>
          </a:schemeClr>
        </a:solidFill>
        <a:ln w="25400" cap="flat" cmpd="sng" algn="ctr">
          <a:solidFill>
            <a:srgbClr val="99FF33"/>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COMPLEMENTO DIRECTO</a:t>
          </a:r>
        </a:p>
      </dsp:txBody>
      <dsp:txXfrm>
        <a:off x="6921708" y="683748"/>
        <a:ext cx="1304059" cy="397579"/>
      </dsp:txXfrm>
    </dsp:sp>
    <dsp:sp modelId="{AEDF512B-4B4C-4C83-B43C-73DAC7514E23}">
      <dsp:nvSpPr>
        <dsp:cNvPr id="0" name=""/>
        <dsp:cNvSpPr/>
      </dsp:nvSpPr>
      <dsp:spPr>
        <a:xfrm>
          <a:off x="6921708" y="1180722"/>
          <a:ext cx="1304059" cy="397579"/>
        </a:xfrm>
        <a:prstGeom prst="rect">
          <a:avLst/>
        </a:prstGeom>
        <a:solidFill>
          <a:schemeClr val="accent3">
            <a:lumMod val="60000"/>
            <a:lumOff val="40000"/>
          </a:schemeClr>
        </a:solidFill>
        <a:ln w="25400" cap="flat" cmpd="sng" algn="ctr">
          <a:solidFill>
            <a:srgbClr val="99FF33"/>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ATRIBUTO</a:t>
          </a:r>
        </a:p>
      </dsp:txBody>
      <dsp:txXfrm>
        <a:off x="6921708" y="1180722"/>
        <a:ext cx="1304059" cy="397579"/>
      </dsp:txXfrm>
    </dsp:sp>
    <dsp:sp modelId="{6817CA00-F39C-47EE-82A9-98C7F808F77F}">
      <dsp:nvSpPr>
        <dsp:cNvPr id="0" name=""/>
        <dsp:cNvSpPr/>
      </dsp:nvSpPr>
      <dsp:spPr>
        <a:xfrm>
          <a:off x="6921708" y="1677696"/>
          <a:ext cx="1304059" cy="397579"/>
        </a:xfrm>
        <a:prstGeom prst="rect">
          <a:avLst/>
        </a:prstGeom>
        <a:solidFill>
          <a:schemeClr val="accent3">
            <a:lumMod val="60000"/>
            <a:lumOff val="40000"/>
          </a:schemeClr>
        </a:solidFill>
        <a:ln w="25400" cap="flat" cmpd="sng" algn="ctr">
          <a:solidFill>
            <a:srgbClr val="99FF33"/>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TÉRMINO DE FR. NOMINAL</a:t>
          </a:r>
        </a:p>
      </dsp:txBody>
      <dsp:txXfrm>
        <a:off x="6921708" y="1677696"/>
        <a:ext cx="1304059" cy="397579"/>
      </dsp:txXfrm>
    </dsp:sp>
    <dsp:sp modelId="{56B11D8F-651F-4271-A801-0276B569101E}">
      <dsp:nvSpPr>
        <dsp:cNvPr id="0" name=""/>
        <dsp:cNvSpPr/>
      </dsp:nvSpPr>
      <dsp:spPr>
        <a:xfrm>
          <a:off x="3791965" y="1677696"/>
          <a:ext cx="1304059" cy="397579"/>
        </a:xfrm>
        <a:prstGeom prst="rect">
          <a:avLst/>
        </a:prstGeom>
        <a:solidFill>
          <a:srgbClr val="00FF00"/>
        </a:solidFill>
        <a:ln w="25400" cap="flat" cmpd="sng" algn="ctr">
          <a:solidFill>
            <a:srgbClr val="00B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ADJETIVA</a:t>
          </a:r>
        </a:p>
      </dsp:txBody>
      <dsp:txXfrm>
        <a:off x="3791965" y="1677696"/>
        <a:ext cx="1304059" cy="397579"/>
      </dsp:txXfrm>
    </dsp:sp>
    <dsp:sp modelId="{7F0DAAA1-5AE3-451A-BB23-EAFA270A02F0}">
      <dsp:nvSpPr>
        <dsp:cNvPr id="0" name=""/>
        <dsp:cNvSpPr/>
      </dsp:nvSpPr>
      <dsp:spPr>
        <a:xfrm>
          <a:off x="5356837" y="1429209"/>
          <a:ext cx="1304059" cy="397579"/>
        </a:xfrm>
        <a:prstGeom prst="rect">
          <a:avLst/>
        </a:prstGeom>
        <a:solidFill>
          <a:srgbClr val="99FF99"/>
        </a:solidFill>
        <a:ln w="25400" cap="flat" cmpd="sng" algn="ctr">
          <a:solidFill>
            <a:srgbClr val="00B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ESPECIFICATIVA</a:t>
          </a:r>
        </a:p>
      </dsp:txBody>
      <dsp:txXfrm>
        <a:off x="5356837" y="1429209"/>
        <a:ext cx="1304059" cy="397579"/>
      </dsp:txXfrm>
    </dsp:sp>
    <dsp:sp modelId="{44FEE871-1991-49C1-AC27-96A2A6F115A2}">
      <dsp:nvSpPr>
        <dsp:cNvPr id="0" name=""/>
        <dsp:cNvSpPr/>
      </dsp:nvSpPr>
      <dsp:spPr>
        <a:xfrm>
          <a:off x="5356837" y="1926183"/>
          <a:ext cx="1304059" cy="397579"/>
        </a:xfrm>
        <a:prstGeom prst="rect">
          <a:avLst/>
        </a:prstGeom>
        <a:solidFill>
          <a:srgbClr val="99FF99"/>
        </a:solidFill>
        <a:ln w="25400" cap="flat" cmpd="sng" algn="ctr">
          <a:solidFill>
            <a:srgbClr val="00B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EXPLICATIVA</a:t>
          </a:r>
        </a:p>
      </dsp:txBody>
      <dsp:txXfrm>
        <a:off x="5356837" y="1926183"/>
        <a:ext cx="1304059" cy="397579"/>
      </dsp:txXfrm>
    </dsp:sp>
    <dsp:sp modelId="{B446DC77-58B2-4FAD-B380-145FE0F696BF}">
      <dsp:nvSpPr>
        <dsp:cNvPr id="0" name=""/>
        <dsp:cNvSpPr/>
      </dsp:nvSpPr>
      <dsp:spPr>
        <a:xfrm>
          <a:off x="3791965" y="3168618"/>
          <a:ext cx="1304059" cy="39757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ADVERBIAL</a:t>
          </a:r>
        </a:p>
      </dsp:txBody>
      <dsp:txXfrm>
        <a:off x="3791965" y="3168618"/>
        <a:ext cx="1304059" cy="397579"/>
      </dsp:txXfrm>
    </dsp:sp>
    <dsp:sp modelId="{A1F0BB07-F7AA-40E8-83B6-3A601EB18333}">
      <dsp:nvSpPr>
        <dsp:cNvPr id="0" name=""/>
        <dsp:cNvSpPr/>
      </dsp:nvSpPr>
      <dsp:spPr>
        <a:xfrm>
          <a:off x="5356837" y="3168618"/>
          <a:ext cx="1304059" cy="39757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En función de </a:t>
          </a:r>
        </a:p>
      </dsp:txBody>
      <dsp:txXfrm>
        <a:off x="5356837" y="3168618"/>
        <a:ext cx="1304059" cy="397579"/>
      </dsp:txXfrm>
    </dsp:sp>
    <dsp:sp modelId="{FE15E3CE-6DC1-454F-A3F6-AA78D5BD7827}">
      <dsp:nvSpPr>
        <dsp:cNvPr id="0" name=""/>
        <dsp:cNvSpPr/>
      </dsp:nvSpPr>
      <dsp:spPr>
        <a:xfrm>
          <a:off x="6921708" y="2423157"/>
          <a:ext cx="1304059" cy="39757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LUGAR</a:t>
          </a:r>
        </a:p>
      </dsp:txBody>
      <dsp:txXfrm>
        <a:off x="6921708" y="2423157"/>
        <a:ext cx="1304059" cy="397579"/>
      </dsp:txXfrm>
    </dsp:sp>
    <dsp:sp modelId="{0181D8EB-840F-466E-B46F-14DBF1378D62}">
      <dsp:nvSpPr>
        <dsp:cNvPr id="0" name=""/>
        <dsp:cNvSpPr/>
      </dsp:nvSpPr>
      <dsp:spPr>
        <a:xfrm>
          <a:off x="6921708" y="2920131"/>
          <a:ext cx="1304059" cy="39757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TIEMPO</a:t>
          </a:r>
        </a:p>
      </dsp:txBody>
      <dsp:txXfrm>
        <a:off x="6921708" y="2920131"/>
        <a:ext cx="1304059" cy="397579"/>
      </dsp:txXfrm>
    </dsp:sp>
    <dsp:sp modelId="{0B37CA07-177E-472E-9DE8-1D25A2235EE6}">
      <dsp:nvSpPr>
        <dsp:cNvPr id="0" name=""/>
        <dsp:cNvSpPr/>
      </dsp:nvSpPr>
      <dsp:spPr>
        <a:xfrm>
          <a:off x="6921708" y="3417104"/>
          <a:ext cx="1304059" cy="39757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MODO</a:t>
          </a:r>
        </a:p>
      </dsp:txBody>
      <dsp:txXfrm>
        <a:off x="6921708" y="3417104"/>
        <a:ext cx="1304059" cy="397579"/>
      </dsp:txXfrm>
    </dsp:sp>
    <dsp:sp modelId="{B52BFAFC-45A9-4E87-88BF-4ED58C174006}">
      <dsp:nvSpPr>
        <dsp:cNvPr id="0" name=""/>
        <dsp:cNvSpPr/>
      </dsp:nvSpPr>
      <dsp:spPr>
        <a:xfrm>
          <a:off x="6921708" y="3914078"/>
          <a:ext cx="1304059" cy="39757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FINAL</a:t>
          </a:r>
        </a:p>
      </dsp:txBody>
      <dsp:txXfrm>
        <a:off x="6921708" y="3914078"/>
        <a:ext cx="1304059" cy="397579"/>
      </dsp:txXfrm>
    </dsp:sp>
    <dsp:sp modelId="{B3284CE0-C010-47C9-B047-7AF0B931BDDD}">
      <dsp:nvSpPr>
        <dsp:cNvPr id="0" name=""/>
        <dsp:cNvSpPr/>
      </dsp:nvSpPr>
      <dsp:spPr>
        <a:xfrm>
          <a:off x="662223" y="2795887"/>
          <a:ext cx="1304059" cy="39757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POLICLAUSAL</a:t>
          </a:r>
        </a:p>
      </dsp:txBody>
      <dsp:txXfrm>
        <a:off x="662223" y="2795887"/>
        <a:ext cx="1304059" cy="397579"/>
      </dsp:txXfrm>
    </dsp:sp>
    <dsp:sp modelId="{5AC64575-8055-46EF-AD60-226C44E90C0A}">
      <dsp:nvSpPr>
        <dsp:cNvPr id="0" name=""/>
        <dsp:cNvSpPr/>
      </dsp:nvSpPr>
      <dsp:spPr>
        <a:xfrm>
          <a:off x="2227094" y="2547400"/>
          <a:ext cx="1304059" cy="39757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ESTRUCTURA COORDINADA</a:t>
          </a:r>
        </a:p>
      </dsp:txBody>
      <dsp:txXfrm>
        <a:off x="2227094" y="2547400"/>
        <a:ext cx="1304059" cy="397579"/>
      </dsp:txXfrm>
    </dsp:sp>
    <dsp:sp modelId="{07F294E3-6D14-409C-B39D-4B8B4F1A6CEB}">
      <dsp:nvSpPr>
        <dsp:cNvPr id="0" name=""/>
        <dsp:cNvSpPr/>
      </dsp:nvSpPr>
      <dsp:spPr>
        <a:xfrm>
          <a:off x="2227094" y="3044374"/>
          <a:ext cx="1304059" cy="39757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ESTRUCTURA YUXTAPUESTA</a:t>
          </a:r>
        </a:p>
      </dsp:txBody>
      <dsp:txXfrm>
        <a:off x="2227094" y="3044374"/>
        <a:ext cx="1304059" cy="397579"/>
      </dsp:txXfrm>
    </dsp:sp>
    <dsp:sp modelId="{63A416BD-37D5-474A-999C-D6C94422A2B1}">
      <dsp:nvSpPr>
        <dsp:cNvPr id="0" name=""/>
        <dsp:cNvSpPr/>
      </dsp:nvSpPr>
      <dsp:spPr>
        <a:xfrm>
          <a:off x="662223" y="4286809"/>
          <a:ext cx="1304059" cy="39757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BIPOLAR</a:t>
          </a:r>
        </a:p>
      </dsp:txBody>
      <dsp:txXfrm>
        <a:off x="662223" y="4286809"/>
        <a:ext cx="1304059" cy="397579"/>
      </dsp:txXfrm>
    </dsp:sp>
    <dsp:sp modelId="{C48E9238-7F50-4F9C-912A-5D187546CD59}">
      <dsp:nvSpPr>
        <dsp:cNvPr id="0" name=""/>
        <dsp:cNvSpPr/>
      </dsp:nvSpPr>
      <dsp:spPr>
        <a:xfrm>
          <a:off x="2227094" y="3541348"/>
          <a:ext cx="1304059" cy="39757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COMPARATIVA</a:t>
          </a:r>
        </a:p>
      </dsp:txBody>
      <dsp:txXfrm>
        <a:off x="2227094" y="3541348"/>
        <a:ext cx="1304059" cy="397579"/>
      </dsp:txXfrm>
    </dsp:sp>
    <dsp:sp modelId="{5310E84B-E255-4534-BF99-3123563C0170}">
      <dsp:nvSpPr>
        <dsp:cNvPr id="0" name=""/>
        <dsp:cNvSpPr/>
      </dsp:nvSpPr>
      <dsp:spPr>
        <a:xfrm>
          <a:off x="2227094" y="4038322"/>
          <a:ext cx="1304059" cy="39757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CAUSAL</a:t>
          </a:r>
        </a:p>
      </dsp:txBody>
      <dsp:txXfrm>
        <a:off x="2227094" y="4038322"/>
        <a:ext cx="1304059" cy="397579"/>
      </dsp:txXfrm>
    </dsp:sp>
    <dsp:sp modelId="{F5FBB01F-BE10-42F0-998A-D6278CC6CEBA}">
      <dsp:nvSpPr>
        <dsp:cNvPr id="0" name=""/>
        <dsp:cNvSpPr/>
      </dsp:nvSpPr>
      <dsp:spPr>
        <a:xfrm>
          <a:off x="2227094" y="4535296"/>
          <a:ext cx="1304059" cy="39757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CONCESIVA</a:t>
          </a:r>
        </a:p>
      </dsp:txBody>
      <dsp:txXfrm>
        <a:off x="2227094" y="4535296"/>
        <a:ext cx="1304059" cy="397579"/>
      </dsp:txXfrm>
    </dsp:sp>
    <dsp:sp modelId="{B052646F-2C82-420C-9A08-70252F48C22D}">
      <dsp:nvSpPr>
        <dsp:cNvPr id="0" name=""/>
        <dsp:cNvSpPr/>
      </dsp:nvSpPr>
      <dsp:spPr>
        <a:xfrm>
          <a:off x="2227094" y="5032270"/>
          <a:ext cx="1304059" cy="39757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kern="1200"/>
            <a:t>CONSECUTIVA</a:t>
          </a:r>
        </a:p>
      </dsp:txBody>
      <dsp:txXfrm>
        <a:off x="2227094" y="5032270"/>
        <a:ext cx="1304059" cy="397579"/>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es-ES"/>
          </a:p>
        </p:txBody>
      </p:sp>
      <p:sp>
        <p:nvSpPr>
          <p:cNvPr id="3" name="Marcador de fecha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a:lvl1pPr>
          </a:lstStyle>
          <a:p>
            <a:fld id="{81033536-1AE7-4CB2-A9A2-76DB94FD73F2}" type="datetimeFigureOut">
              <a:rPr lang="es-ES" smtClean="0"/>
              <a:t>13/01/2020</a:t>
            </a:fld>
            <a:endParaRPr lang="es-ES"/>
          </a:p>
        </p:txBody>
      </p:sp>
      <p:sp>
        <p:nvSpPr>
          <p:cNvPr id="4" name="Marcador de imagen de diapositiva 3"/>
          <p:cNvSpPr>
            <a:spLocks noGrp="1" noRot="1" noChangeAspect="1"/>
          </p:cNvSpPr>
          <p:nvPr>
            <p:ph type="sldImg" idx="2"/>
          </p:nvPr>
        </p:nvSpPr>
        <p:spPr>
          <a:xfrm>
            <a:off x="1190625" y="1250950"/>
            <a:ext cx="4508500" cy="3382963"/>
          </a:xfrm>
          <a:prstGeom prst="rect">
            <a:avLst/>
          </a:prstGeom>
          <a:noFill/>
          <a:ln w="12700">
            <a:solidFill>
              <a:prstClr val="black"/>
            </a:solidFill>
          </a:ln>
        </p:spPr>
        <p:txBody>
          <a:bodyPr vert="horz" lIns="96634" tIns="48317" rIns="96634" bIns="48317" rtlCol="0" anchor="ctr"/>
          <a:lstStyle/>
          <a:p>
            <a:endParaRPr lang="es-ES"/>
          </a:p>
        </p:txBody>
      </p:sp>
      <p:sp>
        <p:nvSpPr>
          <p:cNvPr id="5" name="Marcador de notas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519056"/>
            <a:ext cx="2985558" cy="502833"/>
          </a:xfrm>
          <a:prstGeom prst="rect">
            <a:avLst/>
          </a:prstGeom>
        </p:spPr>
        <p:txBody>
          <a:bodyPr vert="horz" lIns="96634" tIns="48317" rIns="96634" bIns="48317" rtlCol="0" anchor="b"/>
          <a:lstStyle>
            <a:lvl1pPr algn="l">
              <a:defRPr sz="1300"/>
            </a:lvl1pPr>
          </a:lstStyle>
          <a:p>
            <a:endParaRPr lang="es-ES"/>
          </a:p>
        </p:txBody>
      </p:sp>
      <p:sp>
        <p:nvSpPr>
          <p:cNvPr id="7" name="Marcador de número de diapositiva 6"/>
          <p:cNvSpPr>
            <a:spLocks noGrp="1"/>
          </p:cNvSpPr>
          <p:nvPr>
            <p:ph type="sldNum" sz="quarter" idx="5"/>
          </p:nvPr>
        </p:nvSpPr>
        <p:spPr>
          <a:xfrm>
            <a:off x="3902597" y="9519056"/>
            <a:ext cx="2985558" cy="502833"/>
          </a:xfrm>
          <a:prstGeom prst="rect">
            <a:avLst/>
          </a:prstGeom>
        </p:spPr>
        <p:txBody>
          <a:bodyPr vert="horz" lIns="96634" tIns="48317" rIns="96634" bIns="48317" rtlCol="0" anchor="b"/>
          <a:lstStyle>
            <a:lvl1pPr algn="r">
              <a:defRPr sz="1300"/>
            </a:lvl1pPr>
          </a:lstStyle>
          <a:p>
            <a:fld id="{B492AE23-D6D7-4E13-AB9E-0FC74CEBE092}" type="slidenum">
              <a:rPr lang="es-ES" smtClean="0"/>
              <a:t>‹Nº›</a:t>
            </a:fld>
            <a:endParaRPr lang="es-ES"/>
          </a:p>
        </p:txBody>
      </p:sp>
    </p:spTree>
    <p:extLst>
      <p:ext uri="{BB962C8B-B14F-4D97-AF65-F5344CB8AC3E}">
        <p14:creationId xmlns:p14="http://schemas.microsoft.com/office/powerpoint/2010/main" val="640954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1</a:t>
            </a:fld>
            <a:endParaRPr lang="es-ES"/>
          </a:p>
        </p:txBody>
      </p:sp>
    </p:spTree>
    <p:extLst>
      <p:ext uri="{BB962C8B-B14F-4D97-AF65-F5344CB8AC3E}">
        <p14:creationId xmlns:p14="http://schemas.microsoft.com/office/powerpoint/2010/main" val="16712055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10</a:t>
            </a:fld>
            <a:endParaRPr lang="es-ES"/>
          </a:p>
        </p:txBody>
      </p:sp>
    </p:spTree>
    <p:extLst>
      <p:ext uri="{BB962C8B-B14F-4D97-AF65-F5344CB8AC3E}">
        <p14:creationId xmlns:p14="http://schemas.microsoft.com/office/powerpoint/2010/main" val="2524567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11</a:t>
            </a:fld>
            <a:endParaRPr lang="es-ES"/>
          </a:p>
        </p:txBody>
      </p:sp>
    </p:spTree>
    <p:extLst>
      <p:ext uri="{BB962C8B-B14F-4D97-AF65-F5344CB8AC3E}">
        <p14:creationId xmlns:p14="http://schemas.microsoft.com/office/powerpoint/2010/main" val="39802774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12</a:t>
            </a:fld>
            <a:endParaRPr lang="es-ES"/>
          </a:p>
        </p:txBody>
      </p:sp>
    </p:spTree>
    <p:extLst>
      <p:ext uri="{BB962C8B-B14F-4D97-AF65-F5344CB8AC3E}">
        <p14:creationId xmlns:p14="http://schemas.microsoft.com/office/powerpoint/2010/main" val="14955861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13</a:t>
            </a:fld>
            <a:endParaRPr lang="es-ES"/>
          </a:p>
        </p:txBody>
      </p:sp>
    </p:spTree>
    <p:extLst>
      <p:ext uri="{BB962C8B-B14F-4D97-AF65-F5344CB8AC3E}">
        <p14:creationId xmlns:p14="http://schemas.microsoft.com/office/powerpoint/2010/main" val="3611647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14</a:t>
            </a:fld>
            <a:endParaRPr lang="es-ES"/>
          </a:p>
        </p:txBody>
      </p:sp>
    </p:spTree>
    <p:extLst>
      <p:ext uri="{BB962C8B-B14F-4D97-AF65-F5344CB8AC3E}">
        <p14:creationId xmlns:p14="http://schemas.microsoft.com/office/powerpoint/2010/main" val="22116395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15</a:t>
            </a:fld>
            <a:endParaRPr lang="es-ES"/>
          </a:p>
        </p:txBody>
      </p:sp>
    </p:spTree>
    <p:extLst>
      <p:ext uri="{BB962C8B-B14F-4D97-AF65-F5344CB8AC3E}">
        <p14:creationId xmlns:p14="http://schemas.microsoft.com/office/powerpoint/2010/main" val="8870658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16</a:t>
            </a:fld>
            <a:endParaRPr lang="es-ES"/>
          </a:p>
        </p:txBody>
      </p:sp>
    </p:spTree>
    <p:extLst>
      <p:ext uri="{BB962C8B-B14F-4D97-AF65-F5344CB8AC3E}">
        <p14:creationId xmlns:p14="http://schemas.microsoft.com/office/powerpoint/2010/main" val="27868791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17</a:t>
            </a:fld>
            <a:endParaRPr lang="es-ES"/>
          </a:p>
        </p:txBody>
      </p:sp>
    </p:spTree>
    <p:extLst>
      <p:ext uri="{BB962C8B-B14F-4D97-AF65-F5344CB8AC3E}">
        <p14:creationId xmlns:p14="http://schemas.microsoft.com/office/powerpoint/2010/main" val="37232376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18</a:t>
            </a:fld>
            <a:endParaRPr lang="es-ES"/>
          </a:p>
        </p:txBody>
      </p:sp>
    </p:spTree>
    <p:extLst>
      <p:ext uri="{BB962C8B-B14F-4D97-AF65-F5344CB8AC3E}">
        <p14:creationId xmlns:p14="http://schemas.microsoft.com/office/powerpoint/2010/main" val="1375944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19</a:t>
            </a:fld>
            <a:endParaRPr lang="es-ES"/>
          </a:p>
        </p:txBody>
      </p:sp>
    </p:spTree>
    <p:extLst>
      <p:ext uri="{BB962C8B-B14F-4D97-AF65-F5344CB8AC3E}">
        <p14:creationId xmlns:p14="http://schemas.microsoft.com/office/powerpoint/2010/main" val="4268428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2</a:t>
            </a:fld>
            <a:endParaRPr lang="es-ES"/>
          </a:p>
        </p:txBody>
      </p:sp>
    </p:spTree>
    <p:extLst>
      <p:ext uri="{BB962C8B-B14F-4D97-AF65-F5344CB8AC3E}">
        <p14:creationId xmlns:p14="http://schemas.microsoft.com/office/powerpoint/2010/main" val="38281406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20</a:t>
            </a:fld>
            <a:endParaRPr lang="es-ES"/>
          </a:p>
        </p:txBody>
      </p:sp>
    </p:spTree>
    <p:extLst>
      <p:ext uri="{BB962C8B-B14F-4D97-AF65-F5344CB8AC3E}">
        <p14:creationId xmlns:p14="http://schemas.microsoft.com/office/powerpoint/2010/main" val="702075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21</a:t>
            </a:fld>
            <a:endParaRPr lang="es-ES"/>
          </a:p>
        </p:txBody>
      </p:sp>
    </p:spTree>
    <p:extLst>
      <p:ext uri="{BB962C8B-B14F-4D97-AF65-F5344CB8AC3E}">
        <p14:creationId xmlns:p14="http://schemas.microsoft.com/office/powerpoint/2010/main" val="38101159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22</a:t>
            </a:fld>
            <a:endParaRPr lang="es-ES"/>
          </a:p>
        </p:txBody>
      </p:sp>
    </p:spTree>
    <p:extLst>
      <p:ext uri="{BB962C8B-B14F-4D97-AF65-F5344CB8AC3E}">
        <p14:creationId xmlns:p14="http://schemas.microsoft.com/office/powerpoint/2010/main" val="25704525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23</a:t>
            </a:fld>
            <a:endParaRPr lang="es-ES"/>
          </a:p>
        </p:txBody>
      </p:sp>
    </p:spTree>
    <p:extLst>
      <p:ext uri="{BB962C8B-B14F-4D97-AF65-F5344CB8AC3E}">
        <p14:creationId xmlns:p14="http://schemas.microsoft.com/office/powerpoint/2010/main" val="5663095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24</a:t>
            </a:fld>
            <a:endParaRPr lang="es-ES"/>
          </a:p>
        </p:txBody>
      </p:sp>
    </p:spTree>
    <p:extLst>
      <p:ext uri="{BB962C8B-B14F-4D97-AF65-F5344CB8AC3E}">
        <p14:creationId xmlns:p14="http://schemas.microsoft.com/office/powerpoint/2010/main" val="20170706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25</a:t>
            </a:fld>
            <a:endParaRPr lang="es-ES"/>
          </a:p>
        </p:txBody>
      </p:sp>
    </p:spTree>
    <p:extLst>
      <p:ext uri="{BB962C8B-B14F-4D97-AF65-F5344CB8AC3E}">
        <p14:creationId xmlns:p14="http://schemas.microsoft.com/office/powerpoint/2010/main" val="619621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26</a:t>
            </a:fld>
            <a:endParaRPr lang="es-ES"/>
          </a:p>
        </p:txBody>
      </p:sp>
    </p:spTree>
    <p:extLst>
      <p:ext uri="{BB962C8B-B14F-4D97-AF65-F5344CB8AC3E}">
        <p14:creationId xmlns:p14="http://schemas.microsoft.com/office/powerpoint/2010/main" val="11677565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27</a:t>
            </a:fld>
            <a:endParaRPr lang="es-ES"/>
          </a:p>
        </p:txBody>
      </p:sp>
    </p:spTree>
    <p:extLst>
      <p:ext uri="{BB962C8B-B14F-4D97-AF65-F5344CB8AC3E}">
        <p14:creationId xmlns:p14="http://schemas.microsoft.com/office/powerpoint/2010/main" val="122072173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28</a:t>
            </a:fld>
            <a:endParaRPr lang="es-ES"/>
          </a:p>
        </p:txBody>
      </p:sp>
    </p:spTree>
    <p:extLst>
      <p:ext uri="{BB962C8B-B14F-4D97-AF65-F5344CB8AC3E}">
        <p14:creationId xmlns:p14="http://schemas.microsoft.com/office/powerpoint/2010/main" val="30017102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29</a:t>
            </a:fld>
            <a:endParaRPr lang="es-ES"/>
          </a:p>
        </p:txBody>
      </p:sp>
    </p:spTree>
    <p:extLst>
      <p:ext uri="{BB962C8B-B14F-4D97-AF65-F5344CB8AC3E}">
        <p14:creationId xmlns:p14="http://schemas.microsoft.com/office/powerpoint/2010/main" val="10711573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3</a:t>
            </a:fld>
            <a:endParaRPr lang="es-ES"/>
          </a:p>
        </p:txBody>
      </p:sp>
    </p:spTree>
    <p:extLst>
      <p:ext uri="{BB962C8B-B14F-4D97-AF65-F5344CB8AC3E}">
        <p14:creationId xmlns:p14="http://schemas.microsoft.com/office/powerpoint/2010/main" val="29558327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30</a:t>
            </a:fld>
            <a:endParaRPr lang="es-ES"/>
          </a:p>
        </p:txBody>
      </p:sp>
    </p:spTree>
    <p:extLst>
      <p:ext uri="{BB962C8B-B14F-4D97-AF65-F5344CB8AC3E}">
        <p14:creationId xmlns:p14="http://schemas.microsoft.com/office/powerpoint/2010/main" val="41279279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31</a:t>
            </a:fld>
            <a:endParaRPr lang="es-ES"/>
          </a:p>
        </p:txBody>
      </p:sp>
    </p:spTree>
    <p:extLst>
      <p:ext uri="{BB962C8B-B14F-4D97-AF65-F5344CB8AC3E}">
        <p14:creationId xmlns:p14="http://schemas.microsoft.com/office/powerpoint/2010/main" val="34592702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32</a:t>
            </a:fld>
            <a:endParaRPr lang="es-ES"/>
          </a:p>
        </p:txBody>
      </p:sp>
    </p:spTree>
    <p:extLst>
      <p:ext uri="{BB962C8B-B14F-4D97-AF65-F5344CB8AC3E}">
        <p14:creationId xmlns:p14="http://schemas.microsoft.com/office/powerpoint/2010/main" val="263854460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33</a:t>
            </a:fld>
            <a:endParaRPr lang="es-ES"/>
          </a:p>
        </p:txBody>
      </p:sp>
    </p:spTree>
    <p:extLst>
      <p:ext uri="{BB962C8B-B14F-4D97-AF65-F5344CB8AC3E}">
        <p14:creationId xmlns:p14="http://schemas.microsoft.com/office/powerpoint/2010/main" val="20331839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34</a:t>
            </a:fld>
            <a:endParaRPr lang="es-ES"/>
          </a:p>
        </p:txBody>
      </p:sp>
    </p:spTree>
    <p:extLst>
      <p:ext uri="{BB962C8B-B14F-4D97-AF65-F5344CB8AC3E}">
        <p14:creationId xmlns:p14="http://schemas.microsoft.com/office/powerpoint/2010/main" val="120847585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35</a:t>
            </a:fld>
            <a:endParaRPr lang="es-ES"/>
          </a:p>
        </p:txBody>
      </p:sp>
    </p:spTree>
    <p:extLst>
      <p:ext uri="{BB962C8B-B14F-4D97-AF65-F5344CB8AC3E}">
        <p14:creationId xmlns:p14="http://schemas.microsoft.com/office/powerpoint/2010/main" val="211480567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36</a:t>
            </a:fld>
            <a:endParaRPr lang="es-ES"/>
          </a:p>
        </p:txBody>
      </p:sp>
    </p:spTree>
    <p:extLst>
      <p:ext uri="{BB962C8B-B14F-4D97-AF65-F5344CB8AC3E}">
        <p14:creationId xmlns:p14="http://schemas.microsoft.com/office/powerpoint/2010/main" val="347063389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37</a:t>
            </a:fld>
            <a:endParaRPr lang="es-ES"/>
          </a:p>
        </p:txBody>
      </p:sp>
    </p:spTree>
    <p:extLst>
      <p:ext uri="{BB962C8B-B14F-4D97-AF65-F5344CB8AC3E}">
        <p14:creationId xmlns:p14="http://schemas.microsoft.com/office/powerpoint/2010/main" val="97017210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38</a:t>
            </a:fld>
            <a:endParaRPr lang="es-ES"/>
          </a:p>
        </p:txBody>
      </p:sp>
    </p:spTree>
    <p:extLst>
      <p:ext uri="{BB962C8B-B14F-4D97-AF65-F5344CB8AC3E}">
        <p14:creationId xmlns:p14="http://schemas.microsoft.com/office/powerpoint/2010/main" val="142306477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39</a:t>
            </a:fld>
            <a:endParaRPr lang="es-ES"/>
          </a:p>
        </p:txBody>
      </p:sp>
    </p:spTree>
    <p:extLst>
      <p:ext uri="{BB962C8B-B14F-4D97-AF65-F5344CB8AC3E}">
        <p14:creationId xmlns:p14="http://schemas.microsoft.com/office/powerpoint/2010/main" val="3636416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4</a:t>
            </a:fld>
            <a:endParaRPr lang="es-ES"/>
          </a:p>
        </p:txBody>
      </p:sp>
    </p:spTree>
    <p:extLst>
      <p:ext uri="{BB962C8B-B14F-4D97-AF65-F5344CB8AC3E}">
        <p14:creationId xmlns:p14="http://schemas.microsoft.com/office/powerpoint/2010/main" val="345879640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40</a:t>
            </a:fld>
            <a:endParaRPr lang="es-ES"/>
          </a:p>
        </p:txBody>
      </p:sp>
    </p:spTree>
    <p:extLst>
      <p:ext uri="{BB962C8B-B14F-4D97-AF65-F5344CB8AC3E}">
        <p14:creationId xmlns:p14="http://schemas.microsoft.com/office/powerpoint/2010/main" val="170476392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41</a:t>
            </a:fld>
            <a:endParaRPr lang="es-ES"/>
          </a:p>
        </p:txBody>
      </p:sp>
    </p:spTree>
    <p:extLst>
      <p:ext uri="{BB962C8B-B14F-4D97-AF65-F5344CB8AC3E}">
        <p14:creationId xmlns:p14="http://schemas.microsoft.com/office/powerpoint/2010/main" val="123258241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42</a:t>
            </a:fld>
            <a:endParaRPr lang="es-ES"/>
          </a:p>
        </p:txBody>
      </p:sp>
    </p:spTree>
    <p:extLst>
      <p:ext uri="{BB962C8B-B14F-4D97-AF65-F5344CB8AC3E}">
        <p14:creationId xmlns:p14="http://schemas.microsoft.com/office/powerpoint/2010/main" val="241316636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43</a:t>
            </a:fld>
            <a:endParaRPr lang="es-ES"/>
          </a:p>
        </p:txBody>
      </p:sp>
    </p:spTree>
    <p:extLst>
      <p:ext uri="{BB962C8B-B14F-4D97-AF65-F5344CB8AC3E}">
        <p14:creationId xmlns:p14="http://schemas.microsoft.com/office/powerpoint/2010/main" val="225148637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44</a:t>
            </a:fld>
            <a:endParaRPr lang="es-ES"/>
          </a:p>
        </p:txBody>
      </p:sp>
    </p:spTree>
    <p:extLst>
      <p:ext uri="{BB962C8B-B14F-4D97-AF65-F5344CB8AC3E}">
        <p14:creationId xmlns:p14="http://schemas.microsoft.com/office/powerpoint/2010/main" val="214687183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45</a:t>
            </a:fld>
            <a:endParaRPr lang="es-ES"/>
          </a:p>
        </p:txBody>
      </p:sp>
    </p:spTree>
    <p:extLst>
      <p:ext uri="{BB962C8B-B14F-4D97-AF65-F5344CB8AC3E}">
        <p14:creationId xmlns:p14="http://schemas.microsoft.com/office/powerpoint/2010/main" val="136488890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46</a:t>
            </a:fld>
            <a:endParaRPr lang="es-ES"/>
          </a:p>
        </p:txBody>
      </p:sp>
    </p:spTree>
    <p:extLst>
      <p:ext uri="{BB962C8B-B14F-4D97-AF65-F5344CB8AC3E}">
        <p14:creationId xmlns:p14="http://schemas.microsoft.com/office/powerpoint/2010/main" val="286200369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47</a:t>
            </a:fld>
            <a:endParaRPr lang="es-ES"/>
          </a:p>
        </p:txBody>
      </p:sp>
    </p:spTree>
    <p:extLst>
      <p:ext uri="{BB962C8B-B14F-4D97-AF65-F5344CB8AC3E}">
        <p14:creationId xmlns:p14="http://schemas.microsoft.com/office/powerpoint/2010/main" val="387339516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48</a:t>
            </a:fld>
            <a:endParaRPr lang="es-ES"/>
          </a:p>
        </p:txBody>
      </p:sp>
    </p:spTree>
    <p:extLst>
      <p:ext uri="{BB962C8B-B14F-4D97-AF65-F5344CB8AC3E}">
        <p14:creationId xmlns:p14="http://schemas.microsoft.com/office/powerpoint/2010/main" val="886901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5</a:t>
            </a:fld>
            <a:endParaRPr lang="es-ES"/>
          </a:p>
        </p:txBody>
      </p:sp>
    </p:spTree>
    <p:extLst>
      <p:ext uri="{BB962C8B-B14F-4D97-AF65-F5344CB8AC3E}">
        <p14:creationId xmlns:p14="http://schemas.microsoft.com/office/powerpoint/2010/main" val="2776826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6</a:t>
            </a:fld>
            <a:endParaRPr lang="es-ES"/>
          </a:p>
        </p:txBody>
      </p:sp>
    </p:spTree>
    <p:extLst>
      <p:ext uri="{BB962C8B-B14F-4D97-AF65-F5344CB8AC3E}">
        <p14:creationId xmlns:p14="http://schemas.microsoft.com/office/powerpoint/2010/main" val="4050341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7</a:t>
            </a:fld>
            <a:endParaRPr lang="es-ES"/>
          </a:p>
        </p:txBody>
      </p:sp>
    </p:spTree>
    <p:extLst>
      <p:ext uri="{BB962C8B-B14F-4D97-AF65-F5344CB8AC3E}">
        <p14:creationId xmlns:p14="http://schemas.microsoft.com/office/powerpoint/2010/main" val="38191871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8</a:t>
            </a:fld>
            <a:endParaRPr lang="es-ES"/>
          </a:p>
        </p:txBody>
      </p:sp>
    </p:spTree>
    <p:extLst>
      <p:ext uri="{BB962C8B-B14F-4D97-AF65-F5344CB8AC3E}">
        <p14:creationId xmlns:p14="http://schemas.microsoft.com/office/powerpoint/2010/main" val="1584514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B492AE23-D6D7-4E13-AB9E-0FC74CEBE092}" type="slidenum">
              <a:rPr lang="es-ES" smtClean="0"/>
              <a:t>9</a:t>
            </a:fld>
            <a:endParaRPr lang="es-ES"/>
          </a:p>
        </p:txBody>
      </p:sp>
    </p:spTree>
    <p:extLst>
      <p:ext uri="{BB962C8B-B14F-4D97-AF65-F5344CB8AC3E}">
        <p14:creationId xmlns:p14="http://schemas.microsoft.com/office/powerpoint/2010/main" val="3450760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t>13/01/2020</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7A847CFC-816F-41D0-AAC0-9BF4FEBC753E}" type="datetimeFigureOut">
              <a:rPr lang="es-ES" smtClean="0"/>
              <a:t>13/01/2020</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7A847CFC-816F-41D0-AAC0-9BF4FEBC753E}" type="datetimeFigureOut">
              <a:rPr lang="es-ES" smtClean="0"/>
              <a:t>13/01/2020</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7A847CFC-816F-41D0-AAC0-9BF4FEBC753E}" type="datetimeFigureOut">
              <a:rPr lang="es-ES" smtClean="0"/>
              <a:t>13/01/2020</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t>13/01/2020</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7A847CFC-816F-41D0-AAC0-9BF4FEBC753E}" type="datetimeFigureOut">
              <a:rPr lang="es-ES" smtClean="0"/>
              <a:t>13/01/2020</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7A847CFC-816F-41D0-AAC0-9BF4FEBC753E}" type="datetimeFigureOut">
              <a:rPr lang="es-ES" smtClean="0"/>
              <a:t>13/01/2020</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7A847CFC-816F-41D0-AAC0-9BF4FEBC753E}" type="datetimeFigureOut">
              <a:rPr lang="es-ES" smtClean="0"/>
              <a:t>13/01/2020</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t>13/01/2020</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13/01/2020</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13/01/2020</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t>13/01/2020</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a:t>La sintaxis</a:t>
            </a:r>
          </a:p>
        </p:txBody>
      </p:sp>
      <p:sp>
        <p:nvSpPr>
          <p:cNvPr id="3" name="Subtítulo 2"/>
          <p:cNvSpPr>
            <a:spLocks noGrp="1"/>
          </p:cNvSpPr>
          <p:nvPr>
            <p:ph type="subTitle" idx="1"/>
          </p:nvPr>
        </p:nvSpPr>
        <p:spPr/>
        <p:txBody>
          <a:bodyPr/>
          <a:lstStyle/>
          <a:p>
            <a:r>
              <a:rPr lang="gl-ES" dirty="0" err="1"/>
              <a:t>Lengua</a:t>
            </a:r>
            <a:r>
              <a:rPr lang="gl-ES" dirty="0"/>
              <a:t> </a:t>
            </a:r>
            <a:r>
              <a:rPr lang="gl-ES" dirty="0" err="1"/>
              <a:t>castellana</a:t>
            </a:r>
            <a:r>
              <a:rPr lang="gl-ES" dirty="0"/>
              <a:t> y literatura I-1º Bac</a:t>
            </a:r>
          </a:p>
          <a:p>
            <a:r>
              <a:rPr lang="gl-ES" dirty="0" err="1"/>
              <a:t>Maider</a:t>
            </a:r>
            <a:r>
              <a:rPr lang="gl-ES" dirty="0"/>
              <a:t> Rodríguez </a:t>
            </a:r>
            <a:r>
              <a:rPr lang="gl-ES" dirty="0" err="1"/>
              <a:t>Puy</a:t>
            </a:r>
            <a:endParaRPr lang="gl-ES" dirty="0"/>
          </a:p>
        </p:txBody>
      </p:sp>
    </p:spTree>
    <p:extLst>
      <p:ext uri="{BB962C8B-B14F-4D97-AF65-F5344CB8AC3E}">
        <p14:creationId xmlns:p14="http://schemas.microsoft.com/office/powerpoint/2010/main" val="3849138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Funciones sintácticas primarias (V)</a:t>
            </a:r>
          </a:p>
        </p:txBody>
      </p:sp>
      <p:sp>
        <p:nvSpPr>
          <p:cNvPr id="3" name="2 Marcador de contenido"/>
          <p:cNvSpPr>
            <a:spLocks noGrp="1"/>
          </p:cNvSpPr>
          <p:nvPr>
            <p:ph idx="1"/>
          </p:nvPr>
        </p:nvSpPr>
        <p:spPr>
          <a:xfrm>
            <a:off x="457200" y="1484784"/>
            <a:ext cx="8229600" cy="5040560"/>
          </a:xfrm>
        </p:spPr>
        <p:txBody>
          <a:bodyPr>
            <a:normAutofit fontScale="92500" lnSpcReduction="10000"/>
          </a:bodyPr>
          <a:lstStyle/>
          <a:p>
            <a:r>
              <a:rPr lang="es-ES">
                <a:solidFill>
                  <a:srgbClr val="00B050"/>
                </a:solidFill>
              </a:rPr>
              <a:t>SUPLEMENTO</a:t>
            </a:r>
            <a:r>
              <a:rPr lang="es-ES"/>
              <a:t>: frase preposicional exigida por el verbo. Sin ella, la estructura está incompleta o directamente cambia el significado de la cláusula.</a:t>
            </a:r>
          </a:p>
          <a:p>
            <a:pPr lvl="1"/>
            <a:r>
              <a:rPr lang="es-ES"/>
              <a:t>La substitución pronominal mantiene siempre la preposición.</a:t>
            </a:r>
          </a:p>
          <a:p>
            <a:pPr marL="57150" lvl="0" indent="0">
              <a:buNone/>
            </a:pPr>
            <a:r>
              <a:rPr lang="es-ES" sz="3500">
                <a:solidFill>
                  <a:prstClr val="black"/>
                </a:solidFill>
              </a:rPr>
              <a:t>*Ejemplos: </a:t>
            </a:r>
            <a:endParaRPr lang="es-ES"/>
          </a:p>
          <a:p>
            <a:pPr marL="57150" indent="0">
              <a:buNone/>
            </a:pPr>
            <a:r>
              <a:rPr lang="es-ES" b="1">
                <a:solidFill>
                  <a:schemeClr val="accent6"/>
                </a:solidFill>
              </a:rPr>
              <a:t>→ Desconfía </a:t>
            </a:r>
            <a:r>
              <a:rPr lang="es-ES" sz="3500" b="1">
                <a:solidFill>
                  <a:srgbClr val="00B050"/>
                </a:solidFill>
              </a:rPr>
              <a:t>de su amigo </a:t>
            </a:r>
            <a:r>
              <a:rPr lang="es-ES" b="1">
                <a:solidFill>
                  <a:schemeClr val="accent6"/>
                </a:solidFill>
              </a:rPr>
              <a:t>&gt;&gt; desconfía </a:t>
            </a:r>
            <a:r>
              <a:rPr lang="es-ES" sz="3500" b="1">
                <a:solidFill>
                  <a:srgbClr val="00B050"/>
                </a:solidFill>
              </a:rPr>
              <a:t>de él</a:t>
            </a:r>
          </a:p>
          <a:p>
            <a:pPr marL="57150" indent="0">
              <a:buNone/>
            </a:pPr>
            <a:r>
              <a:rPr lang="es-ES" b="1">
                <a:solidFill>
                  <a:schemeClr val="accent6"/>
                </a:solidFill>
              </a:rPr>
              <a:t>**Habla </a:t>
            </a:r>
            <a:r>
              <a:rPr lang="es-ES" b="1">
                <a:solidFill>
                  <a:srgbClr val="00B050"/>
                </a:solidFill>
              </a:rPr>
              <a:t>de música </a:t>
            </a:r>
            <a:r>
              <a:rPr lang="es-ES" b="1">
                <a:solidFill>
                  <a:schemeClr val="accent6"/>
                </a:solidFill>
              </a:rPr>
              <a:t>&gt;&gt; habla </a:t>
            </a:r>
            <a:r>
              <a:rPr lang="es-ES" b="1">
                <a:solidFill>
                  <a:srgbClr val="00B050"/>
                </a:solidFill>
              </a:rPr>
              <a:t>de eso</a:t>
            </a:r>
          </a:p>
          <a:p>
            <a:pPr marL="57150" indent="0">
              <a:buNone/>
            </a:pPr>
            <a:r>
              <a:rPr lang="es-ES" b="1">
                <a:solidFill>
                  <a:schemeClr val="accent6"/>
                </a:solidFill>
              </a:rPr>
              <a:t>    Habla de memoria &gt;&gt; habla así </a:t>
            </a:r>
          </a:p>
          <a:p>
            <a:pPr marL="57150" lvl="0" indent="0">
              <a:buNone/>
            </a:pPr>
            <a:r>
              <a:rPr lang="es-ES" sz="1500" b="1">
                <a:solidFill>
                  <a:prstClr val="black"/>
                </a:solidFill>
              </a:rPr>
              <a:t>** Fijaos en que en el primer caso “hablar de algo” tiene el sentido de “charlar sobre una materia concreta”, significado que desaparece en el segundo ejemplo, en que se indica una forma de hablar mediante una locución adverbial. A la hora de distinguir el SUPLEMENTO es muy importante fijarse en el hecho de que si quitamos el SUPLEMENTO, al desaparecer la preposición cambia el significado y la estructura de la cláusula.</a:t>
            </a:r>
          </a:p>
          <a:p>
            <a:pPr marL="57150" indent="0">
              <a:buNone/>
            </a:pPr>
            <a:endParaRPr lang="es-ES" b="1">
              <a:solidFill>
                <a:schemeClr val="accent6"/>
              </a:solidFill>
            </a:endParaRPr>
          </a:p>
          <a:p>
            <a:pPr marL="57150" indent="0">
              <a:buNone/>
            </a:pPr>
            <a:endParaRPr lang="es-ES" b="1" u="sng">
              <a:solidFill>
                <a:schemeClr val="accent6"/>
              </a:solidFill>
            </a:endParaRPr>
          </a:p>
        </p:txBody>
      </p:sp>
    </p:spTree>
    <p:extLst>
      <p:ext uri="{BB962C8B-B14F-4D97-AF65-F5344CB8AC3E}">
        <p14:creationId xmlns:p14="http://schemas.microsoft.com/office/powerpoint/2010/main" val="1270798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Funciones sintácticas primarias (VI)</a:t>
            </a:r>
          </a:p>
        </p:txBody>
      </p:sp>
      <p:sp>
        <p:nvSpPr>
          <p:cNvPr id="3" name="2 Marcador de contenido"/>
          <p:cNvSpPr>
            <a:spLocks noGrp="1"/>
          </p:cNvSpPr>
          <p:nvPr>
            <p:ph idx="1"/>
          </p:nvPr>
        </p:nvSpPr>
        <p:spPr>
          <a:xfrm>
            <a:off x="457200" y="1600200"/>
            <a:ext cx="8229600" cy="4781128"/>
          </a:xfrm>
        </p:spPr>
        <p:txBody>
          <a:bodyPr>
            <a:normAutofit fontScale="85000" lnSpcReduction="20000"/>
          </a:bodyPr>
          <a:lstStyle/>
          <a:p>
            <a:r>
              <a:rPr lang="es-ES">
                <a:solidFill>
                  <a:srgbClr val="00B050"/>
                </a:solidFill>
              </a:rPr>
              <a:t>ATRIBUTO</a:t>
            </a:r>
            <a:r>
              <a:rPr lang="es-ES"/>
              <a:t>: frase que acompaña a los verbos </a:t>
            </a:r>
            <a:r>
              <a:rPr lang="es-ES" i="1"/>
              <a:t>ser, estar </a:t>
            </a:r>
            <a:r>
              <a:rPr lang="es-ES"/>
              <a:t>o </a:t>
            </a:r>
            <a:r>
              <a:rPr lang="es-ES" i="1"/>
              <a:t>parecer </a:t>
            </a:r>
            <a:r>
              <a:rPr lang="es-ES"/>
              <a:t>y concuerda en género y número con el sujeto.</a:t>
            </a:r>
          </a:p>
          <a:p>
            <a:pPr lvl="1"/>
            <a:r>
              <a:rPr lang="es-ES"/>
              <a:t>Su marca pronominal es el pronombre neutro </a:t>
            </a:r>
            <a:r>
              <a:rPr lang="es-ES" i="1"/>
              <a:t>lo</a:t>
            </a:r>
            <a:r>
              <a:rPr lang="es-ES"/>
              <a:t>.</a:t>
            </a:r>
          </a:p>
          <a:p>
            <a:pPr marL="57150" indent="0">
              <a:buNone/>
            </a:pPr>
            <a:r>
              <a:rPr lang="es-ES"/>
              <a:t>*Ejemplos: </a:t>
            </a:r>
          </a:p>
          <a:p>
            <a:pPr marL="57150" indent="0">
              <a:buNone/>
            </a:pPr>
            <a:r>
              <a:rPr lang="es-ES" b="1">
                <a:solidFill>
                  <a:schemeClr val="accent6"/>
                </a:solidFill>
              </a:rPr>
              <a:t>→ Ana y Leo </a:t>
            </a:r>
            <a:r>
              <a:rPr lang="es-ES" b="1" u="sng">
                <a:solidFill>
                  <a:schemeClr val="accent6"/>
                </a:solidFill>
              </a:rPr>
              <a:t>son</a:t>
            </a:r>
            <a:r>
              <a:rPr lang="es-ES" b="1">
                <a:solidFill>
                  <a:srgbClr val="00B050"/>
                </a:solidFill>
              </a:rPr>
              <a:t> mi</a:t>
            </a:r>
            <a:r>
              <a:rPr lang="es-ES" b="1" u="sng">
                <a:solidFill>
                  <a:srgbClr val="00B050"/>
                </a:solidFill>
              </a:rPr>
              <a:t>s</a:t>
            </a:r>
            <a:r>
              <a:rPr lang="es-ES" b="1">
                <a:solidFill>
                  <a:srgbClr val="00B050"/>
                </a:solidFill>
              </a:rPr>
              <a:t> amigo</a:t>
            </a:r>
            <a:r>
              <a:rPr lang="es-ES" b="1" u="sng">
                <a:solidFill>
                  <a:srgbClr val="00B050"/>
                </a:solidFill>
              </a:rPr>
              <a:t>s </a:t>
            </a:r>
            <a:r>
              <a:rPr lang="es-ES" b="1">
                <a:solidFill>
                  <a:schemeClr val="accent6"/>
                </a:solidFill>
              </a:rPr>
              <a:t>&gt;&gt; Ana y Leo </a:t>
            </a:r>
            <a:r>
              <a:rPr lang="es-ES" b="1">
                <a:solidFill>
                  <a:srgbClr val="00B050"/>
                </a:solidFill>
              </a:rPr>
              <a:t>lo</a:t>
            </a:r>
            <a:r>
              <a:rPr lang="es-ES" b="1">
                <a:solidFill>
                  <a:schemeClr val="accent6"/>
                </a:solidFill>
              </a:rPr>
              <a:t> son.</a:t>
            </a:r>
            <a:endParaRPr lang="es-ES" b="1" u="sng">
              <a:solidFill>
                <a:srgbClr val="00B050"/>
              </a:solidFill>
            </a:endParaRPr>
          </a:p>
          <a:p>
            <a:pPr marL="57150" indent="0">
              <a:buNone/>
            </a:pPr>
            <a:r>
              <a:rPr lang="es-ES" b="1">
                <a:solidFill>
                  <a:schemeClr val="accent6"/>
                </a:solidFill>
              </a:rPr>
              <a:t>	&gt;&gt; Ana </a:t>
            </a:r>
            <a:r>
              <a:rPr lang="es-ES" b="1" u="sng">
                <a:solidFill>
                  <a:schemeClr val="accent6"/>
                </a:solidFill>
              </a:rPr>
              <a:t>es</a:t>
            </a:r>
            <a:r>
              <a:rPr lang="es-ES" b="1">
                <a:solidFill>
                  <a:schemeClr val="accent6"/>
                </a:solidFill>
              </a:rPr>
              <a:t> </a:t>
            </a:r>
            <a:r>
              <a:rPr lang="es-ES" b="1">
                <a:solidFill>
                  <a:srgbClr val="00B050"/>
                </a:solidFill>
              </a:rPr>
              <a:t>mi amiga </a:t>
            </a:r>
            <a:r>
              <a:rPr lang="es-ES" b="1">
                <a:solidFill>
                  <a:schemeClr val="accent6"/>
                </a:solidFill>
              </a:rPr>
              <a:t>&gt;&gt; Ana </a:t>
            </a:r>
            <a:r>
              <a:rPr lang="es-ES" b="1">
                <a:solidFill>
                  <a:srgbClr val="00B050"/>
                </a:solidFill>
              </a:rPr>
              <a:t>lo</a:t>
            </a:r>
            <a:r>
              <a:rPr lang="es-ES" b="1">
                <a:solidFill>
                  <a:schemeClr val="accent6"/>
                </a:solidFill>
              </a:rPr>
              <a:t> es.</a:t>
            </a:r>
            <a:endParaRPr lang="es-ES" b="1" u="sng">
              <a:solidFill>
                <a:srgbClr val="00B050"/>
              </a:solidFill>
            </a:endParaRPr>
          </a:p>
          <a:p>
            <a:pPr marL="57150" indent="0">
              <a:buNone/>
            </a:pPr>
            <a:r>
              <a:rPr lang="es-ES" b="1">
                <a:solidFill>
                  <a:schemeClr val="accent6"/>
                </a:solidFill>
              </a:rPr>
              <a:t>	&gt;&gt; Leo </a:t>
            </a:r>
            <a:r>
              <a:rPr lang="es-ES" b="1" u="sng">
                <a:solidFill>
                  <a:schemeClr val="accent6"/>
                </a:solidFill>
              </a:rPr>
              <a:t>es</a:t>
            </a:r>
            <a:r>
              <a:rPr lang="es-ES" b="1">
                <a:solidFill>
                  <a:schemeClr val="accent6"/>
                </a:solidFill>
              </a:rPr>
              <a:t> </a:t>
            </a:r>
            <a:r>
              <a:rPr lang="es-ES" b="1">
                <a:solidFill>
                  <a:srgbClr val="00B050"/>
                </a:solidFill>
              </a:rPr>
              <a:t>mi</a:t>
            </a:r>
            <a:r>
              <a:rPr lang="es-ES" b="1">
                <a:solidFill>
                  <a:schemeClr val="accent6"/>
                </a:solidFill>
              </a:rPr>
              <a:t> </a:t>
            </a:r>
            <a:r>
              <a:rPr lang="es-ES" b="1">
                <a:solidFill>
                  <a:srgbClr val="00B050"/>
                </a:solidFill>
              </a:rPr>
              <a:t>amigo</a:t>
            </a:r>
            <a:r>
              <a:rPr lang="es-ES" b="1">
                <a:solidFill>
                  <a:schemeClr val="accent6"/>
                </a:solidFill>
              </a:rPr>
              <a:t>&gt;&gt; Leo </a:t>
            </a:r>
            <a:r>
              <a:rPr lang="es-ES" b="1">
                <a:solidFill>
                  <a:srgbClr val="00B050"/>
                </a:solidFill>
              </a:rPr>
              <a:t>lo</a:t>
            </a:r>
            <a:r>
              <a:rPr lang="es-ES" b="1">
                <a:solidFill>
                  <a:schemeClr val="accent6"/>
                </a:solidFill>
              </a:rPr>
              <a:t> es.</a:t>
            </a:r>
            <a:endParaRPr lang="es-ES" b="1" u="sng">
              <a:solidFill>
                <a:srgbClr val="00B050"/>
              </a:solidFill>
            </a:endParaRPr>
          </a:p>
          <a:p>
            <a:pPr marL="57150" lvl="0" indent="0">
              <a:buNone/>
            </a:pPr>
            <a:r>
              <a:rPr lang="es-ES" sz="1600" b="1">
                <a:solidFill>
                  <a:prstClr val="black"/>
                </a:solidFill>
              </a:rPr>
              <a:t>** Fijaos en que cuando cambio la frase que pienso que es el atributo, la destacada en verde, da igual que esté en singular, en plural, en masculino o en femenino: siempre la substituyo por el pronombre </a:t>
            </a:r>
            <a:r>
              <a:rPr lang="es-ES" sz="1600" b="1" i="1">
                <a:solidFill>
                  <a:prstClr val="black"/>
                </a:solidFill>
              </a:rPr>
              <a:t>lo</a:t>
            </a:r>
            <a:r>
              <a:rPr lang="es-ES" sz="1600" b="1">
                <a:solidFill>
                  <a:prstClr val="black"/>
                </a:solidFill>
              </a:rPr>
              <a:t>. En este caso es imposible la substitución por </a:t>
            </a:r>
            <a:r>
              <a:rPr lang="es-ES" sz="1600" b="1" i="1">
                <a:solidFill>
                  <a:prstClr val="black"/>
                </a:solidFill>
              </a:rPr>
              <a:t>la, los </a:t>
            </a:r>
            <a:r>
              <a:rPr lang="es-ES" sz="1600" b="1">
                <a:solidFill>
                  <a:prstClr val="black"/>
                </a:solidFill>
              </a:rPr>
              <a:t>o </a:t>
            </a:r>
            <a:r>
              <a:rPr lang="es-ES" sz="1600" b="1" i="1">
                <a:solidFill>
                  <a:prstClr val="black"/>
                </a:solidFill>
              </a:rPr>
              <a:t>las</a:t>
            </a:r>
            <a:r>
              <a:rPr lang="es-ES" sz="1600" b="1">
                <a:solidFill>
                  <a:prstClr val="black"/>
                </a:solidFill>
              </a:rPr>
              <a:t>.</a:t>
            </a:r>
            <a:endParaRPr lang="es-ES" b="1">
              <a:solidFill>
                <a:srgbClr val="00B050"/>
              </a:solidFill>
            </a:endParaRPr>
          </a:p>
          <a:p>
            <a:pPr marL="57150" indent="0">
              <a:buNone/>
            </a:pPr>
            <a:r>
              <a:rPr lang="es-ES" b="1">
                <a:solidFill>
                  <a:schemeClr val="accent6"/>
                </a:solidFill>
              </a:rPr>
              <a:t>→ Las dos </a:t>
            </a:r>
            <a:r>
              <a:rPr lang="es-ES" b="1" u="sng">
                <a:solidFill>
                  <a:schemeClr val="accent6"/>
                </a:solidFill>
              </a:rPr>
              <a:t>estáis</a:t>
            </a:r>
            <a:r>
              <a:rPr lang="es-ES" b="1">
                <a:solidFill>
                  <a:schemeClr val="accent6"/>
                </a:solidFill>
              </a:rPr>
              <a:t> </a:t>
            </a:r>
            <a:r>
              <a:rPr lang="es-ES" b="1">
                <a:solidFill>
                  <a:srgbClr val="00B050"/>
                </a:solidFill>
              </a:rPr>
              <a:t>muy guapas </a:t>
            </a:r>
            <a:r>
              <a:rPr lang="es-ES" b="1">
                <a:solidFill>
                  <a:schemeClr val="accent6"/>
                </a:solidFill>
              </a:rPr>
              <a:t>&gt;&gt; Las dos </a:t>
            </a:r>
            <a:r>
              <a:rPr lang="es-ES" b="1">
                <a:solidFill>
                  <a:srgbClr val="00B050"/>
                </a:solidFill>
              </a:rPr>
              <a:t>lo</a:t>
            </a:r>
            <a:r>
              <a:rPr lang="es-ES" b="1">
                <a:solidFill>
                  <a:schemeClr val="accent6"/>
                </a:solidFill>
              </a:rPr>
              <a:t> estáis </a:t>
            </a:r>
          </a:p>
          <a:p>
            <a:pPr marL="57150" indent="0">
              <a:buNone/>
            </a:pPr>
            <a:r>
              <a:rPr lang="es-ES" b="1">
                <a:solidFill>
                  <a:schemeClr val="accent6"/>
                </a:solidFill>
              </a:rPr>
              <a:t>→ </a:t>
            </a:r>
            <a:r>
              <a:rPr lang="es-ES" b="1" u="sng">
                <a:solidFill>
                  <a:schemeClr val="accent6"/>
                </a:solidFill>
              </a:rPr>
              <a:t>Parecen</a:t>
            </a:r>
            <a:r>
              <a:rPr lang="es-ES" b="1">
                <a:solidFill>
                  <a:schemeClr val="accent6"/>
                </a:solidFill>
              </a:rPr>
              <a:t> </a:t>
            </a:r>
            <a:r>
              <a:rPr lang="es-ES" b="1">
                <a:solidFill>
                  <a:srgbClr val="00B050"/>
                </a:solidFill>
              </a:rPr>
              <a:t>cansado</a:t>
            </a:r>
            <a:r>
              <a:rPr lang="es-ES" b="1" u="sng">
                <a:solidFill>
                  <a:srgbClr val="00B050"/>
                </a:solidFill>
              </a:rPr>
              <a:t>s</a:t>
            </a:r>
            <a:r>
              <a:rPr lang="es-ES" b="1">
                <a:solidFill>
                  <a:schemeClr val="accent6"/>
                </a:solidFill>
              </a:rPr>
              <a:t> &gt;&gt; </a:t>
            </a:r>
            <a:r>
              <a:rPr lang="es-ES" b="1">
                <a:solidFill>
                  <a:srgbClr val="00B050"/>
                </a:solidFill>
              </a:rPr>
              <a:t>Lo</a:t>
            </a:r>
            <a:r>
              <a:rPr lang="es-ES" b="1">
                <a:solidFill>
                  <a:schemeClr val="accent6"/>
                </a:solidFill>
              </a:rPr>
              <a:t> parecen</a:t>
            </a:r>
          </a:p>
          <a:p>
            <a:pPr marL="57150" indent="0">
              <a:buNone/>
            </a:pPr>
            <a:r>
              <a:rPr lang="es-ES" b="1">
                <a:solidFill>
                  <a:schemeClr val="accent6"/>
                </a:solidFill>
              </a:rPr>
              <a:t>	&gt;&gt; Parece </a:t>
            </a:r>
            <a:r>
              <a:rPr lang="es-ES" b="1">
                <a:solidFill>
                  <a:srgbClr val="00B050"/>
                </a:solidFill>
              </a:rPr>
              <a:t>cansado </a:t>
            </a:r>
            <a:r>
              <a:rPr lang="es-ES" b="1">
                <a:solidFill>
                  <a:schemeClr val="accent6"/>
                </a:solidFill>
              </a:rPr>
              <a:t>&gt;&gt; </a:t>
            </a:r>
            <a:r>
              <a:rPr lang="es-ES" b="1">
                <a:solidFill>
                  <a:srgbClr val="00B050"/>
                </a:solidFill>
              </a:rPr>
              <a:t>Lo</a:t>
            </a:r>
            <a:r>
              <a:rPr lang="es-ES" b="1">
                <a:solidFill>
                  <a:schemeClr val="accent6"/>
                </a:solidFill>
              </a:rPr>
              <a:t> parecen </a:t>
            </a:r>
            <a:endParaRPr lang="es-ES" b="1">
              <a:solidFill>
                <a:srgbClr val="00B050"/>
              </a:solidFill>
            </a:endParaRPr>
          </a:p>
        </p:txBody>
      </p:sp>
    </p:spTree>
    <p:extLst>
      <p:ext uri="{BB962C8B-B14F-4D97-AF65-F5344CB8AC3E}">
        <p14:creationId xmlns:p14="http://schemas.microsoft.com/office/powerpoint/2010/main" val="4219501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a:t>Funciones sintácticas primarias (VII)</a:t>
            </a:r>
          </a:p>
        </p:txBody>
      </p:sp>
      <p:sp>
        <p:nvSpPr>
          <p:cNvPr id="3" name="2 Marcador de contenido"/>
          <p:cNvSpPr>
            <a:spLocks noGrp="1"/>
          </p:cNvSpPr>
          <p:nvPr>
            <p:ph idx="1"/>
          </p:nvPr>
        </p:nvSpPr>
        <p:spPr>
          <a:xfrm>
            <a:off x="457200" y="1600200"/>
            <a:ext cx="8229600" cy="4781128"/>
          </a:xfrm>
        </p:spPr>
        <p:txBody>
          <a:bodyPr>
            <a:normAutofit fontScale="92500"/>
          </a:bodyPr>
          <a:lstStyle/>
          <a:p>
            <a:r>
              <a:rPr lang="es-ES">
                <a:solidFill>
                  <a:srgbClr val="00B050"/>
                </a:solidFill>
              </a:rPr>
              <a:t>PREDICATIVO</a:t>
            </a:r>
            <a:r>
              <a:rPr lang="es-ES"/>
              <a:t>: frase adjetiva que modifica al tiempo al verbo y al SUJETO o al COMP. DIRECTO. </a:t>
            </a:r>
          </a:p>
          <a:p>
            <a:pPr marL="57150" indent="0">
              <a:buNone/>
            </a:pPr>
            <a:r>
              <a:rPr lang="es-ES"/>
              <a:t>*Ejemplos: </a:t>
            </a:r>
          </a:p>
          <a:p>
            <a:pPr marL="57150" indent="0">
              <a:buNone/>
            </a:pPr>
            <a:r>
              <a:rPr lang="es-ES" b="1">
                <a:solidFill>
                  <a:schemeClr val="accent6"/>
                </a:solidFill>
              </a:rPr>
              <a:t>→ El abogado vivía </a:t>
            </a:r>
            <a:r>
              <a:rPr lang="es-ES" b="1">
                <a:solidFill>
                  <a:srgbClr val="00B050"/>
                </a:solidFill>
              </a:rPr>
              <a:t>tranquilo</a:t>
            </a:r>
            <a:endParaRPr lang="es-ES" b="1">
              <a:solidFill>
                <a:schemeClr val="accent6"/>
              </a:solidFill>
            </a:endParaRPr>
          </a:p>
          <a:p>
            <a:pPr marL="57150" indent="0">
              <a:buNone/>
            </a:pPr>
            <a:r>
              <a:rPr lang="es-ES" b="1">
                <a:solidFill>
                  <a:schemeClr val="accent6"/>
                </a:solidFill>
              </a:rPr>
              <a:t>        &gt;&gt; Lo</a:t>
            </a:r>
            <a:r>
              <a:rPr lang="es-ES" b="1" u="sng">
                <a:solidFill>
                  <a:schemeClr val="accent6"/>
                </a:solidFill>
              </a:rPr>
              <a:t>s</a:t>
            </a:r>
            <a:r>
              <a:rPr lang="es-ES" b="1">
                <a:solidFill>
                  <a:schemeClr val="accent6"/>
                </a:solidFill>
              </a:rPr>
              <a:t> abogado</a:t>
            </a:r>
            <a:r>
              <a:rPr lang="es-ES" b="1" u="sng">
                <a:solidFill>
                  <a:schemeClr val="accent6"/>
                </a:solidFill>
              </a:rPr>
              <a:t>s</a:t>
            </a:r>
            <a:r>
              <a:rPr lang="es-ES" b="1">
                <a:solidFill>
                  <a:schemeClr val="accent6"/>
                </a:solidFill>
              </a:rPr>
              <a:t> vivía</a:t>
            </a:r>
            <a:r>
              <a:rPr lang="es-ES" b="1" u="sng">
                <a:solidFill>
                  <a:schemeClr val="accent6"/>
                </a:solidFill>
              </a:rPr>
              <a:t>n</a:t>
            </a:r>
            <a:r>
              <a:rPr lang="es-ES" b="1">
                <a:solidFill>
                  <a:schemeClr val="accent6"/>
                </a:solidFill>
              </a:rPr>
              <a:t> </a:t>
            </a:r>
            <a:r>
              <a:rPr lang="es-ES" b="1">
                <a:solidFill>
                  <a:srgbClr val="00B050"/>
                </a:solidFill>
              </a:rPr>
              <a:t>tranquilos </a:t>
            </a:r>
            <a:r>
              <a:rPr lang="es-ES" b="1">
                <a:solidFill>
                  <a:schemeClr val="accent6"/>
                </a:solidFill>
              </a:rPr>
              <a:t>(</a:t>
            </a:r>
            <a:r>
              <a:rPr lang="es-ES" sz="1600" b="1">
                <a:solidFill>
                  <a:schemeClr val="accent6"/>
                </a:solidFill>
              </a:rPr>
              <a:t>PVO del SUJ</a:t>
            </a:r>
            <a:r>
              <a:rPr lang="es-ES" b="1">
                <a:solidFill>
                  <a:schemeClr val="accent6"/>
                </a:solidFill>
              </a:rPr>
              <a:t>)</a:t>
            </a:r>
          </a:p>
          <a:p>
            <a:pPr marL="57150" indent="0">
              <a:buNone/>
            </a:pPr>
            <a:r>
              <a:rPr lang="es-ES" b="1">
                <a:solidFill>
                  <a:schemeClr val="accent6"/>
                </a:solidFill>
              </a:rPr>
              <a:t>→ Nosotros dejamos </a:t>
            </a:r>
            <a:r>
              <a:rPr lang="es-ES" b="1">
                <a:solidFill>
                  <a:srgbClr val="00B050"/>
                </a:solidFill>
              </a:rPr>
              <a:t>perplejo</a:t>
            </a:r>
            <a:r>
              <a:rPr lang="es-ES" b="1">
                <a:solidFill>
                  <a:schemeClr val="accent6"/>
                </a:solidFill>
              </a:rPr>
              <a:t> al gerente</a:t>
            </a:r>
          </a:p>
          <a:p>
            <a:pPr marL="57150" indent="0">
              <a:buNone/>
            </a:pPr>
            <a:r>
              <a:rPr lang="es-ES" b="1">
                <a:solidFill>
                  <a:schemeClr val="accent6"/>
                </a:solidFill>
              </a:rPr>
              <a:t>        &gt;&gt; Yo dejé </a:t>
            </a:r>
            <a:r>
              <a:rPr lang="es-ES" b="1">
                <a:solidFill>
                  <a:srgbClr val="00B050"/>
                </a:solidFill>
              </a:rPr>
              <a:t>perpleja</a:t>
            </a:r>
            <a:r>
              <a:rPr lang="es-ES" b="1" u="sng">
                <a:solidFill>
                  <a:srgbClr val="00B050"/>
                </a:solidFill>
              </a:rPr>
              <a:t>s</a:t>
            </a:r>
            <a:r>
              <a:rPr lang="es-ES" b="1">
                <a:solidFill>
                  <a:schemeClr val="accent6"/>
                </a:solidFill>
              </a:rPr>
              <a:t> a la</a:t>
            </a:r>
            <a:r>
              <a:rPr lang="es-ES" b="1" u="sng">
                <a:solidFill>
                  <a:schemeClr val="accent6"/>
                </a:solidFill>
              </a:rPr>
              <a:t>s</a:t>
            </a:r>
            <a:r>
              <a:rPr lang="es-ES" b="1">
                <a:solidFill>
                  <a:schemeClr val="accent6"/>
                </a:solidFill>
              </a:rPr>
              <a:t> gerente</a:t>
            </a:r>
            <a:r>
              <a:rPr lang="es-ES" b="1" u="sng">
                <a:solidFill>
                  <a:schemeClr val="accent6"/>
                </a:solidFill>
              </a:rPr>
              <a:t>s</a:t>
            </a:r>
            <a:r>
              <a:rPr lang="es-ES" b="1">
                <a:solidFill>
                  <a:schemeClr val="accent6"/>
                </a:solidFill>
              </a:rPr>
              <a:t> (</a:t>
            </a:r>
            <a:r>
              <a:rPr lang="es-ES" sz="1600" b="1">
                <a:solidFill>
                  <a:schemeClr val="accent6"/>
                </a:solidFill>
              </a:rPr>
              <a:t>PVO del CD</a:t>
            </a:r>
            <a:r>
              <a:rPr lang="es-ES" b="1">
                <a:solidFill>
                  <a:schemeClr val="accent6"/>
                </a:solidFill>
              </a:rPr>
              <a:t>)</a:t>
            </a:r>
          </a:p>
          <a:p>
            <a:pPr marL="57150" lvl="0" indent="0">
              <a:buNone/>
            </a:pPr>
            <a:r>
              <a:rPr lang="es-ES" sz="1400" b="1">
                <a:solidFill>
                  <a:prstClr val="black"/>
                </a:solidFill>
              </a:rPr>
              <a:t>** Fijaos en que en el primer caso la frase que creemos que es PREDIVATIVO modifica al SUJETO (ya que cuando este cambia de género y número la frase también cambia), mientras que en el segundo caso da igual el género y número del sujeto, ya que la frase modifica al COMPLEMENTO DIRECTO (si este cambia de género o número, la frase también cambia).</a:t>
            </a:r>
          </a:p>
          <a:p>
            <a:pPr marL="57150" indent="0">
              <a:buNone/>
            </a:pPr>
            <a:endParaRPr lang="es-ES" b="1">
              <a:solidFill>
                <a:schemeClr val="accent6"/>
              </a:solidFill>
            </a:endParaRPr>
          </a:p>
        </p:txBody>
      </p:sp>
    </p:spTree>
    <p:extLst>
      <p:ext uri="{BB962C8B-B14F-4D97-AF65-F5344CB8AC3E}">
        <p14:creationId xmlns:p14="http://schemas.microsoft.com/office/powerpoint/2010/main" val="1753080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a:t>Funciones sintácticas primarias (VIII)</a:t>
            </a:r>
          </a:p>
        </p:txBody>
      </p:sp>
      <p:sp>
        <p:nvSpPr>
          <p:cNvPr id="3" name="2 Marcador de contenido"/>
          <p:cNvSpPr>
            <a:spLocks noGrp="1"/>
          </p:cNvSpPr>
          <p:nvPr>
            <p:ph idx="1"/>
          </p:nvPr>
        </p:nvSpPr>
        <p:spPr>
          <a:xfrm>
            <a:off x="457200" y="1600200"/>
            <a:ext cx="8229600" cy="4565104"/>
          </a:xfrm>
        </p:spPr>
        <p:txBody>
          <a:bodyPr>
            <a:normAutofit lnSpcReduction="10000"/>
          </a:bodyPr>
          <a:lstStyle/>
          <a:p>
            <a:r>
              <a:rPr lang="es-ES">
                <a:solidFill>
                  <a:srgbClr val="00B050"/>
                </a:solidFill>
              </a:rPr>
              <a:t>COMPLEMENTO AGENTE</a:t>
            </a:r>
            <a:r>
              <a:rPr lang="es-ES"/>
              <a:t>: función exclusiva de la voz pasiva </a:t>
            </a:r>
            <a:r>
              <a:rPr lang="es-ES" sz="1300" b="1">
                <a:solidFill>
                  <a:prstClr val="black"/>
                </a:solidFill>
              </a:rPr>
              <a:t>(= verbo </a:t>
            </a:r>
            <a:r>
              <a:rPr lang="es-ES" sz="1300" b="1" i="1">
                <a:solidFill>
                  <a:prstClr val="black"/>
                </a:solidFill>
              </a:rPr>
              <a:t>ser</a:t>
            </a:r>
            <a:r>
              <a:rPr lang="es-ES" sz="1300" b="1">
                <a:solidFill>
                  <a:prstClr val="black"/>
                </a:solidFill>
              </a:rPr>
              <a:t> conjugado como auxiliar + participio del verbo que </a:t>
            </a:r>
            <a:r>
              <a:rPr lang="es-ES" sz="1300" b="1" err="1">
                <a:solidFill>
                  <a:prstClr val="black"/>
                </a:solidFill>
              </a:rPr>
              <a:t>pasivizamos</a:t>
            </a:r>
            <a:r>
              <a:rPr lang="es-ES" sz="1300" b="1">
                <a:solidFill>
                  <a:prstClr val="black"/>
                </a:solidFill>
              </a:rPr>
              <a:t>)</a:t>
            </a:r>
          </a:p>
          <a:p>
            <a:pPr lvl="1"/>
            <a:r>
              <a:rPr lang="es-ES"/>
              <a:t>Sólo va precedido de la preposición </a:t>
            </a:r>
            <a:r>
              <a:rPr lang="es-ES" i="1"/>
              <a:t>por</a:t>
            </a:r>
            <a:r>
              <a:rPr lang="es-ES"/>
              <a:t>.</a:t>
            </a:r>
          </a:p>
          <a:p>
            <a:pPr lvl="1"/>
            <a:r>
              <a:rPr lang="es-ES"/>
              <a:t>La substitución pronominal mantiene la preposición </a:t>
            </a:r>
          </a:p>
          <a:p>
            <a:pPr marL="57150" indent="0">
              <a:buNone/>
            </a:pPr>
            <a:r>
              <a:rPr lang="es-ES"/>
              <a:t>*Ejemplos: </a:t>
            </a:r>
          </a:p>
          <a:p>
            <a:pPr marL="57150" indent="0">
              <a:buNone/>
            </a:pPr>
            <a:r>
              <a:rPr lang="es-ES" b="1">
                <a:solidFill>
                  <a:schemeClr val="accent6"/>
                </a:solidFill>
              </a:rPr>
              <a:t>→ Fue reprendido </a:t>
            </a:r>
            <a:r>
              <a:rPr lang="es-ES" b="1">
                <a:solidFill>
                  <a:srgbClr val="00B050"/>
                </a:solidFill>
              </a:rPr>
              <a:t>por el profesor</a:t>
            </a:r>
            <a:endParaRPr lang="es-ES" b="1">
              <a:solidFill>
                <a:schemeClr val="accent6"/>
              </a:solidFill>
            </a:endParaRPr>
          </a:p>
          <a:p>
            <a:pPr marL="57150" indent="0">
              <a:buNone/>
            </a:pPr>
            <a:r>
              <a:rPr lang="es-ES" b="1">
                <a:solidFill>
                  <a:schemeClr val="accent6"/>
                </a:solidFill>
              </a:rPr>
              <a:t>	&gt;&gt; Fue reprendido </a:t>
            </a:r>
            <a:r>
              <a:rPr lang="es-ES" b="1">
                <a:solidFill>
                  <a:srgbClr val="00B050"/>
                </a:solidFill>
              </a:rPr>
              <a:t>por él</a:t>
            </a:r>
          </a:p>
          <a:p>
            <a:pPr marL="57150" indent="0">
              <a:buNone/>
            </a:pPr>
            <a:r>
              <a:rPr lang="es-ES" b="1">
                <a:solidFill>
                  <a:schemeClr val="accent6"/>
                </a:solidFill>
              </a:rPr>
              <a:t>→ Fueron conducidos </a:t>
            </a:r>
            <a:r>
              <a:rPr lang="es-ES" b="1">
                <a:solidFill>
                  <a:srgbClr val="00B050"/>
                </a:solidFill>
              </a:rPr>
              <a:t>por la multitud </a:t>
            </a:r>
          </a:p>
          <a:p>
            <a:pPr marL="57150" indent="0">
              <a:buNone/>
            </a:pPr>
            <a:endParaRPr lang="es-ES" b="1">
              <a:solidFill>
                <a:schemeClr val="accent6"/>
              </a:solidFill>
            </a:endParaRPr>
          </a:p>
          <a:p>
            <a:pPr marL="57150" indent="0">
              <a:buNone/>
            </a:pPr>
            <a:endParaRPr lang="es-ES" b="1" u="sng">
              <a:solidFill>
                <a:schemeClr val="accent6"/>
              </a:solidFill>
            </a:endParaRPr>
          </a:p>
        </p:txBody>
      </p:sp>
    </p:spTree>
    <p:extLst>
      <p:ext uri="{BB962C8B-B14F-4D97-AF65-F5344CB8AC3E}">
        <p14:creationId xmlns:p14="http://schemas.microsoft.com/office/powerpoint/2010/main" val="3555135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Modificadores </a:t>
            </a:r>
            <a:r>
              <a:rPr lang="es-ES" dirty="0" err="1"/>
              <a:t>clausales</a:t>
            </a:r>
            <a:endParaRPr lang="es-ES" dirty="0"/>
          </a:p>
        </p:txBody>
      </p:sp>
      <p:sp>
        <p:nvSpPr>
          <p:cNvPr id="3" name="2 Marcador de contenido"/>
          <p:cNvSpPr>
            <a:spLocks noGrp="1"/>
          </p:cNvSpPr>
          <p:nvPr>
            <p:ph idx="1"/>
          </p:nvPr>
        </p:nvSpPr>
        <p:spPr>
          <a:xfrm>
            <a:off x="467544" y="1628800"/>
            <a:ext cx="8229600" cy="4752528"/>
          </a:xfrm>
        </p:spPr>
        <p:txBody>
          <a:bodyPr>
            <a:normAutofit fontScale="77500" lnSpcReduction="20000"/>
          </a:bodyPr>
          <a:lstStyle/>
          <a:p>
            <a:r>
              <a:rPr lang="es-ES" dirty="0"/>
              <a:t>Características:</a:t>
            </a:r>
          </a:p>
          <a:p>
            <a:pPr lvl="1"/>
            <a:r>
              <a:rPr lang="es-ES" dirty="0"/>
              <a:t>Son elementos prescindibles sintácticamente.</a:t>
            </a:r>
          </a:p>
          <a:p>
            <a:pPr lvl="1"/>
            <a:r>
              <a:rPr lang="es-ES" dirty="0"/>
              <a:t>Indican matices respecto de lo expresado en la oración.</a:t>
            </a:r>
          </a:p>
          <a:p>
            <a:pPr lvl="1"/>
            <a:r>
              <a:rPr lang="es-ES" dirty="0"/>
              <a:t>Van separados por pausas (comas en la escritura). </a:t>
            </a:r>
          </a:p>
          <a:p>
            <a:pPr marL="57150" indent="0">
              <a:buNone/>
            </a:pPr>
            <a:r>
              <a:rPr lang="es-ES" dirty="0"/>
              <a:t>*Ejemplos: </a:t>
            </a:r>
          </a:p>
          <a:p>
            <a:pPr marL="57150" indent="0">
              <a:buNone/>
            </a:pPr>
            <a:r>
              <a:rPr lang="es-ES" b="1" dirty="0">
                <a:solidFill>
                  <a:schemeClr val="accent6"/>
                </a:solidFill>
              </a:rPr>
              <a:t>→ </a:t>
            </a:r>
            <a:r>
              <a:rPr lang="es-ES" b="1" dirty="0">
                <a:solidFill>
                  <a:srgbClr val="00B050"/>
                </a:solidFill>
              </a:rPr>
              <a:t>Obviamente</a:t>
            </a:r>
            <a:r>
              <a:rPr lang="es-ES" b="1" dirty="0">
                <a:solidFill>
                  <a:schemeClr val="accent6"/>
                </a:solidFill>
              </a:rPr>
              <a:t>, no te voy a obligar.</a:t>
            </a:r>
          </a:p>
          <a:p>
            <a:pPr marL="57150" indent="0">
              <a:buNone/>
            </a:pPr>
            <a:r>
              <a:rPr lang="es-ES" b="1" dirty="0">
                <a:solidFill>
                  <a:schemeClr val="accent6"/>
                </a:solidFill>
              </a:rPr>
              <a:t>→ </a:t>
            </a:r>
            <a:r>
              <a:rPr lang="es-ES" b="1" dirty="0">
                <a:solidFill>
                  <a:srgbClr val="00B050"/>
                </a:solidFill>
              </a:rPr>
              <a:t>Por regla general</a:t>
            </a:r>
            <a:r>
              <a:rPr lang="es-ES" b="1" dirty="0">
                <a:solidFill>
                  <a:schemeClr val="accent6"/>
                </a:solidFill>
              </a:rPr>
              <a:t>, eso me preocupa poco</a:t>
            </a:r>
          </a:p>
          <a:p>
            <a:pPr marL="57150" indent="0">
              <a:buNone/>
            </a:pPr>
            <a:endParaRPr lang="es-ES" b="1" dirty="0">
              <a:solidFill>
                <a:schemeClr val="accent6"/>
              </a:solidFill>
            </a:endParaRPr>
          </a:p>
          <a:p>
            <a:pPr marL="57150" indent="0">
              <a:buNone/>
            </a:pPr>
            <a:r>
              <a:rPr lang="es-ES" b="1" dirty="0">
                <a:solidFill>
                  <a:srgbClr val="FF0000"/>
                </a:solidFill>
              </a:rPr>
              <a:t>**No se deben confundir con elementos independientes como interjecciones, vocativos, otros elementos apelativos y muletillas: </a:t>
            </a:r>
          </a:p>
          <a:p>
            <a:pPr marL="57150" indent="0">
              <a:buNone/>
            </a:pPr>
            <a:r>
              <a:rPr lang="es-ES" b="1" dirty="0">
                <a:solidFill>
                  <a:schemeClr val="accent6"/>
                </a:solidFill>
              </a:rPr>
              <a:t>→ ¡</a:t>
            </a:r>
            <a:r>
              <a:rPr lang="es-ES" b="1" dirty="0">
                <a:solidFill>
                  <a:srgbClr val="00B050"/>
                </a:solidFill>
              </a:rPr>
              <a:t>ay</a:t>
            </a:r>
            <a:r>
              <a:rPr lang="es-ES" b="1" dirty="0">
                <a:solidFill>
                  <a:schemeClr val="accent6"/>
                </a:solidFill>
              </a:rPr>
              <a:t>! ¡qué daño! </a:t>
            </a:r>
            <a:r>
              <a:rPr lang="es-ES" sz="1900" b="1" dirty="0">
                <a:solidFill>
                  <a:prstClr val="black"/>
                </a:solidFill>
              </a:rPr>
              <a:t>(</a:t>
            </a:r>
            <a:r>
              <a:rPr lang="es-ES" sz="1900" b="1" dirty="0" err="1">
                <a:solidFill>
                  <a:prstClr val="black"/>
                </a:solidFill>
              </a:rPr>
              <a:t>intejección</a:t>
            </a:r>
            <a:r>
              <a:rPr lang="es-ES" sz="1900" b="1" dirty="0">
                <a:solidFill>
                  <a:prstClr val="black"/>
                </a:solidFill>
              </a:rPr>
              <a:t>)</a:t>
            </a:r>
            <a:r>
              <a:rPr lang="es-ES" b="1" dirty="0">
                <a:solidFill>
                  <a:schemeClr val="accent6"/>
                </a:solidFill>
              </a:rPr>
              <a:t>	→Ven, </a:t>
            </a:r>
            <a:r>
              <a:rPr lang="es-ES" b="1" dirty="0">
                <a:solidFill>
                  <a:srgbClr val="00B050"/>
                </a:solidFill>
              </a:rPr>
              <a:t>Ana</a:t>
            </a:r>
            <a:r>
              <a:rPr lang="es-ES" b="1" dirty="0">
                <a:solidFill>
                  <a:schemeClr val="accent6"/>
                </a:solidFill>
              </a:rPr>
              <a:t>... </a:t>
            </a:r>
            <a:r>
              <a:rPr lang="es-ES" sz="1900" b="1" dirty="0">
                <a:solidFill>
                  <a:prstClr val="black"/>
                </a:solidFill>
              </a:rPr>
              <a:t>(vocativo)</a:t>
            </a:r>
            <a:endParaRPr lang="es-ES" b="1" dirty="0">
              <a:solidFill>
                <a:schemeClr val="accent6"/>
              </a:solidFill>
            </a:endParaRPr>
          </a:p>
          <a:p>
            <a:pPr marL="57150" lvl="0" indent="0">
              <a:buNone/>
            </a:pPr>
            <a:r>
              <a:rPr lang="es-ES" b="1" dirty="0">
                <a:solidFill>
                  <a:schemeClr val="accent6"/>
                </a:solidFill>
              </a:rPr>
              <a:t>→ </a:t>
            </a:r>
            <a:r>
              <a:rPr lang="es-ES" b="1" dirty="0">
                <a:solidFill>
                  <a:srgbClr val="00B050"/>
                </a:solidFill>
              </a:rPr>
              <a:t>Mira</a:t>
            </a:r>
            <a:r>
              <a:rPr lang="es-ES" b="1" dirty="0">
                <a:solidFill>
                  <a:schemeClr val="accent6"/>
                </a:solidFill>
              </a:rPr>
              <a:t>, hazlo así </a:t>
            </a:r>
            <a:r>
              <a:rPr lang="es-ES" sz="1900" b="1" dirty="0">
                <a:solidFill>
                  <a:prstClr val="black"/>
                </a:solidFill>
              </a:rPr>
              <a:t>   (apelación)</a:t>
            </a:r>
            <a:r>
              <a:rPr lang="es-ES" b="1" dirty="0">
                <a:solidFill>
                  <a:schemeClr val="accent6"/>
                </a:solidFill>
              </a:rPr>
              <a:t>	→Lo entendéis ¿</a:t>
            </a:r>
            <a:r>
              <a:rPr lang="es-ES" b="1" dirty="0">
                <a:solidFill>
                  <a:srgbClr val="00B050"/>
                </a:solidFill>
              </a:rPr>
              <a:t>no</a:t>
            </a:r>
            <a:r>
              <a:rPr lang="es-ES" b="1" dirty="0">
                <a:solidFill>
                  <a:schemeClr val="accent6"/>
                </a:solidFill>
              </a:rPr>
              <a:t>? </a:t>
            </a:r>
            <a:r>
              <a:rPr lang="es-ES" sz="1900" b="1" dirty="0">
                <a:solidFill>
                  <a:prstClr val="black"/>
                </a:solidFill>
              </a:rPr>
              <a:t>(muletilla)</a:t>
            </a:r>
            <a:endParaRPr lang="es-ES" b="1" dirty="0">
              <a:solidFill>
                <a:srgbClr val="F79646"/>
              </a:solidFill>
            </a:endParaRPr>
          </a:p>
          <a:p>
            <a:pPr marL="57150" indent="0">
              <a:buNone/>
            </a:pPr>
            <a:endParaRPr lang="es-ES" b="1" dirty="0">
              <a:solidFill>
                <a:srgbClr val="FF0000"/>
              </a:solidFill>
            </a:endParaRPr>
          </a:p>
          <a:p>
            <a:pPr marL="57150" indent="0">
              <a:buNone/>
            </a:pPr>
            <a:endParaRPr lang="es-ES" b="1" dirty="0">
              <a:solidFill>
                <a:schemeClr val="accent6"/>
              </a:solidFill>
            </a:endParaRPr>
          </a:p>
          <a:p>
            <a:pPr marL="57150" indent="0">
              <a:buNone/>
            </a:pPr>
            <a:endParaRPr lang="es-ES" b="1" u="sng" dirty="0">
              <a:solidFill>
                <a:schemeClr val="accent6"/>
              </a:solidFill>
            </a:endParaRPr>
          </a:p>
        </p:txBody>
      </p:sp>
    </p:spTree>
    <p:extLst>
      <p:ext uri="{BB962C8B-B14F-4D97-AF65-F5344CB8AC3E}">
        <p14:creationId xmlns:p14="http://schemas.microsoft.com/office/powerpoint/2010/main" val="27647048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ES"/>
              <a:t>Las funciones primarias: Análisis sintáctico</a:t>
            </a:r>
          </a:p>
        </p:txBody>
      </p:sp>
      <p:sp>
        <p:nvSpPr>
          <p:cNvPr id="5" name="4 Marcador de texto"/>
          <p:cNvSpPr>
            <a:spLocks noGrp="1"/>
          </p:cNvSpPr>
          <p:nvPr>
            <p:ph type="body" idx="1"/>
          </p:nvPr>
        </p:nvSpPr>
        <p:spPr/>
        <p:txBody>
          <a:bodyPr/>
          <a:lstStyle/>
          <a:p>
            <a:r>
              <a:rPr lang="es-ES"/>
              <a:t>Ejemplos</a:t>
            </a:r>
          </a:p>
        </p:txBody>
      </p:sp>
    </p:spTree>
    <p:extLst>
      <p:ext uri="{BB962C8B-B14F-4D97-AF65-F5344CB8AC3E}">
        <p14:creationId xmlns:p14="http://schemas.microsoft.com/office/powerpoint/2010/main" val="4290603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Las diferentes teorías</a:t>
            </a:r>
          </a:p>
        </p:txBody>
      </p:sp>
      <p:graphicFrame>
        <p:nvGraphicFramePr>
          <p:cNvPr id="7" name="6 Marcador de contenido"/>
          <p:cNvGraphicFramePr>
            <a:graphicFrameLocks noGrp="1"/>
          </p:cNvGraphicFramePr>
          <p:nvPr>
            <p:ph idx="1"/>
            <p:extLst>
              <p:ext uri="{D42A27DB-BD31-4B8C-83A1-F6EECF244321}">
                <p14:modId xmlns:p14="http://schemas.microsoft.com/office/powerpoint/2010/main" val="884102402"/>
              </p:ext>
            </p:extLst>
          </p:nvPr>
        </p:nvGraphicFramePr>
        <p:xfrm>
          <a:off x="467544" y="1124744"/>
          <a:ext cx="8229600" cy="540512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a:t>TRADICIONAL</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a:t>FUNCIONALISTA</a:t>
                      </a:r>
                    </a:p>
                  </a:txBody>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b="1">
                          <a:solidFill>
                            <a:srgbClr val="C00000"/>
                          </a:solidFill>
                        </a:rPr>
                        <a:t>-Oración</a:t>
                      </a:r>
                      <a:r>
                        <a:rPr lang="es-ES">
                          <a:solidFill>
                            <a:srgbClr val="C00000"/>
                          </a:solidFill>
                        </a:rPr>
                        <a:t>:</a:t>
                      </a:r>
                      <a:r>
                        <a:rPr lang="es-ES"/>
                        <a:t> unidad gramatical</a:t>
                      </a:r>
                      <a:r>
                        <a:rPr lang="es-ES" baseline="0"/>
                        <a:t>  compuesta de sujeto y predicado.</a:t>
                      </a:r>
                      <a:endParaRPr lang="es-ES"/>
                    </a:p>
                  </a:txBody>
                  <a:tcPr/>
                </a:tc>
                <a:tc>
                  <a:txBody>
                    <a:bodyPr/>
                    <a:lstStyle/>
                    <a:p>
                      <a:r>
                        <a:rPr lang="es-ES" b="1">
                          <a:solidFill>
                            <a:srgbClr val="C00000"/>
                          </a:solidFill>
                        </a:rPr>
                        <a:t>-Cláusula</a:t>
                      </a:r>
                      <a:r>
                        <a:rPr lang="es-ES">
                          <a:solidFill>
                            <a:srgbClr val="C00000"/>
                          </a:solidFill>
                        </a:rPr>
                        <a:t>:</a:t>
                      </a:r>
                      <a:r>
                        <a:rPr lang="es-ES" baseline="0">
                          <a:solidFill>
                            <a:srgbClr val="C00000"/>
                          </a:solidFill>
                        </a:rPr>
                        <a:t> </a:t>
                      </a:r>
                      <a:r>
                        <a:rPr lang="es-ES" baseline="0"/>
                        <a:t>unidad sintáctica compuesta por un predicado (=PRED).</a:t>
                      </a:r>
                      <a:endParaRPr lang="es-ES"/>
                    </a:p>
                  </a:txBody>
                  <a:tcPr/>
                </a:tc>
                <a:extLst>
                  <a:ext uri="{0D108BD9-81ED-4DB2-BD59-A6C34878D82A}">
                    <a16:rowId xmlns:a16="http://schemas.microsoft.com/office/drawing/2014/main" val="10001"/>
                  </a:ext>
                </a:extLst>
              </a:tr>
              <a:tr h="370840">
                <a:tc>
                  <a:txBody>
                    <a:bodyPr/>
                    <a:lstStyle/>
                    <a:p>
                      <a:r>
                        <a:rPr lang="es-ES" b="1"/>
                        <a:t>①Simple</a:t>
                      </a:r>
                      <a:r>
                        <a:rPr lang="es-ES" b="1" baseline="0"/>
                        <a:t>: </a:t>
                      </a:r>
                      <a:r>
                        <a:rPr lang="es-ES" b="0" baseline="0"/>
                        <a:t>consta de un único predicado.</a:t>
                      </a:r>
                      <a:endParaRPr lang="es-ES" b="1" baseline="0"/>
                    </a:p>
                  </a:txBody>
                  <a:tcPr/>
                </a:tc>
                <a:tc>
                  <a:txBody>
                    <a:bodyPr/>
                    <a:lstStyle/>
                    <a:p>
                      <a:r>
                        <a:rPr lang="es-ES" b="1"/>
                        <a:t>①Simple</a:t>
                      </a:r>
                      <a:r>
                        <a:rPr lang="es-ES" b="1" baseline="0"/>
                        <a:t>: </a:t>
                      </a:r>
                      <a:r>
                        <a:rPr lang="es-ES" b="0" baseline="0"/>
                        <a:t>consta de un único predicado.</a:t>
                      </a:r>
                      <a:endParaRPr lang="es-ES" b="1" baseline="0"/>
                    </a:p>
                  </a:txBody>
                  <a:tcPr/>
                </a:tc>
                <a:extLst>
                  <a:ext uri="{0D108BD9-81ED-4DB2-BD59-A6C34878D82A}">
                    <a16:rowId xmlns:a16="http://schemas.microsoft.com/office/drawing/2014/main" val="10002"/>
                  </a:ext>
                </a:extLst>
              </a:tr>
              <a:tr h="370840">
                <a:tc>
                  <a:txBody>
                    <a:bodyPr/>
                    <a:lstStyle/>
                    <a:p>
                      <a:r>
                        <a:rPr lang="es-ES" b="1" baseline="0"/>
                        <a:t>② Compuesta: </a:t>
                      </a:r>
                      <a:r>
                        <a:rPr lang="es-ES" baseline="0"/>
                        <a:t>consta de 2 o más predicados. Tipos →</a:t>
                      </a:r>
                      <a:endParaRPr lang="es-ES" b="1"/>
                    </a:p>
                    <a:p>
                      <a:r>
                        <a:rPr lang="es-ES" b="1"/>
                        <a:t>▪Coordinada</a:t>
                      </a:r>
                      <a:r>
                        <a:rPr lang="es-ES"/>
                        <a:t>:</a:t>
                      </a:r>
                      <a:r>
                        <a:rPr lang="es-ES" baseline="0"/>
                        <a:t> predicados al mismo nivel jerárquico.</a:t>
                      </a:r>
                    </a:p>
                    <a:p>
                      <a:r>
                        <a:rPr lang="es-ES" b="1"/>
                        <a:t>▪</a:t>
                      </a:r>
                      <a:r>
                        <a:rPr lang="es-ES" b="1" baseline="0"/>
                        <a:t>Subordinada</a:t>
                      </a:r>
                      <a:r>
                        <a:rPr lang="es-ES" baseline="0"/>
                        <a:t>: existe un predicado subordinado que depende del principal.</a:t>
                      </a:r>
                      <a:endParaRPr lang="es-E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b="1" baseline="0"/>
                        <a:t>②Compleja</a:t>
                      </a:r>
                      <a:r>
                        <a:rPr lang="es-ES" baseline="0"/>
                        <a:t>: consta de 2 o más predicados. →</a:t>
                      </a:r>
                      <a:endParaRPr lang="es-ES"/>
                    </a:p>
                    <a:p>
                      <a:r>
                        <a:rPr lang="es-ES" b="1"/>
                        <a:t>*Agrupa las subordinadas tradicionales siguientes:</a:t>
                      </a:r>
                      <a:r>
                        <a:rPr lang="es-ES" b="1" baseline="0"/>
                        <a:t>  </a:t>
                      </a:r>
                      <a:r>
                        <a:rPr lang="es-ES" b="0" baseline="0"/>
                        <a:t>substantiva, adjetiva, adverbiales propias (circunstanciales de tiempo, lugar y modo) y circunstanciales finales y causales.</a:t>
                      </a:r>
                      <a:endParaRPr lang="es-ES" b="1"/>
                    </a:p>
                  </a:txBody>
                  <a:tcPr/>
                </a:tc>
                <a:extLst>
                  <a:ext uri="{0D108BD9-81ED-4DB2-BD59-A6C34878D82A}">
                    <a16:rowId xmlns:a16="http://schemas.microsoft.com/office/drawing/2014/main" val="10003"/>
                  </a:ext>
                </a:extLst>
              </a:tr>
              <a:tr h="370840">
                <a:tc>
                  <a:txBody>
                    <a:bodyPr/>
                    <a:lstStyle/>
                    <a:p>
                      <a:r>
                        <a:rPr lang="es-ES">
                          <a:solidFill>
                            <a:srgbClr val="C00000"/>
                          </a:solidFill>
                        </a:rPr>
                        <a:t>** Es</a:t>
                      </a:r>
                      <a:r>
                        <a:rPr lang="es-ES" baseline="0">
                          <a:solidFill>
                            <a:srgbClr val="C00000"/>
                          </a:solidFill>
                        </a:rPr>
                        <a:t>ta distinción no existe en la gramática tradicional.</a:t>
                      </a:r>
                      <a:endParaRPr lang="es-ES">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b="1">
                          <a:solidFill>
                            <a:srgbClr val="C00000"/>
                          </a:solidFill>
                        </a:rPr>
                        <a:t>-Oración:</a:t>
                      </a:r>
                      <a:r>
                        <a:rPr lang="es-ES" b="0">
                          <a:solidFill>
                            <a:srgbClr val="C00000"/>
                          </a:solidFill>
                        </a:rPr>
                        <a:t> </a:t>
                      </a:r>
                      <a:r>
                        <a:rPr lang="es-ES" b="0" baseline="0"/>
                        <a:t>unidad sintáctica en la que encontramos dos PREDICADOS al mismo nivel que se exigen mutuamente (</a:t>
                      </a:r>
                      <a:r>
                        <a:rPr lang="es-ES" b="0" baseline="0" err="1"/>
                        <a:t>interordinación</a:t>
                      </a:r>
                      <a:r>
                        <a:rPr lang="es-ES" b="0" baseline="0"/>
                        <a:t>). →</a:t>
                      </a:r>
                    </a:p>
                    <a:p>
                      <a:pPr marL="0" marR="0" indent="0" algn="l" defTabSz="914400" rtl="0" eaLnBrk="1" fontAlgn="auto" latinLnBrk="0" hangingPunct="1">
                        <a:lnSpc>
                          <a:spcPct val="100000"/>
                        </a:lnSpc>
                        <a:spcBef>
                          <a:spcPts val="0"/>
                        </a:spcBef>
                        <a:spcAft>
                          <a:spcPts val="0"/>
                        </a:spcAft>
                        <a:buClrTx/>
                        <a:buSzTx/>
                        <a:buFontTx/>
                        <a:buNone/>
                        <a:tabLst/>
                        <a:defRPr/>
                      </a:pPr>
                      <a:r>
                        <a:rPr lang="es-ES" b="1"/>
                        <a:t>***Agrupa las</a:t>
                      </a:r>
                      <a:r>
                        <a:rPr lang="es-ES" b="1" baseline="0"/>
                        <a:t> subordinadas tradicionales siguientes: </a:t>
                      </a:r>
                      <a:r>
                        <a:rPr lang="es-ES" b="0" baseline="0"/>
                        <a:t>adversativas, causales, concesivas, condicionales.</a:t>
                      </a:r>
                      <a:endParaRPr lang="es-ES" b="1"/>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3512246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Teoría funcionalista</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4266644564"/>
              </p:ext>
            </p:extLst>
          </p:nvPr>
        </p:nvGraphicFramePr>
        <p:xfrm>
          <a:off x="457200" y="1052736"/>
          <a:ext cx="8229600" cy="56166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920318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Análisis sintáctico: SUJ</a:t>
            </a:r>
          </a:p>
        </p:txBody>
      </p:sp>
      <p:sp>
        <p:nvSpPr>
          <p:cNvPr id="21" name="20 Rectángulo"/>
          <p:cNvSpPr/>
          <p:nvPr/>
        </p:nvSpPr>
        <p:spPr>
          <a:xfrm>
            <a:off x="783047" y="1196752"/>
            <a:ext cx="6169037" cy="584775"/>
          </a:xfrm>
          <a:prstGeom prst="rect">
            <a:avLst/>
          </a:prstGeom>
        </p:spPr>
        <p:txBody>
          <a:bodyPr wrap="square">
            <a:spAutoFit/>
          </a:bodyPr>
          <a:lstStyle/>
          <a:p>
            <a:pPr marL="57150" indent="0">
              <a:buNone/>
            </a:pPr>
            <a:r>
              <a:rPr lang="es-ES" b="1">
                <a:solidFill>
                  <a:schemeClr val="accent6"/>
                </a:solidFill>
              </a:rPr>
              <a:t>→ </a:t>
            </a:r>
            <a:r>
              <a:rPr lang="es-ES" sz="3200" b="1">
                <a:solidFill>
                  <a:schemeClr val="accent6"/>
                </a:solidFill>
              </a:rPr>
              <a:t>La manzana roja me gusta mucho</a:t>
            </a:r>
          </a:p>
        </p:txBody>
      </p:sp>
      <p:grpSp>
        <p:nvGrpSpPr>
          <p:cNvPr id="241" name="240 Grupo"/>
          <p:cNvGrpSpPr/>
          <p:nvPr/>
        </p:nvGrpSpPr>
        <p:grpSpPr>
          <a:xfrm>
            <a:off x="1082230" y="1732857"/>
            <a:ext cx="5957530" cy="4822084"/>
            <a:chOff x="1082230" y="1732857"/>
            <a:chExt cx="5957530" cy="4822084"/>
          </a:xfrm>
        </p:grpSpPr>
        <p:cxnSp>
          <p:nvCxnSpPr>
            <p:cNvPr id="26" name="25 Conector recto"/>
            <p:cNvCxnSpPr>
              <a:stCxn id="4" idx="2"/>
              <a:endCxn id="5" idx="0"/>
            </p:cNvCxnSpPr>
            <p:nvPr/>
          </p:nvCxnSpPr>
          <p:spPr>
            <a:xfrm flipH="1">
              <a:off x="2274852" y="2778905"/>
              <a:ext cx="1769394" cy="31052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28" name="27 Conector recto"/>
            <p:cNvCxnSpPr>
              <a:stCxn id="4" idx="2"/>
              <a:endCxn id="6" idx="0"/>
            </p:cNvCxnSpPr>
            <p:nvPr/>
          </p:nvCxnSpPr>
          <p:spPr>
            <a:xfrm>
              <a:off x="4044246" y="2778905"/>
              <a:ext cx="236573" cy="19709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30" name="29 Conector recto"/>
            <p:cNvCxnSpPr>
              <a:stCxn id="4" idx="2"/>
              <a:endCxn id="7" idx="0"/>
            </p:cNvCxnSpPr>
            <p:nvPr/>
          </p:nvCxnSpPr>
          <p:spPr>
            <a:xfrm>
              <a:off x="4044246" y="2778905"/>
              <a:ext cx="1069057" cy="19786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32" name="31 Conector recto"/>
            <p:cNvCxnSpPr>
              <a:stCxn id="4" idx="2"/>
              <a:endCxn id="8" idx="0"/>
            </p:cNvCxnSpPr>
            <p:nvPr/>
          </p:nvCxnSpPr>
          <p:spPr>
            <a:xfrm>
              <a:off x="4044246" y="2778905"/>
              <a:ext cx="2203086" cy="21007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4" name="3 CuadroTexto"/>
            <p:cNvSpPr txBox="1"/>
            <p:nvPr/>
          </p:nvSpPr>
          <p:spPr>
            <a:xfrm>
              <a:off x="3559978" y="2501420"/>
              <a:ext cx="968535" cy="277485"/>
            </a:xfrm>
            <a:prstGeom prst="rect">
              <a:avLst/>
            </a:prstGeom>
            <a:noFill/>
          </p:spPr>
          <p:txBody>
            <a:bodyPr wrap="none" rtlCol="0">
              <a:spAutoFit/>
            </a:bodyPr>
            <a:lstStyle/>
            <a:p>
              <a:r>
                <a:rPr lang="es-ES"/>
                <a:t>Cláusula</a:t>
              </a:r>
            </a:p>
          </p:txBody>
        </p:sp>
        <p:sp>
          <p:nvSpPr>
            <p:cNvPr id="5" name="4 CuadroTexto"/>
            <p:cNvSpPr txBox="1"/>
            <p:nvPr/>
          </p:nvSpPr>
          <p:spPr>
            <a:xfrm>
              <a:off x="2021257" y="3089428"/>
              <a:ext cx="507190" cy="284441"/>
            </a:xfrm>
            <a:prstGeom prst="rect">
              <a:avLst/>
            </a:prstGeom>
            <a:noFill/>
          </p:spPr>
          <p:txBody>
            <a:bodyPr wrap="none" rtlCol="0">
              <a:spAutoFit/>
            </a:bodyPr>
            <a:lstStyle/>
            <a:p>
              <a:r>
                <a:rPr lang="es-ES"/>
                <a:t>SUJ</a:t>
              </a:r>
            </a:p>
          </p:txBody>
        </p:sp>
        <p:sp>
          <p:nvSpPr>
            <p:cNvPr id="6" name="5 CuadroTexto"/>
            <p:cNvSpPr txBox="1"/>
            <p:nvPr/>
          </p:nvSpPr>
          <p:spPr>
            <a:xfrm>
              <a:off x="3952043" y="2975998"/>
              <a:ext cx="657552" cy="554296"/>
            </a:xfrm>
            <a:prstGeom prst="rect">
              <a:avLst/>
            </a:prstGeom>
            <a:noFill/>
          </p:spPr>
          <p:txBody>
            <a:bodyPr wrap="none" rtlCol="0">
              <a:spAutoFit/>
            </a:bodyPr>
            <a:lstStyle/>
            <a:p>
              <a:r>
                <a:rPr lang="es-ES"/>
                <a:t>CIND</a:t>
              </a:r>
            </a:p>
          </p:txBody>
        </p:sp>
        <p:sp>
          <p:nvSpPr>
            <p:cNvPr id="7" name="6 CuadroTexto"/>
            <p:cNvSpPr txBox="1"/>
            <p:nvPr/>
          </p:nvSpPr>
          <p:spPr>
            <a:xfrm>
              <a:off x="4771703" y="2976768"/>
              <a:ext cx="683200" cy="554296"/>
            </a:xfrm>
            <a:prstGeom prst="rect">
              <a:avLst/>
            </a:prstGeom>
            <a:noFill/>
          </p:spPr>
          <p:txBody>
            <a:bodyPr wrap="none" rtlCol="0">
              <a:spAutoFit/>
            </a:bodyPr>
            <a:lstStyle/>
            <a:p>
              <a:r>
                <a:rPr lang="es-ES"/>
                <a:t>PRED</a:t>
              </a:r>
            </a:p>
          </p:txBody>
        </p:sp>
        <p:sp>
          <p:nvSpPr>
            <p:cNvPr id="8" name="7 CuadroTexto"/>
            <p:cNvSpPr txBox="1"/>
            <p:nvPr/>
          </p:nvSpPr>
          <p:spPr>
            <a:xfrm>
              <a:off x="5454903" y="2988976"/>
              <a:ext cx="1584857" cy="312885"/>
            </a:xfrm>
            <a:prstGeom prst="rect">
              <a:avLst/>
            </a:prstGeom>
            <a:noFill/>
          </p:spPr>
          <p:txBody>
            <a:bodyPr wrap="none" rtlCol="0">
              <a:spAutoFit/>
            </a:bodyPr>
            <a:lstStyle/>
            <a:p>
              <a:r>
                <a:rPr lang="es-ES"/>
                <a:t>CC de cantidad</a:t>
              </a:r>
            </a:p>
          </p:txBody>
        </p:sp>
        <p:sp>
          <p:nvSpPr>
            <p:cNvPr id="10" name="9 CuadroTexto"/>
            <p:cNvSpPr txBox="1"/>
            <p:nvPr/>
          </p:nvSpPr>
          <p:spPr>
            <a:xfrm>
              <a:off x="1179784" y="4274432"/>
              <a:ext cx="501595" cy="284441"/>
            </a:xfrm>
            <a:prstGeom prst="rect">
              <a:avLst/>
            </a:prstGeom>
            <a:noFill/>
          </p:spPr>
          <p:txBody>
            <a:bodyPr wrap="none" rtlCol="0">
              <a:spAutoFit/>
            </a:bodyPr>
            <a:lstStyle/>
            <a:p>
              <a:r>
                <a:rPr lang="es-ES"/>
                <a:t>DET</a:t>
              </a:r>
            </a:p>
          </p:txBody>
        </p:sp>
        <p:sp>
          <p:nvSpPr>
            <p:cNvPr id="11" name="10 CuadroTexto"/>
            <p:cNvSpPr txBox="1"/>
            <p:nvPr/>
          </p:nvSpPr>
          <p:spPr>
            <a:xfrm>
              <a:off x="2666872" y="4252510"/>
              <a:ext cx="683200" cy="312885"/>
            </a:xfrm>
            <a:prstGeom prst="rect">
              <a:avLst/>
            </a:prstGeom>
            <a:noFill/>
          </p:spPr>
          <p:txBody>
            <a:bodyPr wrap="none" rtlCol="0">
              <a:spAutoFit/>
            </a:bodyPr>
            <a:lstStyle/>
            <a:p>
              <a:r>
                <a:rPr lang="es-ES"/>
                <a:t>NOM</a:t>
              </a:r>
            </a:p>
          </p:txBody>
        </p:sp>
        <p:sp>
          <p:nvSpPr>
            <p:cNvPr id="12" name="11 CuadroTexto"/>
            <p:cNvSpPr txBox="1"/>
            <p:nvPr/>
          </p:nvSpPr>
          <p:spPr>
            <a:xfrm>
              <a:off x="2666872" y="4806806"/>
              <a:ext cx="694538" cy="312885"/>
            </a:xfrm>
            <a:prstGeom prst="rect">
              <a:avLst/>
            </a:prstGeom>
            <a:noFill/>
          </p:spPr>
          <p:txBody>
            <a:bodyPr wrap="none" rtlCol="0">
              <a:spAutoFit/>
            </a:bodyPr>
            <a:lstStyle/>
            <a:p>
              <a:r>
                <a:rPr lang="es-ES" err="1"/>
                <a:t>fr</a:t>
              </a:r>
              <a:r>
                <a:rPr lang="es-ES"/>
                <a:t> </a:t>
              </a:r>
              <a:r>
                <a:rPr lang="es-ES" err="1"/>
                <a:t>sust</a:t>
              </a:r>
              <a:endParaRPr lang="es-ES"/>
            </a:p>
          </p:txBody>
        </p:sp>
        <p:sp>
          <p:nvSpPr>
            <p:cNvPr id="13" name="12 CuadroTexto"/>
            <p:cNvSpPr txBox="1"/>
            <p:nvPr/>
          </p:nvSpPr>
          <p:spPr>
            <a:xfrm>
              <a:off x="1972526" y="5307461"/>
              <a:ext cx="604653" cy="284441"/>
            </a:xfrm>
            <a:prstGeom prst="rect">
              <a:avLst/>
            </a:prstGeom>
            <a:noFill/>
          </p:spPr>
          <p:txBody>
            <a:bodyPr wrap="none" rtlCol="0">
              <a:spAutoFit/>
            </a:bodyPr>
            <a:lstStyle/>
            <a:p>
              <a:r>
                <a:rPr lang="es-ES"/>
                <a:t>NÚC</a:t>
              </a:r>
            </a:p>
          </p:txBody>
        </p:sp>
        <p:sp>
          <p:nvSpPr>
            <p:cNvPr id="14" name="13 CuadroTexto"/>
            <p:cNvSpPr txBox="1"/>
            <p:nvPr/>
          </p:nvSpPr>
          <p:spPr>
            <a:xfrm>
              <a:off x="3268543" y="5299761"/>
              <a:ext cx="676788" cy="284441"/>
            </a:xfrm>
            <a:prstGeom prst="rect">
              <a:avLst/>
            </a:prstGeom>
            <a:noFill/>
          </p:spPr>
          <p:txBody>
            <a:bodyPr wrap="none" rtlCol="0">
              <a:spAutoFit/>
            </a:bodyPr>
            <a:lstStyle/>
            <a:p>
              <a:r>
                <a:rPr lang="es-ES"/>
                <a:t>MOD</a:t>
              </a:r>
            </a:p>
          </p:txBody>
        </p:sp>
        <p:sp>
          <p:nvSpPr>
            <p:cNvPr id="16" name="15 CuadroTexto"/>
            <p:cNvSpPr txBox="1"/>
            <p:nvPr/>
          </p:nvSpPr>
          <p:spPr>
            <a:xfrm>
              <a:off x="4004942" y="4866816"/>
              <a:ext cx="604653" cy="284441"/>
            </a:xfrm>
            <a:prstGeom prst="rect">
              <a:avLst/>
            </a:prstGeom>
            <a:noFill/>
          </p:spPr>
          <p:txBody>
            <a:bodyPr wrap="none" rtlCol="0">
              <a:spAutoFit/>
            </a:bodyPr>
            <a:lstStyle/>
            <a:p>
              <a:r>
                <a:rPr lang="es-ES"/>
                <a:t>NÚC</a:t>
              </a:r>
            </a:p>
          </p:txBody>
        </p:sp>
        <p:sp>
          <p:nvSpPr>
            <p:cNvPr id="18" name="17 CuadroTexto"/>
            <p:cNvSpPr txBox="1"/>
            <p:nvPr/>
          </p:nvSpPr>
          <p:spPr>
            <a:xfrm>
              <a:off x="4889195" y="5226405"/>
              <a:ext cx="549685" cy="312885"/>
            </a:xfrm>
            <a:prstGeom prst="rect">
              <a:avLst/>
            </a:prstGeom>
            <a:noFill/>
          </p:spPr>
          <p:txBody>
            <a:bodyPr wrap="none" rtlCol="0">
              <a:spAutoFit/>
            </a:bodyPr>
            <a:lstStyle/>
            <a:p>
              <a:r>
                <a:rPr lang="es-ES"/>
                <a:t>NÚC</a:t>
              </a:r>
            </a:p>
          </p:txBody>
        </p:sp>
        <p:sp>
          <p:nvSpPr>
            <p:cNvPr id="20" name="19 CuadroTexto"/>
            <p:cNvSpPr txBox="1"/>
            <p:nvPr/>
          </p:nvSpPr>
          <p:spPr>
            <a:xfrm>
              <a:off x="6005118" y="5226403"/>
              <a:ext cx="604653" cy="312885"/>
            </a:xfrm>
            <a:prstGeom prst="rect">
              <a:avLst/>
            </a:prstGeom>
            <a:noFill/>
          </p:spPr>
          <p:txBody>
            <a:bodyPr wrap="none" rtlCol="0">
              <a:spAutoFit/>
            </a:bodyPr>
            <a:lstStyle/>
            <a:p>
              <a:r>
                <a:rPr lang="es-ES"/>
                <a:t>NÚC</a:t>
              </a:r>
            </a:p>
          </p:txBody>
        </p:sp>
        <p:sp>
          <p:nvSpPr>
            <p:cNvPr id="35" name="34 CuadroTexto"/>
            <p:cNvSpPr txBox="1"/>
            <p:nvPr/>
          </p:nvSpPr>
          <p:spPr>
            <a:xfrm>
              <a:off x="3875770" y="1732857"/>
              <a:ext cx="336952" cy="305234"/>
            </a:xfrm>
            <a:prstGeom prst="rect">
              <a:avLst/>
            </a:prstGeom>
            <a:noFill/>
          </p:spPr>
          <p:txBody>
            <a:bodyPr wrap="none" rtlCol="0">
              <a:spAutoFit/>
            </a:bodyPr>
            <a:lstStyle/>
            <a:p>
              <a:r>
                <a:rPr lang="es-ES"/>
                <a:t>O</a:t>
              </a:r>
            </a:p>
          </p:txBody>
        </p:sp>
        <p:sp>
          <p:nvSpPr>
            <p:cNvPr id="36" name="35 CuadroTexto"/>
            <p:cNvSpPr txBox="1"/>
            <p:nvPr/>
          </p:nvSpPr>
          <p:spPr>
            <a:xfrm>
              <a:off x="3622495" y="2155407"/>
              <a:ext cx="843501" cy="277485"/>
            </a:xfrm>
            <a:prstGeom prst="rect">
              <a:avLst/>
            </a:prstGeom>
            <a:noFill/>
          </p:spPr>
          <p:txBody>
            <a:bodyPr wrap="none" rtlCol="0">
              <a:spAutoFit/>
            </a:bodyPr>
            <a:lstStyle/>
            <a:p>
              <a:r>
                <a:rPr lang="es-ES"/>
                <a:t>Núcleo</a:t>
              </a:r>
            </a:p>
          </p:txBody>
        </p:sp>
        <p:cxnSp>
          <p:nvCxnSpPr>
            <p:cNvPr id="45" name="44 Conector recto"/>
            <p:cNvCxnSpPr>
              <a:stCxn id="36" idx="0"/>
              <a:endCxn id="35" idx="2"/>
            </p:cNvCxnSpPr>
            <p:nvPr/>
          </p:nvCxnSpPr>
          <p:spPr>
            <a:xfrm flipV="1">
              <a:off x="4044246" y="2038091"/>
              <a:ext cx="0" cy="11731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57" name="56 Conector recto"/>
            <p:cNvCxnSpPr>
              <a:stCxn id="4" idx="0"/>
              <a:endCxn id="36" idx="2"/>
            </p:cNvCxnSpPr>
            <p:nvPr/>
          </p:nvCxnSpPr>
          <p:spPr>
            <a:xfrm flipV="1">
              <a:off x="4044246" y="2432892"/>
              <a:ext cx="0" cy="6852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99" name="98 CuadroTexto"/>
            <p:cNvSpPr txBox="1"/>
            <p:nvPr/>
          </p:nvSpPr>
          <p:spPr>
            <a:xfrm>
              <a:off x="1850623" y="3631417"/>
              <a:ext cx="816249" cy="344174"/>
            </a:xfrm>
            <a:prstGeom prst="rect">
              <a:avLst/>
            </a:prstGeom>
            <a:noFill/>
          </p:spPr>
          <p:txBody>
            <a:bodyPr wrap="none" rtlCol="0">
              <a:spAutoFit/>
            </a:bodyPr>
            <a:lstStyle/>
            <a:p>
              <a:r>
                <a:rPr lang="es-ES" err="1"/>
                <a:t>fr</a:t>
              </a:r>
              <a:r>
                <a:rPr lang="es-ES"/>
                <a:t> </a:t>
              </a:r>
              <a:r>
                <a:rPr lang="es-ES" err="1"/>
                <a:t>nom</a:t>
              </a:r>
              <a:endParaRPr lang="es-ES"/>
            </a:p>
          </p:txBody>
        </p:sp>
        <p:sp>
          <p:nvSpPr>
            <p:cNvPr id="100" name="99 CuadroTexto"/>
            <p:cNvSpPr txBox="1"/>
            <p:nvPr/>
          </p:nvSpPr>
          <p:spPr>
            <a:xfrm>
              <a:off x="3893017" y="3631417"/>
              <a:ext cx="763992" cy="344174"/>
            </a:xfrm>
            <a:prstGeom prst="rect">
              <a:avLst/>
            </a:prstGeom>
            <a:noFill/>
          </p:spPr>
          <p:txBody>
            <a:bodyPr wrap="none" rtlCol="0">
              <a:spAutoFit/>
            </a:bodyPr>
            <a:lstStyle/>
            <a:p>
              <a:r>
                <a:rPr lang="es-ES" err="1"/>
                <a:t>fr</a:t>
              </a:r>
              <a:r>
                <a:rPr lang="es-ES"/>
                <a:t> </a:t>
              </a:r>
              <a:r>
                <a:rPr lang="es-ES" err="1"/>
                <a:t>sust</a:t>
              </a:r>
              <a:endParaRPr lang="es-ES"/>
            </a:p>
          </p:txBody>
        </p:sp>
        <p:sp>
          <p:nvSpPr>
            <p:cNvPr id="102" name="101 CuadroTexto"/>
            <p:cNvSpPr txBox="1"/>
            <p:nvPr/>
          </p:nvSpPr>
          <p:spPr>
            <a:xfrm>
              <a:off x="5884893" y="3647061"/>
              <a:ext cx="724878" cy="312885"/>
            </a:xfrm>
            <a:prstGeom prst="rect">
              <a:avLst/>
            </a:prstGeom>
            <a:noFill/>
          </p:spPr>
          <p:txBody>
            <a:bodyPr wrap="none" rtlCol="0">
              <a:spAutoFit/>
            </a:bodyPr>
            <a:lstStyle/>
            <a:p>
              <a:r>
                <a:rPr lang="es-ES" err="1"/>
                <a:t>fr</a:t>
              </a:r>
              <a:r>
                <a:rPr lang="es-ES"/>
                <a:t> </a:t>
              </a:r>
              <a:r>
                <a:rPr lang="es-ES" err="1"/>
                <a:t>adv</a:t>
              </a:r>
              <a:endParaRPr lang="es-ES"/>
            </a:p>
          </p:txBody>
        </p:sp>
        <p:cxnSp>
          <p:nvCxnSpPr>
            <p:cNvPr id="104" name="103 Conector recto"/>
            <p:cNvCxnSpPr>
              <a:stCxn id="5" idx="2"/>
              <a:endCxn id="99" idx="0"/>
            </p:cNvCxnSpPr>
            <p:nvPr/>
          </p:nvCxnSpPr>
          <p:spPr>
            <a:xfrm flipH="1">
              <a:off x="2258748" y="3373869"/>
              <a:ext cx="16104" cy="25754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08" name="107 Conector recto"/>
            <p:cNvCxnSpPr>
              <a:endCxn id="100" idx="0"/>
            </p:cNvCxnSpPr>
            <p:nvPr/>
          </p:nvCxnSpPr>
          <p:spPr>
            <a:xfrm>
              <a:off x="4275013" y="3238324"/>
              <a:ext cx="0" cy="39309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13" name="112 Conector recto"/>
            <p:cNvCxnSpPr>
              <a:stCxn id="8" idx="2"/>
              <a:endCxn id="102" idx="0"/>
            </p:cNvCxnSpPr>
            <p:nvPr/>
          </p:nvCxnSpPr>
          <p:spPr>
            <a:xfrm>
              <a:off x="6247332" y="3301861"/>
              <a:ext cx="0" cy="34520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25" name="124 Conector recto"/>
            <p:cNvCxnSpPr>
              <a:stCxn id="99" idx="2"/>
              <a:endCxn id="10" idx="0"/>
            </p:cNvCxnSpPr>
            <p:nvPr/>
          </p:nvCxnSpPr>
          <p:spPr>
            <a:xfrm flipH="1">
              <a:off x="1430582" y="3975591"/>
              <a:ext cx="828166" cy="29884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28" name="127 Conector recto"/>
            <p:cNvCxnSpPr>
              <a:stCxn id="11" idx="0"/>
              <a:endCxn id="99" idx="2"/>
            </p:cNvCxnSpPr>
            <p:nvPr/>
          </p:nvCxnSpPr>
          <p:spPr>
            <a:xfrm flipH="1" flipV="1">
              <a:off x="2258748" y="3975591"/>
              <a:ext cx="749724" cy="27691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31" name="130 Conector recto"/>
            <p:cNvCxnSpPr>
              <a:stCxn id="12" idx="0"/>
              <a:endCxn id="11" idx="2"/>
            </p:cNvCxnSpPr>
            <p:nvPr/>
          </p:nvCxnSpPr>
          <p:spPr>
            <a:xfrm flipH="1" flipV="1">
              <a:off x="3008472" y="4565395"/>
              <a:ext cx="5669" cy="24141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43" name="142 Rectángulo"/>
            <p:cNvSpPr/>
            <p:nvPr/>
          </p:nvSpPr>
          <p:spPr>
            <a:xfrm>
              <a:off x="1082230" y="6185609"/>
              <a:ext cx="5957529" cy="369332"/>
            </a:xfrm>
            <a:prstGeom prst="rect">
              <a:avLst/>
            </a:prstGeom>
          </p:spPr>
          <p:txBody>
            <a:bodyPr wrap="square">
              <a:spAutoFit/>
            </a:bodyPr>
            <a:lstStyle/>
            <a:p>
              <a:pPr marL="57150" indent="0">
                <a:buNone/>
              </a:pPr>
              <a:r>
                <a:rPr lang="es-ES" b="1">
                  <a:solidFill>
                    <a:schemeClr val="accent6"/>
                  </a:solidFill>
                </a:rPr>
                <a:t>La        manzana             roja        me       gusta             mucho</a:t>
              </a:r>
            </a:p>
          </p:txBody>
        </p:sp>
        <p:cxnSp>
          <p:nvCxnSpPr>
            <p:cNvPr id="145" name="144 Conector recto"/>
            <p:cNvCxnSpPr>
              <a:stCxn id="100" idx="2"/>
              <a:endCxn id="16" idx="0"/>
            </p:cNvCxnSpPr>
            <p:nvPr/>
          </p:nvCxnSpPr>
          <p:spPr>
            <a:xfrm>
              <a:off x="4275013" y="3975591"/>
              <a:ext cx="32256" cy="891225"/>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48" name="147 Conector recto"/>
            <p:cNvCxnSpPr>
              <a:stCxn id="7" idx="2"/>
              <a:endCxn id="18" idx="0"/>
            </p:cNvCxnSpPr>
            <p:nvPr/>
          </p:nvCxnSpPr>
          <p:spPr>
            <a:xfrm>
              <a:off x="5113303" y="3531064"/>
              <a:ext cx="50735" cy="169534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64" name="163 Conector recto"/>
            <p:cNvCxnSpPr>
              <a:stCxn id="102" idx="2"/>
              <a:endCxn id="20" idx="0"/>
            </p:cNvCxnSpPr>
            <p:nvPr/>
          </p:nvCxnSpPr>
          <p:spPr>
            <a:xfrm>
              <a:off x="6247332" y="3959946"/>
              <a:ext cx="60113" cy="126645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68" name="167 Conector recto"/>
            <p:cNvCxnSpPr>
              <a:stCxn id="12" idx="2"/>
              <a:endCxn id="14" idx="0"/>
            </p:cNvCxnSpPr>
            <p:nvPr/>
          </p:nvCxnSpPr>
          <p:spPr>
            <a:xfrm>
              <a:off x="3014141" y="5119691"/>
              <a:ext cx="592796" cy="18007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71" name="170 Conector recto"/>
            <p:cNvCxnSpPr>
              <a:stCxn id="12" idx="2"/>
              <a:endCxn id="13" idx="0"/>
            </p:cNvCxnSpPr>
            <p:nvPr/>
          </p:nvCxnSpPr>
          <p:spPr>
            <a:xfrm flipH="1">
              <a:off x="2274853" y="5119691"/>
              <a:ext cx="739288" cy="18777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76" name="175 Conector recto"/>
            <p:cNvCxnSpPr>
              <a:stCxn id="10" idx="2"/>
            </p:cNvCxnSpPr>
            <p:nvPr/>
          </p:nvCxnSpPr>
          <p:spPr>
            <a:xfrm>
              <a:off x="1430582" y="4558873"/>
              <a:ext cx="0" cy="105597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215" name="214 CuadroTexto"/>
            <p:cNvSpPr txBox="1"/>
            <p:nvPr/>
          </p:nvSpPr>
          <p:spPr>
            <a:xfrm>
              <a:off x="1222599" y="5808102"/>
              <a:ext cx="458780" cy="369332"/>
            </a:xfrm>
            <a:prstGeom prst="rect">
              <a:avLst/>
            </a:prstGeom>
            <a:noFill/>
          </p:spPr>
          <p:txBody>
            <a:bodyPr wrap="none" rtlCol="0">
              <a:spAutoFit/>
            </a:bodyPr>
            <a:lstStyle/>
            <a:p>
              <a:r>
                <a:rPr lang="es-ES" i="1"/>
                <a:t>art</a:t>
              </a:r>
            </a:p>
          </p:txBody>
        </p:sp>
        <p:sp>
          <p:nvSpPr>
            <p:cNvPr id="216" name="215 CuadroTexto"/>
            <p:cNvSpPr txBox="1"/>
            <p:nvPr/>
          </p:nvSpPr>
          <p:spPr>
            <a:xfrm>
              <a:off x="1988198" y="5808102"/>
              <a:ext cx="557204" cy="369332"/>
            </a:xfrm>
            <a:prstGeom prst="rect">
              <a:avLst/>
            </a:prstGeom>
            <a:noFill/>
          </p:spPr>
          <p:txBody>
            <a:bodyPr wrap="none" rtlCol="0">
              <a:spAutoFit/>
            </a:bodyPr>
            <a:lstStyle/>
            <a:p>
              <a:r>
                <a:rPr lang="es-ES" i="1" err="1"/>
                <a:t>sust</a:t>
              </a:r>
              <a:endParaRPr lang="es-ES" i="1"/>
            </a:p>
          </p:txBody>
        </p:sp>
        <p:sp>
          <p:nvSpPr>
            <p:cNvPr id="217" name="216 CuadroTexto"/>
            <p:cNvSpPr txBox="1"/>
            <p:nvPr/>
          </p:nvSpPr>
          <p:spPr>
            <a:xfrm>
              <a:off x="3368731" y="5816277"/>
              <a:ext cx="476412" cy="369332"/>
            </a:xfrm>
            <a:prstGeom prst="rect">
              <a:avLst/>
            </a:prstGeom>
            <a:noFill/>
          </p:spPr>
          <p:txBody>
            <a:bodyPr wrap="none" rtlCol="0">
              <a:spAutoFit/>
            </a:bodyPr>
            <a:lstStyle/>
            <a:p>
              <a:r>
                <a:rPr lang="es-ES" i="1" err="1"/>
                <a:t>adj</a:t>
              </a:r>
              <a:endParaRPr lang="es-ES" i="1"/>
            </a:p>
          </p:txBody>
        </p:sp>
        <p:sp>
          <p:nvSpPr>
            <p:cNvPr id="218" name="217 CuadroTexto"/>
            <p:cNvSpPr txBox="1"/>
            <p:nvPr/>
          </p:nvSpPr>
          <p:spPr>
            <a:xfrm>
              <a:off x="4016777" y="5445224"/>
              <a:ext cx="1059279" cy="923330"/>
            </a:xfrm>
            <a:prstGeom prst="rect">
              <a:avLst/>
            </a:prstGeom>
            <a:noFill/>
          </p:spPr>
          <p:txBody>
            <a:bodyPr wrap="square" rtlCol="0">
              <a:spAutoFit/>
            </a:bodyPr>
            <a:lstStyle/>
            <a:p>
              <a:r>
                <a:rPr lang="es-ES" i="1" err="1"/>
                <a:t>pron</a:t>
              </a:r>
              <a:r>
                <a:rPr lang="es-ES" i="1"/>
                <a:t> </a:t>
              </a:r>
            </a:p>
            <a:p>
              <a:r>
                <a:rPr lang="es-ES" i="1" err="1"/>
                <a:t>pers</a:t>
              </a:r>
              <a:r>
                <a:rPr lang="es-ES" i="1"/>
                <a:t> átono</a:t>
              </a:r>
            </a:p>
          </p:txBody>
        </p:sp>
        <p:cxnSp>
          <p:nvCxnSpPr>
            <p:cNvPr id="219" name="218 Conector recto"/>
            <p:cNvCxnSpPr>
              <a:stCxn id="13" idx="2"/>
              <a:endCxn id="216" idx="0"/>
            </p:cNvCxnSpPr>
            <p:nvPr/>
          </p:nvCxnSpPr>
          <p:spPr>
            <a:xfrm flipH="1">
              <a:off x="2266800" y="5591902"/>
              <a:ext cx="8053" cy="21620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223" name="222 Conector recto"/>
            <p:cNvCxnSpPr>
              <a:stCxn id="14" idx="2"/>
              <a:endCxn id="217" idx="0"/>
            </p:cNvCxnSpPr>
            <p:nvPr/>
          </p:nvCxnSpPr>
          <p:spPr>
            <a:xfrm>
              <a:off x="3606937" y="5584202"/>
              <a:ext cx="0" cy="232075"/>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228" name="227 Conector recto"/>
            <p:cNvCxnSpPr>
              <a:stCxn id="16" idx="2"/>
            </p:cNvCxnSpPr>
            <p:nvPr/>
          </p:nvCxnSpPr>
          <p:spPr>
            <a:xfrm>
              <a:off x="4307269" y="5151257"/>
              <a:ext cx="0" cy="29842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231" name="230 CuadroTexto"/>
            <p:cNvSpPr txBox="1"/>
            <p:nvPr/>
          </p:nvSpPr>
          <p:spPr>
            <a:xfrm>
              <a:off x="4949299" y="5816277"/>
              <a:ext cx="405880" cy="369332"/>
            </a:xfrm>
            <a:prstGeom prst="rect">
              <a:avLst/>
            </a:prstGeom>
            <a:noFill/>
          </p:spPr>
          <p:txBody>
            <a:bodyPr wrap="none" rtlCol="0">
              <a:spAutoFit/>
            </a:bodyPr>
            <a:lstStyle/>
            <a:p>
              <a:r>
                <a:rPr lang="es-ES" i="1" err="1"/>
                <a:t>vb</a:t>
              </a:r>
              <a:endParaRPr lang="es-ES" i="1"/>
            </a:p>
          </p:txBody>
        </p:sp>
        <p:sp>
          <p:nvSpPr>
            <p:cNvPr id="232" name="231 CuadroTexto"/>
            <p:cNvSpPr txBox="1"/>
            <p:nvPr/>
          </p:nvSpPr>
          <p:spPr>
            <a:xfrm>
              <a:off x="6015136" y="5768058"/>
              <a:ext cx="524503" cy="369332"/>
            </a:xfrm>
            <a:prstGeom prst="rect">
              <a:avLst/>
            </a:prstGeom>
            <a:noFill/>
          </p:spPr>
          <p:txBody>
            <a:bodyPr wrap="none" rtlCol="0">
              <a:spAutoFit/>
            </a:bodyPr>
            <a:lstStyle/>
            <a:p>
              <a:r>
                <a:rPr lang="es-ES" i="1" err="1"/>
                <a:t>adv</a:t>
              </a:r>
              <a:endParaRPr lang="es-ES" i="1"/>
            </a:p>
          </p:txBody>
        </p:sp>
        <p:cxnSp>
          <p:nvCxnSpPr>
            <p:cNvPr id="233" name="232 Conector recto"/>
            <p:cNvCxnSpPr>
              <a:stCxn id="18" idx="2"/>
              <a:endCxn id="231" idx="0"/>
            </p:cNvCxnSpPr>
            <p:nvPr/>
          </p:nvCxnSpPr>
          <p:spPr>
            <a:xfrm flipH="1">
              <a:off x="5152239" y="5539290"/>
              <a:ext cx="11799" cy="27698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236" name="235 Conector recto"/>
            <p:cNvCxnSpPr>
              <a:stCxn id="20" idx="2"/>
              <a:endCxn id="232" idx="0"/>
            </p:cNvCxnSpPr>
            <p:nvPr/>
          </p:nvCxnSpPr>
          <p:spPr>
            <a:xfrm flipH="1">
              <a:off x="6277388" y="5539288"/>
              <a:ext cx="30057" cy="22877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504400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Análisis sintáctico: CD</a:t>
            </a:r>
          </a:p>
        </p:txBody>
      </p:sp>
      <p:sp>
        <p:nvSpPr>
          <p:cNvPr id="21" name="20 Rectángulo"/>
          <p:cNvSpPr/>
          <p:nvPr/>
        </p:nvSpPr>
        <p:spPr>
          <a:xfrm>
            <a:off x="783047" y="1196752"/>
            <a:ext cx="6169037" cy="584775"/>
          </a:xfrm>
          <a:prstGeom prst="rect">
            <a:avLst/>
          </a:prstGeom>
        </p:spPr>
        <p:txBody>
          <a:bodyPr wrap="square">
            <a:spAutoFit/>
          </a:bodyPr>
          <a:lstStyle/>
          <a:p>
            <a:pPr marL="57150" indent="0">
              <a:buNone/>
            </a:pPr>
            <a:r>
              <a:rPr lang="es-ES" b="1">
                <a:solidFill>
                  <a:schemeClr val="accent6"/>
                </a:solidFill>
              </a:rPr>
              <a:t>→ </a:t>
            </a:r>
            <a:r>
              <a:rPr lang="es-ES" sz="3200" b="1">
                <a:solidFill>
                  <a:schemeClr val="accent6"/>
                </a:solidFill>
              </a:rPr>
              <a:t>Julia ha superado la prueba</a:t>
            </a:r>
          </a:p>
        </p:txBody>
      </p:sp>
      <p:grpSp>
        <p:nvGrpSpPr>
          <p:cNvPr id="80" name="79 Grupo"/>
          <p:cNvGrpSpPr/>
          <p:nvPr/>
        </p:nvGrpSpPr>
        <p:grpSpPr>
          <a:xfrm>
            <a:off x="1082230" y="1732857"/>
            <a:ext cx="5957529" cy="4822084"/>
            <a:chOff x="1082230" y="1732857"/>
            <a:chExt cx="5957529" cy="4822084"/>
          </a:xfrm>
        </p:grpSpPr>
        <p:cxnSp>
          <p:nvCxnSpPr>
            <p:cNvPr id="26" name="25 Conector recto"/>
            <p:cNvCxnSpPr>
              <a:stCxn id="4" idx="2"/>
              <a:endCxn id="5" idx="0"/>
            </p:cNvCxnSpPr>
            <p:nvPr/>
          </p:nvCxnSpPr>
          <p:spPr>
            <a:xfrm flipH="1">
              <a:off x="2274852" y="2778905"/>
              <a:ext cx="1769394" cy="31052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30" name="29 Conector recto"/>
            <p:cNvCxnSpPr>
              <a:stCxn id="4" idx="2"/>
              <a:endCxn id="7" idx="0"/>
            </p:cNvCxnSpPr>
            <p:nvPr/>
          </p:nvCxnSpPr>
          <p:spPr>
            <a:xfrm>
              <a:off x="4044246" y="2778905"/>
              <a:ext cx="0" cy="30944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32" name="31 Conector recto"/>
            <p:cNvCxnSpPr>
              <a:stCxn id="4" idx="2"/>
              <a:endCxn id="8" idx="0"/>
            </p:cNvCxnSpPr>
            <p:nvPr/>
          </p:nvCxnSpPr>
          <p:spPr>
            <a:xfrm>
              <a:off x="4044246" y="2778905"/>
              <a:ext cx="1636039" cy="21007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4" name="3 CuadroTexto"/>
            <p:cNvSpPr txBox="1"/>
            <p:nvPr/>
          </p:nvSpPr>
          <p:spPr>
            <a:xfrm>
              <a:off x="3559978" y="2501420"/>
              <a:ext cx="968535" cy="277485"/>
            </a:xfrm>
            <a:prstGeom prst="rect">
              <a:avLst/>
            </a:prstGeom>
            <a:noFill/>
          </p:spPr>
          <p:txBody>
            <a:bodyPr wrap="none" rtlCol="0">
              <a:spAutoFit/>
            </a:bodyPr>
            <a:lstStyle/>
            <a:p>
              <a:r>
                <a:rPr lang="es-ES"/>
                <a:t>Cláusula</a:t>
              </a:r>
            </a:p>
          </p:txBody>
        </p:sp>
        <p:sp>
          <p:nvSpPr>
            <p:cNvPr id="5" name="4 CuadroTexto"/>
            <p:cNvSpPr txBox="1"/>
            <p:nvPr/>
          </p:nvSpPr>
          <p:spPr>
            <a:xfrm>
              <a:off x="2021257" y="3089428"/>
              <a:ext cx="507190" cy="284441"/>
            </a:xfrm>
            <a:prstGeom prst="rect">
              <a:avLst/>
            </a:prstGeom>
            <a:noFill/>
          </p:spPr>
          <p:txBody>
            <a:bodyPr wrap="none" rtlCol="0">
              <a:spAutoFit/>
            </a:bodyPr>
            <a:lstStyle/>
            <a:p>
              <a:r>
                <a:rPr lang="es-ES"/>
                <a:t>SUJ</a:t>
              </a:r>
            </a:p>
          </p:txBody>
        </p:sp>
        <p:sp>
          <p:nvSpPr>
            <p:cNvPr id="7" name="6 CuadroTexto"/>
            <p:cNvSpPr txBox="1"/>
            <p:nvPr/>
          </p:nvSpPr>
          <p:spPr>
            <a:xfrm>
              <a:off x="3733700" y="3088349"/>
              <a:ext cx="621091" cy="284441"/>
            </a:xfrm>
            <a:prstGeom prst="rect">
              <a:avLst/>
            </a:prstGeom>
            <a:noFill/>
          </p:spPr>
          <p:txBody>
            <a:bodyPr wrap="none" rtlCol="0">
              <a:spAutoFit/>
            </a:bodyPr>
            <a:lstStyle/>
            <a:p>
              <a:r>
                <a:rPr lang="es-ES"/>
                <a:t>PRED</a:t>
              </a:r>
            </a:p>
          </p:txBody>
        </p:sp>
        <p:sp>
          <p:nvSpPr>
            <p:cNvPr id="8" name="7 CuadroTexto"/>
            <p:cNvSpPr txBox="1"/>
            <p:nvPr/>
          </p:nvSpPr>
          <p:spPr>
            <a:xfrm>
              <a:off x="5454903" y="2988976"/>
              <a:ext cx="450764" cy="369332"/>
            </a:xfrm>
            <a:prstGeom prst="rect">
              <a:avLst/>
            </a:prstGeom>
            <a:noFill/>
          </p:spPr>
          <p:txBody>
            <a:bodyPr wrap="none" rtlCol="0">
              <a:spAutoFit/>
            </a:bodyPr>
            <a:lstStyle/>
            <a:p>
              <a:r>
                <a:rPr lang="es-ES"/>
                <a:t>CD</a:t>
              </a:r>
            </a:p>
          </p:txBody>
        </p:sp>
        <p:sp>
          <p:nvSpPr>
            <p:cNvPr id="12" name="11 CuadroTexto"/>
            <p:cNvSpPr txBox="1"/>
            <p:nvPr/>
          </p:nvSpPr>
          <p:spPr>
            <a:xfrm>
              <a:off x="1927584" y="3674450"/>
              <a:ext cx="694538" cy="312885"/>
            </a:xfrm>
            <a:prstGeom prst="rect">
              <a:avLst/>
            </a:prstGeom>
            <a:noFill/>
          </p:spPr>
          <p:txBody>
            <a:bodyPr wrap="none" rtlCol="0">
              <a:spAutoFit/>
            </a:bodyPr>
            <a:lstStyle/>
            <a:p>
              <a:r>
                <a:rPr lang="es-ES" err="1"/>
                <a:t>fr</a:t>
              </a:r>
              <a:r>
                <a:rPr lang="es-ES"/>
                <a:t> </a:t>
              </a:r>
              <a:r>
                <a:rPr lang="es-ES" err="1"/>
                <a:t>sust</a:t>
              </a:r>
              <a:endParaRPr lang="es-ES"/>
            </a:p>
          </p:txBody>
        </p:sp>
        <p:sp>
          <p:nvSpPr>
            <p:cNvPr id="13" name="12 CuadroTexto"/>
            <p:cNvSpPr txBox="1"/>
            <p:nvPr/>
          </p:nvSpPr>
          <p:spPr>
            <a:xfrm>
              <a:off x="1972526" y="5307461"/>
              <a:ext cx="604653" cy="284441"/>
            </a:xfrm>
            <a:prstGeom prst="rect">
              <a:avLst/>
            </a:prstGeom>
            <a:noFill/>
          </p:spPr>
          <p:txBody>
            <a:bodyPr wrap="none" rtlCol="0">
              <a:spAutoFit/>
            </a:bodyPr>
            <a:lstStyle/>
            <a:p>
              <a:r>
                <a:rPr lang="es-ES"/>
                <a:t>NÚC</a:t>
              </a:r>
            </a:p>
          </p:txBody>
        </p:sp>
        <p:sp>
          <p:nvSpPr>
            <p:cNvPr id="18" name="17 CuadroTexto"/>
            <p:cNvSpPr txBox="1"/>
            <p:nvPr/>
          </p:nvSpPr>
          <p:spPr>
            <a:xfrm>
              <a:off x="3777777" y="5226403"/>
              <a:ext cx="549685" cy="312885"/>
            </a:xfrm>
            <a:prstGeom prst="rect">
              <a:avLst/>
            </a:prstGeom>
            <a:noFill/>
          </p:spPr>
          <p:txBody>
            <a:bodyPr wrap="none" rtlCol="0">
              <a:spAutoFit/>
            </a:bodyPr>
            <a:lstStyle/>
            <a:p>
              <a:r>
                <a:rPr lang="es-ES"/>
                <a:t>NÚC</a:t>
              </a:r>
            </a:p>
          </p:txBody>
        </p:sp>
        <p:sp>
          <p:nvSpPr>
            <p:cNvPr id="35" name="34 CuadroTexto"/>
            <p:cNvSpPr txBox="1"/>
            <p:nvPr/>
          </p:nvSpPr>
          <p:spPr>
            <a:xfrm>
              <a:off x="3875770" y="1732857"/>
              <a:ext cx="336952" cy="305234"/>
            </a:xfrm>
            <a:prstGeom prst="rect">
              <a:avLst/>
            </a:prstGeom>
            <a:noFill/>
          </p:spPr>
          <p:txBody>
            <a:bodyPr wrap="none" rtlCol="0">
              <a:spAutoFit/>
            </a:bodyPr>
            <a:lstStyle/>
            <a:p>
              <a:r>
                <a:rPr lang="es-ES"/>
                <a:t>O</a:t>
              </a:r>
            </a:p>
          </p:txBody>
        </p:sp>
        <p:sp>
          <p:nvSpPr>
            <p:cNvPr id="36" name="35 CuadroTexto"/>
            <p:cNvSpPr txBox="1"/>
            <p:nvPr/>
          </p:nvSpPr>
          <p:spPr>
            <a:xfrm>
              <a:off x="3622495" y="2155407"/>
              <a:ext cx="843501" cy="277485"/>
            </a:xfrm>
            <a:prstGeom prst="rect">
              <a:avLst/>
            </a:prstGeom>
            <a:noFill/>
          </p:spPr>
          <p:txBody>
            <a:bodyPr wrap="none" rtlCol="0">
              <a:spAutoFit/>
            </a:bodyPr>
            <a:lstStyle/>
            <a:p>
              <a:r>
                <a:rPr lang="es-ES"/>
                <a:t>Núcleo</a:t>
              </a:r>
            </a:p>
          </p:txBody>
        </p:sp>
        <p:cxnSp>
          <p:nvCxnSpPr>
            <p:cNvPr id="45" name="44 Conector recto"/>
            <p:cNvCxnSpPr>
              <a:stCxn id="36" idx="0"/>
              <a:endCxn id="35" idx="2"/>
            </p:cNvCxnSpPr>
            <p:nvPr/>
          </p:nvCxnSpPr>
          <p:spPr>
            <a:xfrm flipV="1">
              <a:off x="4044246" y="2038091"/>
              <a:ext cx="0" cy="11731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57" name="56 Conector recto"/>
            <p:cNvCxnSpPr>
              <a:stCxn id="4" idx="0"/>
              <a:endCxn id="36" idx="2"/>
            </p:cNvCxnSpPr>
            <p:nvPr/>
          </p:nvCxnSpPr>
          <p:spPr>
            <a:xfrm flipV="1">
              <a:off x="4044246" y="2432892"/>
              <a:ext cx="0" cy="6852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04" name="103 Conector recto"/>
            <p:cNvCxnSpPr>
              <a:stCxn id="5" idx="2"/>
              <a:endCxn id="12" idx="0"/>
            </p:cNvCxnSpPr>
            <p:nvPr/>
          </p:nvCxnSpPr>
          <p:spPr>
            <a:xfrm>
              <a:off x="2274852" y="3373869"/>
              <a:ext cx="1" cy="30058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13" name="112 Conector recto"/>
            <p:cNvCxnSpPr>
              <a:stCxn id="8" idx="2"/>
              <a:endCxn id="76" idx="0"/>
            </p:cNvCxnSpPr>
            <p:nvPr/>
          </p:nvCxnSpPr>
          <p:spPr>
            <a:xfrm>
              <a:off x="5680285" y="3358308"/>
              <a:ext cx="0" cy="27409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43" name="142 Rectángulo"/>
            <p:cNvSpPr/>
            <p:nvPr/>
          </p:nvSpPr>
          <p:spPr>
            <a:xfrm>
              <a:off x="1082230" y="6185609"/>
              <a:ext cx="5957529" cy="369332"/>
            </a:xfrm>
            <a:prstGeom prst="rect">
              <a:avLst/>
            </a:prstGeom>
          </p:spPr>
          <p:txBody>
            <a:bodyPr wrap="square">
              <a:spAutoFit/>
            </a:bodyPr>
            <a:lstStyle/>
            <a:p>
              <a:pPr marL="57150" indent="0">
                <a:buNone/>
              </a:pPr>
              <a:r>
                <a:rPr lang="es-ES" b="1">
                  <a:solidFill>
                    <a:schemeClr val="accent6"/>
                  </a:solidFill>
                </a:rPr>
                <a:t>                Julia                 ha superado       la                      prueba </a:t>
              </a:r>
            </a:p>
          </p:txBody>
        </p:sp>
        <p:cxnSp>
          <p:nvCxnSpPr>
            <p:cNvPr id="148" name="147 Conector recto"/>
            <p:cNvCxnSpPr>
              <a:stCxn id="7" idx="2"/>
              <a:endCxn id="18" idx="0"/>
            </p:cNvCxnSpPr>
            <p:nvPr/>
          </p:nvCxnSpPr>
          <p:spPr>
            <a:xfrm>
              <a:off x="4044246" y="3372790"/>
              <a:ext cx="8374" cy="185361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71" name="170 Conector recto"/>
            <p:cNvCxnSpPr>
              <a:stCxn id="12" idx="2"/>
              <a:endCxn id="13" idx="0"/>
            </p:cNvCxnSpPr>
            <p:nvPr/>
          </p:nvCxnSpPr>
          <p:spPr>
            <a:xfrm>
              <a:off x="2274853" y="3987335"/>
              <a:ext cx="0" cy="132012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216" name="215 CuadroTexto"/>
            <p:cNvSpPr txBox="1"/>
            <p:nvPr/>
          </p:nvSpPr>
          <p:spPr>
            <a:xfrm>
              <a:off x="1988198" y="5808102"/>
              <a:ext cx="557204" cy="369332"/>
            </a:xfrm>
            <a:prstGeom prst="rect">
              <a:avLst/>
            </a:prstGeom>
            <a:noFill/>
          </p:spPr>
          <p:txBody>
            <a:bodyPr wrap="none" rtlCol="0">
              <a:spAutoFit/>
            </a:bodyPr>
            <a:lstStyle/>
            <a:p>
              <a:r>
                <a:rPr lang="es-ES" i="1" err="1"/>
                <a:t>sust</a:t>
              </a:r>
              <a:endParaRPr lang="es-ES" i="1"/>
            </a:p>
          </p:txBody>
        </p:sp>
        <p:cxnSp>
          <p:nvCxnSpPr>
            <p:cNvPr id="219" name="218 Conector recto"/>
            <p:cNvCxnSpPr>
              <a:stCxn id="13" idx="2"/>
              <a:endCxn id="216" idx="0"/>
            </p:cNvCxnSpPr>
            <p:nvPr/>
          </p:nvCxnSpPr>
          <p:spPr>
            <a:xfrm flipH="1">
              <a:off x="2266800" y="5591902"/>
              <a:ext cx="8053" cy="21620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231" name="230 CuadroTexto"/>
            <p:cNvSpPr txBox="1"/>
            <p:nvPr/>
          </p:nvSpPr>
          <p:spPr>
            <a:xfrm>
              <a:off x="3858054" y="5788059"/>
              <a:ext cx="405880" cy="369332"/>
            </a:xfrm>
            <a:prstGeom prst="rect">
              <a:avLst/>
            </a:prstGeom>
            <a:noFill/>
          </p:spPr>
          <p:txBody>
            <a:bodyPr wrap="none" rtlCol="0">
              <a:spAutoFit/>
            </a:bodyPr>
            <a:lstStyle/>
            <a:p>
              <a:r>
                <a:rPr lang="es-ES" i="1" err="1"/>
                <a:t>vb</a:t>
              </a:r>
              <a:endParaRPr lang="es-ES" i="1"/>
            </a:p>
          </p:txBody>
        </p:sp>
        <p:cxnSp>
          <p:nvCxnSpPr>
            <p:cNvPr id="233" name="232 Conector recto"/>
            <p:cNvCxnSpPr>
              <a:stCxn id="18" idx="2"/>
              <a:endCxn id="231" idx="0"/>
            </p:cNvCxnSpPr>
            <p:nvPr/>
          </p:nvCxnSpPr>
          <p:spPr>
            <a:xfrm>
              <a:off x="4052620" y="5539288"/>
              <a:ext cx="8374" cy="24877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74" name="73 CuadroTexto"/>
            <p:cNvSpPr txBox="1"/>
            <p:nvPr/>
          </p:nvSpPr>
          <p:spPr>
            <a:xfrm>
              <a:off x="4710951" y="4170443"/>
              <a:ext cx="501595" cy="284441"/>
            </a:xfrm>
            <a:prstGeom prst="rect">
              <a:avLst/>
            </a:prstGeom>
            <a:noFill/>
          </p:spPr>
          <p:txBody>
            <a:bodyPr wrap="none" rtlCol="0">
              <a:spAutoFit/>
            </a:bodyPr>
            <a:lstStyle/>
            <a:p>
              <a:r>
                <a:rPr lang="es-ES"/>
                <a:t>DET</a:t>
              </a:r>
            </a:p>
          </p:txBody>
        </p:sp>
        <p:sp>
          <p:nvSpPr>
            <p:cNvPr id="75" name="74 CuadroTexto"/>
            <p:cNvSpPr txBox="1"/>
            <p:nvPr/>
          </p:nvSpPr>
          <p:spPr>
            <a:xfrm>
              <a:off x="6198039" y="4148521"/>
              <a:ext cx="683200" cy="312885"/>
            </a:xfrm>
            <a:prstGeom prst="rect">
              <a:avLst/>
            </a:prstGeom>
            <a:noFill/>
          </p:spPr>
          <p:txBody>
            <a:bodyPr wrap="none" rtlCol="0">
              <a:spAutoFit/>
            </a:bodyPr>
            <a:lstStyle/>
            <a:p>
              <a:r>
                <a:rPr lang="es-ES"/>
                <a:t>NOM</a:t>
              </a:r>
            </a:p>
          </p:txBody>
        </p:sp>
        <p:sp>
          <p:nvSpPr>
            <p:cNvPr id="76" name="75 CuadroTexto"/>
            <p:cNvSpPr txBox="1"/>
            <p:nvPr/>
          </p:nvSpPr>
          <p:spPr>
            <a:xfrm>
              <a:off x="5272160" y="3632400"/>
              <a:ext cx="816249" cy="344174"/>
            </a:xfrm>
            <a:prstGeom prst="rect">
              <a:avLst/>
            </a:prstGeom>
            <a:noFill/>
          </p:spPr>
          <p:txBody>
            <a:bodyPr wrap="none" rtlCol="0">
              <a:spAutoFit/>
            </a:bodyPr>
            <a:lstStyle/>
            <a:p>
              <a:r>
                <a:rPr lang="es-ES" err="1"/>
                <a:t>fr</a:t>
              </a:r>
              <a:r>
                <a:rPr lang="es-ES"/>
                <a:t> </a:t>
              </a:r>
              <a:r>
                <a:rPr lang="es-ES" err="1"/>
                <a:t>nom</a:t>
              </a:r>
              <a:endParaRPr lang="es-ES"/>
            </a:p>
          </p:txBody>
        </p:sp>
        <p:cxnSp>
          <p:nvCxnSpPr>
            <p:cNvPr id="77" name="76 Conector recto"/>
            <p:cNvCxnSpPr>
              <a:stCxn id="76" idx="2"/>
              <a:endCxn id="74" idx="0"/>
            </p:cNvCxnSpPr>
            <p:nvPr/>
          </p:nvCxnSpPr>
          <p:spPr>
            <a:xfrm flipH="1">
              <a:off x="4961749" y="3976574"/>
              <a:ext cx="718536" cy="19386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78" name="77 Conector recto"/>
            <p:cNvCxnSpPr>
              <a:stCxn id="75" idx="0"/>
              <a:endCxn id="76" idx="2"/>
            </p:cNvCxnSpPr>
            <p:nvPr/>
          </p:nvCxnSpPr>
          <p:spPr>
            <a:xfrm flipH="1" flipV="1">
              <a:off x="5680285" y="3976574"/>
              <a:ext cx="859354" cy="17194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90" name="89 Conector recto"/>
            <p:cNvCxnSpPr>
              <a:stCxn id="74" idx="2"/>
              <a:endCxn id="91" idx="0"/>
            </p:cNvCxnSpPr>
            <p:nvPr/>
          </p:nvCxnSpPr>
          <p:spPr>
            <a:xfrm>
              <a:off x="4961749" y="4454884"/>
              <a:ext cx="21407" cy="136139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91" name="90 CuadroTexto"/>
            <p:cNvSpPr txBox="1"/>
            <p:nvPr/>
          </p:nvSpPr>
          <p:spPr>
            <a:xfrm>
              <a:off x="4753766" y="5816277"/>
              <a:ext cx="458780" cy="369332"/>
            </a:xfrm>
            <a:prstGeom prst="rect">
              <a:avLst/>
            </a:prstGeom>
            <a:noFill/>
          </p:spPr>
          <p:txBody>
            <a:bodyPr wrap="none" rtlCol="0">
              <a:spAutoFit/>
            </a:bodyPr>
            <a:lstStyle/>
            <a:p>
              <a:r>
                <a:rPr lang="es-ES" i="1"/>
                <a:t>art</a:t>
              </a:r>
            </a:p>
          </p:txBody>
        </p:sp>
        <p:sp>
          <p:nvSpPr>
            <p:cNvPr id="103" name="102 CuadroTexto"/>
            <p:cNvSpPr txBox="1"/>
            <p:nvPr/>
          </p:nvSpPr>
          <p:spPr>
            <a:xfrm>
              <a:off x="6201550" y="4557401"/>
              <a:ext cx="694538" cy="312885"/>
            </a:xfrm>
            <a:prstGeom prst="rect">
              <a:avLst/>
            </a:prstGeom>
            <a:noFill/>
          </p:spPr>
          <p:txBody>
            <a:bodyPr wrap="none" rtlCol="0">
              <a:spAutoFit/>
            </a:bodyPr>
            <a:lstStyle/>
            <a:p>
              <a:r>
                <a:rPr lang="es-ES" err="1"/>
                <a:t>fr</a:t>
              </a:r>
              <a:r>
                <a:rPr lang="es-ES"/>
                <a:t> </a:t>
              </a:r>
              <a:r>
                <a:rPr lang="es-ES" err="1"/>
                <a:t>sust</a:t>
              </a:r>
              <a:endParaRPr lang="es-ES"/>
            </a:p>
          </p:txBody>
        </p:sp>
        <p:sp>
          <p:nvSpPr>
            <p:cNvPr id="105" name="104 CuadroTexto"/>
            <p:cNvSpPr txBox="1"/>
            <p:nvPr/>
          </p:nvSpPr>
          <p:spPr>
            <a:xfrm>
              <a:off x="6246492" y="5084182"/>
              <a:ext cx="604653" cy="284441"/>
            </a:xfrm>
            <a:prstGeom prst="rect">
              <a:avLst/>
            </a:prstGeom>
            <a:noFill/>
          </p:spPr>
          <p:txBody>
            <a:bodyPr wrap="none" rtlCol="0">
              <a:spAutoFit/>
            </a:bodyPr>
            <a:lstStyle/>
            <a:p>
              <a:r>
                <a:rPr lang="es-ES"/>
                <a:t>NÚC</a:t>
              </a:r>
            </a:p>
          </p:txBody>
        </p:sp>
        <p:cxnSp>
          <p:nvCxnSpPr>
            <p:cNvPr id="106" name="105 Conector recto"/>
            <p:cNvCxnSpPr>
              <a:stCxn id="103" idx="0"/>
              <a:endCxn id="75" idx="2"/>
            </p:cNvCxnSpPr>
            <p:nvPr/>
          </p:nvCxnSpPr>
          <p:spPr>
            <a:xfrm flipH="1" flipV="1">
              <a:off x="6539639" y="4461406"/>
              <a:ext cx="9180" cy="95995"/>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07" name="106 Conector recto"/>
            <p:cNvCxnSpPr>
              <a:stCxn id="103" idx="2"/>
              <a:endCxn id="105" idx="0"/>
            </p:cNvCxnSpPr>
            <p:nvPr/>
          </p:nvCxnSpPr>
          <p:spPr>
            <a:xfrm>
              <a:off x="6548819" y="4870286"/>
              <a:ext cx="0" cy="21389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09" name="108 CuadroTexto"/>
            <p:cNvSpPr txBox="1"/>
            <p:nvPr/>
          </p:nvSpPr>
          <p:spPr>
            <a:xfrm>
              <a:off x="6293941" y="5796172"/>
              <a:ext cx="557204" cy="369332"/>
            </a:xfrm>
            <a:prstGeom prst="rect">
              <a:avLst/>
            </a:prstGeom>
            <a:noFill/>
          </p:spPr>
          <p:txBody>
            <a:bodyPr wrap="none" rtlCol="0">
              <a:spAutoFit/>
            </a:bodyPr>
            <a:lstStyle/>
            <a:p>
              <a:r>
                <a:rPr lang="es-ES" i="1" err="1"/>
                <a:t>sust</a:t>
              </a:r>
              <a:endParaRPr lang="es-ES" i="1"/>
            </a:p>
          </p:txBody>
        </p:sp>
        <p:cxnSp>
          <p:nvCxnSpPr>
            <p:cNvPr id="110" name="109 Conector recto"/>
            <p:cNvCxnSpPr>
              <a:stCxn id="105" idx="2"/>
              <a:endCxn id="109" idx="0"/>
            </p:cNvCxnSpPr>
            <p:nvPr/>
          </p:nvCxnSpPr>
          <p:spPr>
            <a:xfrm>
              <a:off x="6548819" y="5368623"/>
              <a:ext cx="23724" cy="42754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93514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r>
              <a:rPr lang="es-ES"/>
              <a:t>La sintaxis</a:t>
            </a:r>
          </a:p>
        </p:txBody>
      </p:sp>
      <p:sp>
        <p:nvSpPr>
          <p:cNvPr id="3" name="Marcador de posición de contido 2"/>
          <p:cNvSpPr>
            <a:spLocks noGrp="1"/>
          </p:cNvSpPr>
          <p:nvPr>
            <p:ph idx="1"/>
          </p:nvPr>
        </p:nvSpPr>
        <p:spPr/>
        <p:txBody>
          <a:bodyPr>
            <a:normAutofit fontScale="92500" lnSpcReduction="10000"/>
          </a:bodyPr>
          <a:lstStyle/>
          <a:p>
            <a:r>
              <a:rPr lang="es-ES"/>
              <a:t>Parte de la gramática que estudia las relaciones que establecen las palabras entre sí.</a:t>
            </a:r>
          </a:p>
          <a:p>
            <a:r>
              <a:rPr lang="es-ES"/>
              <a:t>Cuestiones preliminares:</a:t>
            </a:r>
          </a:p>
          <a:p>
            <a:pPr lvl="2"/>
            <a:r>
              <a:rPr lang="es-ES"/>
              <a:t>CATEGORÍA GRAMATICAL: conjunto de rasgos que definen un tipo de palabra en sus funciones gramaticales. Presentan características morfológicas (de forma: </a:t>
            </a:r>
            <a:r>
              <a:rPr lang="es-ES" err="1"/>
              <a:t>gº</a:t>
            </a:r>
            <a:r>
              <a:rPr lang="es-ES"/>
              <a:t>, nº, aspecto,…) y semánticas (de significado).</a:t>
            </a:r>
          </a:p>
          <a:p>
            <a:pPr lvl="2"/>
            <a:r>
              <a:rPr lang="es-ES"/>
              <a:t>FUNCIÓN sintáctica: papel que desempeña respecto del todo en el que se integra un constituyente de la cláusula.</a:t>
            </a:r>
          </a:p>
          <a:p>
            <a:pPr lvl="2"/>
            <a:r>
              <a:rPr lang="es-ES"/>
              <a:t>ENUNCIADO: unidad mínima de comunicación que posee sentido completo, es independiente sintácticamente y presenta entonación cerrada.</a:t>
            </a:r>
          </a:p>
        </p:txBody>
      </p:sp>
    </p:spTree>
    <p:extLst>
      <p:ext uri="{BB962C8B-B14F-4D97-AF65-F5344CB8AC3E}">
        <p14:creationId xmlns:p14="http://schemas.microsoft.com/office/powerpoint/2010/main" val="35068865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Análisis sintáctico: CIND</a:t>
            </a:r>
          </a:p>
        </p:txBody>
      </p:sp>
      <p:sp>
        <p:nvSpPr>
          <p:cNvPr id="21" name="20 Rectángulo"/>
          <p:cNvSpPr/>
          <p:nvPr/>
        </p:nvSpPr>
        <p:spPr>
          <a:xfrm>
            <a:off x="783047" y="1196752"/>
            <a:ext cx="6169037" cy="584775"/>
          </a:xfrm>
          <a:prstGeom prst="rect">
            <a:avLst/>
          </a:prstGeom>
        </p:spPr>
        <p:txBody>
          <a:bodyPr wrap="square">
            <a:spAutoFit/>
          </a:bodyPr>
          <a:lstStyle/>
          <a:p>
            <a:pPr marL="57150" indent="0">
              <a:buNone/>
            </a:pPr>
            <a:r>
              <a:rPr lang="es-ES" b="1">
                <a:solidFill>
                  <a:schemeClr val="accent6"/>
                </a:solidFill>
              </a:rPr>
              <a:t>→ </a:t>
            </a:r>
            <a:r>
              <a:rPr lang="es-ES" sz="3200" b="1">
                <a:solidFill>
                  <a:schemeClr val="accent6"/>
                </a:solidFill>
              </a:rPr>
              <a:t>A ellos les gusta la acción</a:t>
            </a:r>
          </a:p>
        </p:txBody>
      </p:sp>
      <p:grpSp>
        <p:nvGrpSpPr>
          <p:cNvPr id="48" name="47 Grupo"/>
          <p:cNvGrpSpPr/>
          <p:nvPr/>
        </p:nvGrpSpPr>
        <p:grpSpPr>
          <a:xfrm>
            <a:off x="1082230" y="1732857"/>
            <a:ext cx="7306194" cy="4822084"/>
            <a:chOff x="1082230" y="1732857"/>
            <a:chExt cx="7306194" cy="4822084"/>
          </a:xfrm>
        </p:grpSpPr>
        <p:cxnSp>
          <p:nvCxnSpPr>
            <p:cNvPr id="26" name="25 Conector recto"/>
            <p:cNvCxnSpPr>
              <a:stCxn id="4" idx="2"/>
              <a:endCxn id="5" idx="0"/>
            </p:cNvCxnSpPr>
            <p:nvPr/>
          </p:nvCxnSpPr>
          <p:spPr>
            <a:xfrm flipH="1">
              <a:off x="2350033" y="2778905"/>
              <a:ext cx="1694213" cy="31052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28" name="27 Conector recto"/>
            <p:cNvCxnSpPr>
              <a:stCxn id="4" idx="2"/>
              <a:endCxn id="6" idx="0"/>
            </p:cNvCxnSpPr>
            <p:nvPr/>
          </p:nvCxnSpPr>
          <p:spPr>
            <a:xfrm>
              <a:off x="4044246" y="2778905"/>
              <a:ext cx="247794" cy="19709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30" name="29 Conector recto"/>
            <p:cNvCxnSpPr>
              <a:stCxn id="4" idx="2"/>
              <a:endCxn id="7" idx="0"/>
            </p:cNvCxnSpPr>
            <p:nvPr/>
          </p:nvCxnSpPr>
          <p:spPr>
            <a:xfrm>
              <a:off x="4044246" y="2778905"/>
              <a:ext cx="1069057" cy="19786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32" name="31 Conector recto"/>
            <p:cNvCxnSpPr>
              <a:stCxn id="4" idx="2"/>
              <a:endCxn id="8" idx="0"/>
            </p:cNvCxnSpPr>
            <p:nvPr/>
          </p:nvCxnSpPr>
          <p:spPr>
            <a:xfrm>
              <a:off x="4044246" y="2778905"/>
              <a:ext cx="3161433" cy="19786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4" name="3 CuadroTexto"/>
            <p:cNvSpPr txBox="1"/>
            <p:nvPr/>
          </p:nvSpPr>
          <p:spPr>
            <a:xfrm>
              <a:off x="3559978" y="2501420"/>
              <a:ext cx="968535" cy="277485"/>
            </a:xfrm>
            <a:prstGeom prst="rect">
              <a:avLst/>
            </a:prstGeom>
            <a:noFill/>
          </p:spPr>
          <p:txBody>
            <a:bodyPr wrap="none" rtlCol="0">
              <a:spAutoFit/>
            </a:bodyPr>
            <a:lstStyle/>
            <a:p>
              <a:r>
                <a:rPr lang="es-ES"/>
                <a:t>Cláusula</a:t>
              </a:r>
            </a:p>
          </p:txBody>
        </p:sp>
        <p:sp>
          <p:nvSpPr>
            <p:cNvPr id="5" name="4 CuadroTexto"/>
            <p:cNvSpPr txBox="1"/>
            <p:nvPr/>
          </p:nvSpPr>
          <p:spPr>
            <a:xfrm>
              <a:off x="2021257" y="3089428"/>
              <a:ext cx="657552" cy="369332"/>
            </a:xfrm>
            <a:prstGeom prst="rect">
              <a:avLst/>
            </a:prstGeom>
            <a:noFill/>
          </p:spPr>
          <p:txBody>
            <a:bodyPr wrap="none" rtlCol="0">
              <a:spAutoFit/>
            </a:bodyPr>
            <a:lstStyle/>
            <a:p>
              <a:r>
                <a:rPr lang="es-ES"/>
                <a:t>CIND</a:t>
              </a:r>
            </a:p>
          </p:txBody>
        </p:sp>
        <p:sp>
          <p:nvSpPr>
            <p:cNvPr id="6" name="5 CuadroTexto"/>
            <p:cNvSpPr txBox="1"/>
            <p:nvPr/>
          </p:nvSpPr>
          <p:spPr>
            <a:xfrm>
              <a:off x="3952043" y="2975998"/>
              <a:ext cx="679994" cy="538609"/>
            </a:xfrm>
            <a:prstGeom prst="rect">
              <a:avLst/>
            </a:prstGeom>
            <a:noFill/>
          </p:spPr>
          <p:txBody>
            <a:bodyPr wrap="none" rtlCol="0">
              <a:spAutoFit/>
            </a:bodyPr>
            <a:lstStyle/>
            <a:p>
              <a:r>
                <a:rPr lang="es-ES"/>
                <a:t>CIND</a:t>
              </a:r>
            </a:p>
            <a:p>
              <a:r>
                <a:rPr lang="es-ES" sz="1100"/>
                <a:t>(</a:t>
              </a:r>
              <a:r>
                <a:rPr lang="es-ES" sz="1100" err="1"/>
                <a:t>redupl</a:t>
              </a:r>
              <a:r>
                <a:rPr lang="es-ES" sz="1100"/>
                <a:t>.)</a:t>
              </a:r>
            </a:p>
          </p:txBody>
        </p:sp>
        <p:sp>
          <p:nvSpPr>
            <p:cNvPr id="7" name="6 CuadroTexto"/>
            <p:cNvSpPr txBox="1"/>
            <p:nvPr/>
          </p:nvSpPr>
          <p:spPr>
            <a:xfrm>
              <a:off x="4771703" y="2976768"/>
              <a:ext cx="683200" cy="554296"/>
            </a:xfrm>
            <a:prstGeom prst="rect">
              <a:avLst/>
            </a:prstGeom>
            <a:noFill/>
          </p:spPr>
          <p:txBody>
            <a:bodyPr wrap="none" rtlCol="0">
              <a:spAutoFit/>
            </a:bodyPr>
            <a:lstStyle/>
            <a:p>
              <a:r>
                <a:rPr lang="es-ES"/>
                <a:t>PRED</a:t>
              </a:r>
            </a:p>
          </p:txBody>
        </p:sp>
        <p:sp>
          <p:nvSpPr>
            <p:cNvPr id="8" name="7 CuadroTexto"/>
            <p:cNvSpPr txBox="1"/>
            <p:nvPr/>
          </p:nvSpPr>
          <p:spPr>
            <a:xfrm>
              <a:off x="6952084" y="2976768"/>
              <a:ext cx="507190" cy="369332"/>
            </a:xfrm>
            <a:prstGeom prst="rect">
              <a:avLst/>
            </a:prstGeom>
            <a:noFill/>
          </p:spPr>
          <p:txBody>
            <a:bodyPr wrap="none" rtlCol="0">
              <a:spAutoFit/>
            </a:bodyPr>
            <a:lstStyle/>
            <a:p>
              <a:r>
                <a:rPr lang="es-ES"/>
                <a:t>SUJ</a:t>
              </a:r>
            </a:p>
          </p:txBody>
        </p:sp>
        <p:sp>
          <p:nvSpPr>
            <p:cNvPr id="10" name="9 CuadroTexto"/>
            <p:cNvSpPr txBox="1"/>
            <p:nvPr/>
          </p:nvSpPr>
          <p:spPr>
            <a:xfrm>
              <a:off x="1196951" y="4117113"/>
              <a:ext cx="510076" cy="369332"/>
            </a:xfrm>
            <a:prstGeom prst="rect">
              <a:avLst/>
            </a:prstGeom>
            <a:noFill/>
          </p:spPr>
          <p:txBody>
            <a:bodyPr wrap="none" rtlCol="0">
              <a:spAutoFit/>
            </a:bodyPr>
            <a:lstStyle/>
            <a:p>
              <a:r>
                <a:rPr lang="es-ES"/>
                <a:t>DIR</a:t>
              </a:r>
            </a:p>
          </p:txBody>
        </p:sp>
        <p:sp>
          <p:nvSpPr>
            <p:cNvPr id="11" name="10 CuadroTexto"/>
            <p:cNvSpPr txBox="1"/>
            <p:nvPr/>
          </p:nvSpPr>
          <p:spPr>
            <a:xfrm>
              <a:off x="2089345" y="4117113"/>
              <a:ext cx="731290" cy="369332"/>
            </a:xfrm>
            <a:prstGeom prst="rect">
              <a:avLst/>
            </a:prstGeom>
            <a:noFill/>
          </p:spPr>
          <p:txBody>
            <a:bodyPr wrap="none" rtlCol="0">
              <a:spAutoFit/>
            </a:bodyPr>
            <a:lstStyle/>
            <a:p>
              <a:r>
                <a:rPr lang="es-ES"/>
                <a:t>TÉRM</a:t>
              </a:r>
            </a:p>
          </p:txBody>
        </p:sp>
        <p:sp>
          <p:nvSpPr>
            <p:cNvPr id="12" name="11 CuadroTexto"/>
            <p:cNvSpPr txBox="1"/>
            <p:nvPr/>
          </p:nvSpPr>
          <p:spPr>
            <a:xfrm>
              <a:off x="2046865" y="4586639"/>
              <a:ext cx="816249" cy="369332"/>
            </a:xfrm>
            <a:prstGeom prst="rect">
              <a:avLst/>
            </a:prstGeom>
            <a:noFill/>
          </p:spPr>
          <p:txBody>
            <a:bodyPr wrap="none" rtlCol="0">
              <a:spAutoFit/>
            </a:bodyPr>
            <a:lstStyle/>
            <a:p>
              <a:r>
                <a:rPr lang="es-ES" err="1"/>
                <a:t>fr</a:t>
              </a:r>
              <a:r>
                <a:rPr lang="es-ES"/>
                <a:t> </a:t>
              </a:r>
              <a:r>
                <a:rPr lang="es-ES" err="1"/>
                <a:t>nom</a:t>
              </a:r>
              <a:endParaRPr lang="es-ES"/>
            </a:p>
          </p:txBody>
        </p:sp>
        <p:sp>
          <p:nvSpPr>
            <p:cNvPr id="13" name="12 CuadroTexto"/>
            <p:cNvSpPr txBox="1"/>
            <p:nvPr/>
          </p:nvSpPr>
          <p:spPr>
            <a:xfrm>
              <a:off x="2152663" y="4930092"/>
              <a:ext cx="604653" cy="284441"/>
            </a:xfrm>
            <a:prstGeom prst="rect">
              <a:avLst/>
            </a:prstGeom>
            <a:noFill/>
          </p:spPr>
          <p:txBody>
            <a:bodyPr wrap="none" rtlCol="0">
              <a:spAutoFit/>
            </a:bodyPr>
            <a:lstStyle/>
            <a:p>
              <a:r>
                <a:rPr lang="es-ES"/>
                <a:t>NÚC</a:t>
              </a:r>
            </a:p>
          </p:txBody>
        </p:sp>
        <p:sp>
          <p:nvSpPr>
            <p:cNvPr id="16" name="15 CuadroTexto"/>
            <p:cNvSpPr txBox="1"/>
            <p:nvPr/>
          </p:nvSpPr>
          <p:spPr>
            <a:xfrm>
              <a:off x="4004942" y="4866816"/>
              <a:ext cx="604653" cy="284441"/>
            </a:xfrm>
            <a:prstGeom prst="rect">
              <a:avLst/>
            </a:prstGeom>
            <a:noFill/>
          </p:spPr>
          <p:txBody>
            <a:bodyPr wrap="none" rtlCol="0">
              <a:spAutoFit/>
            </a:bodyPr>
            <a:lstStyle/>
            <a:p>
              <a:r>
                <a:rPr lang="es-ES"/>
                <a:t>NÚC</a:t>
              </a:r>
            </a:p>
          </p:txBody>
        </p:sp>
        <p:sp>
          <p:nvSpPr>
            <p:cNvPr id="18" name="17 CuadroTexto"/>
            <p:cNvSpPr txBox="1"/>
            <p:nvPr/>
          </p:nvSpPr>
          <p:spPr>
            <a:xfrm>
              <a:off x="4889195" y="5226405"/>
              <a:ext cx="549685" cy="312885"/>
            </a:xfrm>
            <a:prstGeom prst="rect">
              <a:avLst/>
            </a:prstGeom>
            <a:noFill/>
          </p:spPr>
          <p:txBody>
            <a:bodyPr wrap="none" rtlCol="0">
              <a:spAutoFit/>
            </a:bodyPr>
            <a:lstStyle/>
            <a:p>
              <a:r>
                <a:rPr lang="es-ES"/>
                <a:t>NÚC</a:t>
              </a:r>
            </a:p>
          </p:txBody>
        </p:sp>
        <p:sp>
          <p:nvSpPr>
            <p:cNvPr id="35" name="34 CuadroTexto"/>
            <p:cNvSpPr txBox="1"/>
            <p:nvPr/>
          </p:nvSpPr>
          <p:spPr>
            <a:xfrm>
              <a:off x="3875770" y="1732857"/>
              <a:ext cx="336952" cy="305234"/>
            </a:xfrm>
            <a:prstGeom prst="rect">
              <a:avLst/>
            </a:prstGeom>
            <a:noFill/>
          </p:spPr>
          <p:txBody>
            <a:bodyPr wrap="none" rtlCol="0">
              <a:spAutoFit/>
            </a:bodyPr>
            <a:lstStyle/>
            <a:p>
              <a:r>
                <a:rPr lang="es-ES"/>
                <a:t>O</a:t>
              </a:r>
            </a:p>
          </p:txBody>
        </p:sp>
        <p:sp>
          <p:nvSpPr>
            <p:cNvPr id="36" name="35 CuadroTexto"/>
            <p:cNvSpPr txBox="1"/>
            <p:nvPr/>
          </p:nvSpPr>
          <p:spPr>
            <a:xfrm>
              <a:off x="3622495" y="2155407"/>
              <a:ext cx="843501" cy="277485"/>
            </a:xfrm>
            <a:prstGeom prst="rect">
              <a:avLst/>
            </a:prstGeom>
            <a:noFill/>
          </p:spPr>
          <p:txBody>
            <a:bodyPr wrap="none" rtlCol="0">
              <a:spAutoFit/>
            </a:bodyPr>
            <a:lstStyle/>
            <a:p>
              <a:r>
                <a:rPr lang="es-ES"/>
                <a:t>Núcleo</a:t>
              </a:r>
            </a:p>
          </p:txBody>
        </p:sp>
        <p:cxnSp>
          <p:nvCxnSpPr>
            <p:cNvPr id="45" name="44 Conector recto"/>
            <p:cNvCxnSpPr>
              <a:stCxn id="36" idx="0"/>
              <a:endCxn id="35" idx="2"/>
            </p:cNvCxnSpPr>
            <p:nvPr/>
          </p:nvCxnSpPr>
          <p:spPr>
            <a:xfrm flipV="1">
              <a:off x="4044246" y="2038091"/>
              <a:ext cx="0" cy="11731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57" name="56 Conector recto"/>
            <p:cNvCxnSpPr>
              <a:stCxn id="4" idx="0"/>
              <a:endCxn id="36" idx="2"/>
            </p:cNvCxnSpPr>
            <p:nvPr/>
          </p:nvCxnSpPr>
          <p:spPr>
            <a:xfrm flipV="1">
              <a:off x="4044246" y="2432892"/>
              <a:ext cx="0" cy="6852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99" name="98 CuadroTexto"/>
            <p:cNvSpPr txBox="1"/>
            <p:nvPr/>
          </p:nvSpPr>
          <p:spPr>
            <a:xfrm>
              <a:off x="1850623" y="3631417"/>
              <a:ext cx="824456" cy="369332"/>
            </a:xfrm>
            <a:prstGeom prst="rect">
              <a:avLst/>
            </a:prstGeom>
            <a:noFill/>
          </p:spPr>
          <p:txBody>
            <a:bodyPr wrap="none" rtlCol="0">
              <a:spAutoFit/>
            </a:bodyPr>
            <a:lstStyle/>
            <a:p>
              <a:r>
                <a:rPr lang="es-ES" err="1"/>
                <a:t>fr</a:t>
              </a:r>
              <a:r>
                <a:rPr lang="es-ES"/>
                <a:t> </a:t>
              </a:r>
              <a:r>
                <a:rPr lang="es-ES" err="1"/>
                <a:t>prep</a:t>
              </a:r>
              <a:endParaRPr lang="es-ES"/>
            </a:p>
          </p:txBody>
        </p:sp>
        <p:sp>
          <p:nvSpPr>
            <p:cNvPr id="100" name="99 CuadroTexto"/>
            <p:cNvSpPr txBox="1"/>
            <p:nvPr/>
          </p:nvSpPr>
          <p:spPr>
            <a:xfrm>
              <a:off x="3893017" y="3631417"/>
              <a:ext cx="763992" cy="344174"/>
            </a:xfrm>
            <a:prstGeom prst="rect">
              <a:avLst/>
            </a:prstGeom>
            <a:noFill/>
          </p:spPr>
          <p:txBody>
            <a:bodyPr wrap="none" rtlCol="0">
              <a:spAutoFit/>
            </a:bodyPr>
            <a:lstStyle/>
            <a:p>
              <a:r>
                <a:rPr lang="es-ES" err="1"/>
                <a:t>fr</a:t>
              </a:r>
              <a:r>
                <a:rPr lang="es-ES"/>
                <a:t> </a:t>
              </a:r>
              <a:r>
                <a:rPr lang="es-ES" err="1"/>
                <a:t>sust</a:t>
              </a:r>
              <a:endParaRPr lang="es-ES"/>
            </a:p>
          </p:txBody>
        </p:sp>
        <p:cxnSp>
          <p:nvCxnSpPr>
            <p:cNvPr id="104" name="103 Conector recto"/>
            <p:cNvCxnSpPr>
              <a:stCxn id="5" idx="2"/>
              <a:endCxn id="99" idx="0"/>
            </p:cNvCxnSpPr>
            <p:nvPr/>
          </p:nvCxnSpPr>
          <p:spPr>
            <a:xfrm flipH="1">
              <a:off x="2262851" y="3458760"/>
              <a:ext cx="87182" cy="17265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08" name="107 Conector recto"/>
            <p:cNvCxnSpPr>
              <a:stCxn id="6" idx="2"/>
              <a:endCxn id="100" idx="0"/>
            </p:cNvCxnSpPr>
            <p:nvPr/>
          </p:nvCxnSpPr>
          <p:spPr>
            <a:xfrm flipH="1">
              <a:off x="4275013" y="3514607"/>
              <a:ext cx="17027" cy="11681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25" name="124 Conector recto"/>
            <p:cNvCxnSpPr>
              <a:stCxn id="99" idx="2"/>
              <a:endCxn id="10" idx="0"/>
            </p:cNvCxnSpPr>
            <p:nvPr/>
          </p:nvCxnSpPr>
          <p:spPr>
            <a:xfrm flipH="1">
              <a:off x="1451989" y="4000749"/>
              <a:ext cx="810862" cy="11636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28" name="127 Conector recto"/>
            <p:cNvCxnSpPr>
              <a:stCxn id="11" idx="0"/>
              <a:endCxn id="99" idx="2"/>
            </p:cNvCxnSpPr>
            <p:nvPr/>
          </p:nvCxnSpPr>
          <p:spPr>
            <a:xfrm flipH="1" flipV="1">
              <a:off x="2262851" y="4000749"/>
              <a:ext cx="192139" cy="11636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31" name="130 Conector recto"/>
            <p:cNvCxnSpPr>
              <a:stCxn id="12" idx="0"/>
              <a:endCxn id="11" idx="2"/>
            </p:cNvCxnSpPr>
            <p:nvPr/>
          </p:nvCxnSpPr>
          <p:spPr>
            <a:xfrm flipV="1">
              <a:off x="2454990" y="4486445"/>
              <a:ext cx="0" cy="10019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43" name="142 Rectángulo"/>
            <p:cNvSpPr/>
            <p:nvPr/>
          </p:nvSpPr>
          <p:spPr>
            <a:xfrm>
              <a:off x="1082230" y="6185609"/>
              <a:ext cx="7306194" cy="369332"/>
            </a:xfrm>
            <a:prstGeom prst="rect">
              <a:avLst/>
            </a:prstGeom>
          </p:spPr>
          <p:txBody>
            <a:bodyPr wrap="square">
              <a:spAutoFit/>
            </a:bodyPr>
            <a:lstStyle/>
            <a:p>
              <a:pPr marL="57150" indent="0">
                <a:buNone/>
              </a:pPr>
              <a:r>
                <a:rPr lang="es-ES" b="1">
                  <a:solidFill>
                    <a:schemeClr val="accent6"/>
                  </a:solidFill>
                </a:rPr>
                <a:t>A 	   ellos                             les            gusta             la 		acción </a:t>
              </a:r>
            </a:p>
          </p:txBody>
        </p:sp>
        <p:cxnSp>
          <p:nvCxnSpPr>
            <p:cNvPr id="145" name="144 Conector recto"/>
            <p:cNvCxnSpPr>
              <a:stCxn id="100" idx="2"/>
              <a:endCxn id="16" idx="0"/>
            </p:cNvCxnSpPr>
            <p:nvPr/>
          </p:nvCxnSpPr>
          <p:spPr>
            <a:xfrm>
              <a:off x="4275013" y="3975591"/>
              <a:ext cx="32256" cy="891225"/>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48" name="147 Conector recto"/>
            <p:cNvCxnSpPr>
              <a:stCxn id="7" idx="2"/>
              <a:endCxn id="18" idx="0"/>
            </p:cNvCxnSpPr>
            <p:nvPr/>
          </p:nvCxnSpPr>
          <p:spPr>
            <a:xfrm>
              <a:off x="5113303" y="3531064"/>
              <a:ext cx="50735" cy="169534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71" name="170 Conector recto"/>
            <p:cNvCxnSpPr>
              <a:stCxn id="12" idx="2"/>
              <a:endCxn id="13" idx="0"/>
            </p:cNvCxnSpPr>
            <p:nvPr/>
          </p:nvCxnSpPr>
          <p:spPr>
            <a:xfrm flipV="1">
              <a:off x="2454990" y="4930092"/>
              <a:ext cx="0" cy="2587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216" name="215 CuadroTexto"/>
            <p:cNvSpPr txBox="1"/>
            <p:nvPr/>
          </p:nvSpPr>
          <p:spPr>
            <a:xfrm>
              <a:off x="2063189" y="5298557"/>
              <a:ext cx="783602" cy="923330"/>
            </a:xfrm>
            <a:prstGeom prst="rect">
              <a:avLst/>
            </a:prstGeom>
            <a:noFill/>
          </p:spPr>
          <p:txBody>
            <a:bodyPr wrap="square" rtlCol="0">
              <a:spAutoFit/>
            </a:bodyPr>
            <a:lstStyle/>
            <a:p>
              <a:r>
                <a:rPr lang="es-ES" i="1" err="1"/>
                <a:t>pron</a:t>
              </a:r>
              <a:r>
                <a:rPr lang="es-ES" i="1"/>
                <a:t> </a:t>
              </a:r>
              <a:r>
                <a:rPr lang="es-ES" i="1" err="1"/>
                <a:t>pers</a:t>
              </a:r>
              <a:r>
                <a:rPr lang="es-ES" i="1"/>
                <a:t> tónico</a:t>
              </a:r>
            </a:p>
          </p:txBody>
        </p:sp>
        <p:cxnSp>
          <p:nvCxnSpPr>
            <p:cNvPr id="176" name="175 Conector recto"/>
            <p:cNvCxnSpPr>
              <a:stCxn id="10" idx="2"/>
            </p:cNvCxnSpPr>
            <p:nvPr/>
          </p:nvCxnSpPr>
          <p:spPr>
            <a:xfrm flipH="1">
              <a:off x="1447749" y="4486445"/>
              <a:ext cx="4240" cy="97108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215" name="214 CuadroTexto"/>
            <p:cNvSpPr txBox="1"/>
            <p:nvPr/>
          </p:nvSpPr>
          <p:spPr>
            <a:xfrm>
              <a:off x="1222599" y="5808102"/>
              <a:ext cx="458780" cy="369332"/>
            </a:xfrm>
            <a:prstGeom prst="rect">
              <a:avLst/>
            </a:prstGeom>
            <a:noFill/>
          </p:spPr>
          <p:txBody>
            <a:bodyPr wrap="none" rtlCol="0">
              <a:spAutoFit/>
            </a:bodyPr>
            <a:lstStyle/>
            <a:p>
              <a:r>
                <a:rPr lang="es-ES" i="1"/>
                <a:t>art</a:t>
              </a:r>
            </a:p>
          </p:txBody>
        </p:sp>
        <p:sp>
          <p:nvSpPr>
            <p:cNvPr id="218" name="217 CuadroTexto"/>
            <p:cNvSpPr txBox="1"/>
            <p:nvPr/>
          </p:nvSpPr>
          <p:spPr>
            <a:xfrm>
              <a:off x="4016777" y="5445224"/>
              <a:ext cx="1059279" cy="923330"/>
            </a:xfrm>
            <a:prstGeom prst="rect">
              <a:avLst/>
            </a:prstGeom>
            <a:noFill/>
          </p:spPr>
          <p:txBody>
            <a:bodyPr wrap="square" rtlCol="0">
              <a:spAutoFit/>
            </a:bodyPr>
            <a:lstStyle/>
            <a:p>
              <a:r>
                <a:rPr lang="es-ES" i="1" err="1"/>
                <a:t>pron</a:t>
              </a:r>
              <a:r>
                <a:rPr lang="es-ES" i="1"/>
                <a:t> </a:t>
              </a:r>
            </a:p>
            <a:p>
              <a:r>
                <a:rPr lang="es-ES" i="1" err="1"/>
                <a:t>pers</a:t>
              </a:r>
              <a:r>
                <a:rPr lang="es-ES" i="1"/>
                <a:t> átono</a:t>
              </a:r>
            </a:p>
          </p:txBody>
        </p:sp>
        <p:cxnSp>
          <p:nvCxnSpPr>
            <p:cNvPr id="219" name="218 Conector recto"/>
            <p:cNvCxnSpPr>
              <a:stCxn id="13" idx="2"/>
              <a:endCxn id="216" idx="0"/>
            </p:cNvCxnSpPr>
            <p:nvPr/>
          </p:nvCxnSpPr>
          <p:spPr>
            <a:xfrm>
              <a:off x="2454990" y="5214533"/>
              <a:ext cx="0" cy="8402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228" name="227 Conector recto"/>
            <p:cNvCxnSpPr>
              <a:stCxn id="16" idx="2"/>
            </p:cNvCxnSpPr>
            <p:nvPr/>
          </p:nvCxnSpPr>
          <p:spPr>
            <a:xfrm>
              <a:off x="4307269" y="5151257"/>
              <a:ext cx="0" cy="29842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231" name="230 CuadroTexto"/>
            <p:cNvSpPr txBox="1"/>
            <p:nvPr/>
          </p:nvSpPr>
          <p:spPr>
            <a:xfrm>
              <a:off x="4949299" y="5816277"/>
              <a:ext cx="405880" cy="369332"/>
            </a:xfrm>
            <a:prstGeom prst="rect">
              <a:avLst/>
            </a:prstGeom>
            <a:noFill/>
          </p:spPr>
          <p:txBody>
            <a:bodyPr wrap="none" rtlCol="0">
              <a:spAutoFit/>
            </a:bodyPr>
            <a:lstStyle/>
            <a:p>
              <a:r>
                <a:rPr lang="es-ES" i="1" err="1"/>
                <a:t>vb</a:t>
              </a:r>
              <a:endParaRPr lang="es-ES" i="1"/>
            </a:p>
          </p:txBody>
        </p:sp>
        <p:cxnSp>
          <p:nvCxnSpPr>
            <p:cNvPr id="233" name="232 Conector recto"/>
            <p:cNvCxnSpPr>
              <a:stCxn id="18" idx="2"/>
              <a:endCxn id="231" idx="0"/>
            </p:cNvCxnSpPr>
            <p:nvPr/>
          </p:nvCxnSpPr>
          <p:spPr>
            <a:xfrm flipH="1">
              <a:off x="5152239" y="5539290"/>
              <a:ext cx="11799" cy="27698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55" name="54 CuadroTexto"/>
            <p:cNvSpPr txBox="1"/>
            <p:nvPr/>
          </p:nvSpPr>
          <p:spPr>
            <a:xfrm>
              <a:off x="6012160" y="4159558"/>
              <a:ext cx="501595" cy="284441"/>
            </a:xfrm>
            <a:prstGeom prst="rect">
              <a:avLst/>
            </a:prstGeom>
            <a:noFill/>
          </p:spPr>
          <p:txBody>
            <a:bodyPr wrap="none" rtlCol="0">
              <a:spAutoFit/>
            </a:bodyPr>
            <a:lstStyle/>
            <a:p>
              <a:r>
                <a:rPr lang="es-ES"/>
                <a:t>DET</a:t>
              </a:r>
            </a:p>
          </p:txBody>
        </p:sp>
        <p:sp>
          <p:nvSpPr>
            <p:cNvPr id="56" name="55 CuadroTexto"/>
            <p:cNvSpPr txBox="1"/>
            <p:nvPr/>
          </p:nvSpPr>
          <p:spPr>
            <a:xfrm>
              <a:off x="7498025" y="4131114"/>
              <a:ext cx="683200" cy="312885"/>
            </a:xfrm>
            <a:prstGeom prst="rect">
              <a:avLst/>
            </a:prstGeom>
            <a:noFill/>
          </p:spPr>
          <p:txBody>
            <a:bodyPr wrap="none" rtlCol="0">
              <a:spAutoFit/>
            </a:bodyPr>
            <a:lstStyle/>
            <a:p>
              <a:r>
                <a:rPr lang="es-ES"/>
                <a:t>NOM</a:t>
              </a:r>
            </a:p>
          </p:txBody>
        </p:sp>
        <p:sp>
          <p:nvSpPr>
            <p:cNvPr id="58" name="57 CuadroTexto"/>
            <p:cNvSpPr txBox="1"/>
            <p:nvPr/>
          </p:nvSpPr>
          <p:spPr>
            <a:xfrm>
              <a:off x="7486687" y="4710373"/>
              <a:ext cx="694538" cy="312885"/>
            </a:xfrm>
            <a:prstGeom prst="rect">
              <a:avLst/>
            </a:prstGeom>
            <a:noFill/>
          </p:spPr>
          <p:txBody>
            <a:bodyPr wrap="none" rtlCol="0">
              <a:spAutoFit/>
            </a:bodyPr>
            <a:lstStyle/>
            <a:p>
              <a:r>
                <a:rPr lang="es-ES" err="1"/>
                <a:t>fr</a:t>
              </a:r>
              <a:r>
                <a:rPr lang="es-ES"/>
                <a:t> </a:t>
              </a:r>
              <a:r>
                <a:rPr lang="es-ES" err="1"/>
                <a:t>sust</a:t>
              </a:r>
              <a:endParaRPr lang="es-ES"/>
            </a:p>
          </p:txBody>
        </p:sp>
        <p:sp>
          <p:nvSpPr>
            <p:cNvPr id="59" name="58 CuadroTexto"/>
            <p:cNvSpPr txBox="1"/>
            <p:nvPr/>
          </p:nvSpPr>
          <p:spPr>
            <a:xfrm>
              <a:off x="7576572" y="5202952"/>
              <a:ext cx="604653" cy="284441"/>
            </a:xfrm>
            <a:prstGeom prst="rect">
              <a:avLst/>
            </a:prstGeom>
            <a:noFill/>
          </p:spPr>
          <p:txBody>
            <a:bodyPr wrap="none" rtlCol="0">
              <a:spAutoFit/>
            </a:bodyPr>
            <a:lstStyle/>
            <a:p>
              <a:r>
                <a:rPr lang="es-ES"/>
                <a:t>NÚC</a:t>
              </a:r>
            </a:p>
          </p:txBody>
        </p:sp>
        <p:sp>
          <p:nvSpPr>
            <p:cNvPr id="60" name="59 CuadroTexto"/>
            <p:cNvSpPr txBox="1"/>
            <p:nvPr/>
          </p:nvSpPr>
          <p:spPr>
            <a:xfrm>
              <a:off x="6797554" y="3495872"/>
              <a:ext cx="816249" cy="344174"/>
            </a:xfrm>
            <a:prstGeom prst="rect">
              <a:avLst/>
            </a:prstGeom>
            <a:noFill/>
          </p:spPr>
          <p:txBody>
            <a:bodyPr wrap="none" rtlCol="0">
              <a:spAutoFit/>
            </a:bodyPr>
            <a:lstStyle/>
            <a:p>
              <a:r>
                <a:rPr lang="es-ES" err="1"/>
                <a:t>fr</a:t>
              </a:r>
              <a:r>
                <a:rPr lang="es-ES"/>
                <a:t> </a:t>
              </a:r>
              <a:r>
                <a:rPr lang="es-ES" err="1"/>
                <a:t>nom</a:t>
              </a:r>
              <a:endParaRPr lang="es-ES"/>
            </a:p>
          </p:txBody>
        </p:sp>
        <p:cxnSp>
          <p:nvCxnSpPr>
            <p:cNvPr id="61" name="60 Conector recto"/>
            <p:cNvCxnSpPr>
              <a:stCxn id="8" idx="2"/>
              <a:endCxn id="60" idx="0"/>
            </p:cNvCxnSpPr>
            <p:nvPr/>
          </p:nvCxnSpPr>
          <p:spPr>
            <a:xfrm>
              <a:off x="7205679" y="3346100"/>
              <a:ext cx="0" cy="14977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62" name="61 Conector recto"/>
            <p:cNvCxnSpPr>
              <a:stCxn id="60" idx="2"/>
              <a:endCxn id="55" idx="0"/>
            </p:cNvCxnSpPr>
            <p:nvPr/>
          </p:nvCxnSpPr>
          <p:spPr>
            <a:xfrm flipH="1">
              <a:off x="6262958" y="3840046"/>
              <a:ext cx="942721" cy="31951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63" name="62 Conector recto"/>
            <p:cNvCxnSpPr>
              <a:stCxn id="56" idx="0"/>
              <a:endCxn id="60" idx="2"/>
            </p:cNvCxnSpPr>
            <p:nvPr/>
          </p:nvCxnSpPr>
          <p:spPr>
            <a:xfrm flipH="1" flipV="1">
              <a:off x="7205679" y="3840046"/>
              <a:ext cx="633946" cy="29106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64" name="63 Conector recto"/>
            <p:cNvCxnSpPr>
              <a:stCxn id="58" idx="0"/>
              <a:endCxn id="56" idx="2"/>
            </p:cNvCxnSpPr>
            <p:nvPr/>
          </p:nvCxnSpPr>
          <p:spPr>
            <a:xfrm flipV="1">
              <a:off x="7833956" y="4443999"/>
              <a:ext cx="5669" cy="26637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65" name="64 Conector recto"/>
            <p:cNvCxnSpPr>
              <a:stCxn id="58" idx="2"/>
              <a:endCxn id="59" idx="0"/>
            </p:cNvCxnSpPr>
            <p:nvPr/>
          </p:nvCxnSpPr>
          <p:spPr>
            <a:xfrm>
              <a:off x="7833956" y="5023258"/>
              <a:ext cx="44943" cy="17969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66" name="65 Conector recto"/>
            <p:cNvCxnSpPr>
              <a:stCxn id="55" idx="2"/>
              <a:endCxn id="67" idx="0"/>
            </p:cNvCxnSpPr>
            <p:nvPr/>
          </p:nvCxnSpPr>
          <p:spPr>
            <a:xfrm>
              <a:off x="6262958" y="4443999"/>
              <a:ext cx="21407" cy="127822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67" name="66 CuadroTexto"/>
            <p:cNvSpPr txBox="1"/>
            <p:nvPr/>
          </p:nvSpPr>
          <p:spPr>
            <a:xfrm>
              <a:off x="6054975" y="5722223"/>
              <a:ext cx="458780" cy="369332"/>
            </a:xfrm>
            <a:prstGeom prst="rect">
              <a:avLst/>
            </a:prstGeom>
            <a:noFill/>
          </p:spPr>
          <p:txBody>
            <a:bodyPr wrap="none" rtlCol="0">
              <a:spAutoFit/>
            </a:bodyPr>
            <a:lstStyle/>
            <a:p>
              <a:r>
                <a:rPr lang="es-ES" i="1"/>
                <a:t>art</a:t>
              </a:r>
            </a:p>
          </p:txBody>
        </p:sp>
        <p:sp>
          <p:nvSpPr>
            <p:cNvPr id="68" name="67 CuadroTexto"/>
            <p:cNvSpPr txBox="1"/>
            <p:nvPr/>
          </p:nvSpPr>
          <p:spPr>
            <a:xfrm>
              <a:off x="7576572" y="5728190"/>
              <a:ext cx="557204" cy="369332"/>
            </a:xfrm>
            <a:prstGeom prst="rect">
              <a:avLst/>
            </a:prstGeom>
            <a:noFill/>
          </p:spPr>
          <p:txBody>
            <a:bodyPr wrap="none" rtlCol="0">
              <a:spAutoFit/>
            </a:bodyPr>
            <a:lstStyle/>
            <a:p>
              <a:r>
                <a:rPr lang="es-ES" i="1" err="1"/>
                <a:t>sust</a:t>
              </a:r>
              <a:endParaRPr lang="es-ES" i="1"/>
            </a:p>
          </p:txBody>
        </p:sp>
        <p:cxnSp>
          <p:nvCxnSpPr>
            <p:cNvPr id="69" name="68 Conector recto"/>
            <p:cNvCxnSpPr>
              <a:stCxn id="59" idx="2"/>
              <a:endCxn id="68" idx="0"/>
            </p:cNvCxnSpPr>
            <p:nvPr/>
          </p:nvCxnSpPr>
          <p:spPr>
            <a:xfrm flipH="1">
              <a:off x="7855174" y="5487393"/>
              <a:ext cx="23725" cy="24079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447823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Análisis sintáctico: SUPL</a:t>
            </a:r>
          </a:p>
        </p:txBody>
      </p:sp>
      <p:sp>
        <p:nvSpPr>
          <p:cNvPr id="21" name="20 Rectángulo"/>
          <p:cNvSpPr/>
          <p:nvPr/>
        </p:nvSpPr>
        <p:spPr>
          <a:xfrm>
            <a:off x="783047" y="1196752"/>
            <a:ext cx="6169037" cy="584775"/>
          </a:xfrm>
          <a:prstGeom prst="rect">
            <a:avLst/>
          </a:prstGeom>
        </p:spPr>
        <p:txBody>
          <a:bodyPr wrap="square">
            <a:spAutoFit/>
          </a:bodyPr>
          <a:lstStyle/>
          <a:p>
            <a:pPr marL="57150" indent="0">
              <a:buNone/>
            </a:pPr>
            <a:r>
              <a:rPr lang="es-ES" b="1">
                <a:solidFill>
                  <a:schemeClr val="accent6"/>
                </a:solidFill>
              </a:rPr>
              <a:t>→ </a:t>
            </a:r>
            <a:r>
              <a:rPr lang="es-ES" sz="3200" b="1">
                <a:solidFill>
                  <a:schemeClr val="accent6"/>
                </a:solidFill>
              </a:rPr>
              <a:t>Insistía en su inocencia</a:t>
            </a:r>
          </a:p>
        </p:txBody>
      </p:sp>
      <p:sp>
        <p:nvSpPr>
          <p:cNvPr id="143" name="142 Rectángulo"/>
          <p:cNvSpPr/>
          <p:nvPr/>
        </p:nvSpPr>
        <p:spPr>
          <a:xfrm>
            <a:off x="683568" y="6185609"/>
            <a:ext cx="4450857" cy="369332"/>
          </a:xfrm>
          <a:prstGeom prst="rect">
            <a:avLst/>
          </a:prstGeom>
        </p:spPr>
        <p:txBody>
          <a:bodyPr wrap="square">
            <a:spAutoFit/>
          </a:bodyPr>
          <a:lstStyle/>
          <a:p>
            <a:pPr marL="57150" indent="0">
              <a:buNone/>
            </a:pPr>
            <a:r>
              <a:rPr lang="es-ES" b="1" err="1">
                <a:solidFill>
                  <a:schemeClr val="accent6"/>
                </a:solidFill>
              </a:rPr>
              <a:t>Insitía</a:t>
            </a:r>
            <a:r>
              <a:rPr lang="es-ES" b="1">
                <a:solidFill>
                  <a:schemeClr val="accent6"/>
                </a:solidFill>
              </a:rPr>
              <a:t>             en           su 	  inocencia</a:t>
            </a:r>
          </a:p>
        </p:txBody>
      </p:sp>
      <p:grpSp>
        <p:nvGrpSpPr>
          <p:cNvPr id="146" name="145 Grupo"/>
          <p:cNvGrpSpPr/>
          <p:nvPr/>
        </p:nvGrpSpPr>
        <p:grpSpPr>
          <a:xfrm>
            <a:off x="755576" y="1628800"/>
            <a:ext cx="3591299" cy="4687132"/>
            <a:chOff x="755576" y="1628800"/>
            <a:chExt cx="3591299" cy="4687132"/>
          </a:xfrm>
        </p:grpSpPr>
        <p:cxnSp>
          <p:nvCxnSpPr>
            <p:cNvPr id="26" name="25 Conector recto"/>
            <p:cNvCxnSpPr>
              <a:stCxn id="4" idx="2"/>
              <a:endCxn id="5" idx="0"/>
            </p:cNvCxnSpPr>
            <p:nvPr/>
          </p:nvCxnSpPr>
          <p:spPr>
            <a:xfrm flipH="1">
              <a:off x="1097176" y="2763285"/>
              <a:ext cx="841033" cy="13097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28" name="27 Conector recto"/>
            <p:cNvCxnSpPr>
              <a:stCxn id="4" idx="2"/>
              <a:endCxn id="55" idx="0"/>
            </p:cNvCxnSpPr>
            <p:nvPr/>
          </p:nvCxnSpPr>
          <p:spPr>
            <a:xfrm>
              <a:off x="1938209" y="2763285"/>
              <a:ext cx="846354" cy="13097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4" name="3 CuadroTexto"/>
            <p:cNvSpPr txBox="1"/>
            <p:nvPr/>
          </p:nvSpPr>
          <p:spPr>
            <a:xfrm>
              <a:off x="1453941" y="2485800"/>
              <a:ext cx="968535" cy="277485"/>
            </a:xfrm>
            <a:prstGeom prst="rect">
              <a:avLst/>
            </a:prstGeom>
            <a:noFill/>
          </p:spPr>
          <p:txBody>
            <a:bodyPr wrap="none" rtlCol="0">
              <a:spAutoFit/>
            </a:bodyPr>
            <a:lstStyle/>
            <a:p>
              <a:r>
                <a:rPr lang="es-ES"/>
                <a:t>Cláusula</a:t>
              </a:r>
            </a:p>
          </p:txBody>
        </p:sp>
        <p:sp>
          <p:nvSpPr>
            <p:cNvPr id="5" name="4 CuadroTexto"/>
            <p:cNvSpPr txBox="1"/>
            <p:nvPr/>
          </p:nvSpPr>
          <p:spPr>
            <a:xfrm>
              <a:off x="755576" y="2894255"/>
              <a:ext cx="683200" cy="369332"/>
            </a:xfrm>
            <a:prstGeom prst="rect">
              <a:avLst/>
            </a:prstGeom>
            <a:noFill/>
          </p:spPr>
          <p:txBody>
            <a:bodyPr wrap="none" rtlCol="0">
              <a:spAutoFit/>
            </a:bodyPr>
            <a:lstStyle/>
            <a:p>
              <a:r>
                <a:rPr lang="es-ES"/>
                <a:t>PRED</a:t>
              </a:r>
            </a:p>
          </p:txBody>
        </p:sp>
        <p:sp>
          <p:nvSpPr>
            <p:cNvPr id="10" name="9 CuadroTexto"/>
            <p:cNvSpPr txBox="1"/>
            <p:nvPr/>
          </p:nvSpPr>
          <p:spPr>
            <a:xfrm>
              <a:off x="790040" y="5192726"/>
              <a:ext cx="604653" cy="369332"/>
            </a:xfrm>
            <a:prstGeom prst="rect">
              <a:avLst/>
            </a:prstGeom>
            <a:noFill/>
          </p:spPr>
          <p:txBody>
            <a:bodyPr wrap="none" rtlCol="0">
              <a:spAutoFit/>
            </a:bodyPr>
            <a:lstStyle/>
            <a:p>
              <a:r>
                <a:rPr lang="es-ES"/>
                <a:t>NÚC</a:t>
              </a:r>
            </a:p>
          </p:txBody>
        </p:sp>
        <p:sp>
          <p:nvSpPr>
            <p:cNvPr id="35" name="34 CuadroTexto"/>
            <p:cNvSpPr txBox="1"/>
            <p:nvPr/>
          </p:nvSpPr>
          <p:spPr>
            <a:xfrm>
              <a:off x="1756268" y="1628800"/>
              <a:ext cx="336952" cy="305234"/>
            </a:xfrm>
            <a:prstGeom prst="rect">
              <a:avLst/>
            </a:prstGeom>
            <a:noFill/>
          </p:spPr>
          <p:txBody>
            <a:bodyPr wrap="none" rtlCol="0">
              <a:spAutoFit/>
            </a:bodyPr>
            <a:lstStyle/>
            <a:p>
              <a:r>
                <a:rPr lang="es-ES"/>
                <a:t>O</a:t>
              </a:r>
            </a:p>
          </p:txBody>
        </p:sp>
        <p:sp>
          <p:nvSpPr>
            <p:cNvPr id="36" name="35 CuadroTexto"/>
            <p:cNvSpPr txBox="1"/>
            <p:nvPr/>
          </p:nvSpPr>
          <p:spPr>
            <a:xfrm>
              <a:off x="1502993" y="2071208"/>
              <a:ext cx="843501" cy="277485"/>
            </a:xfrm>
            <a:prstGeom prst="rect">
              <a:avLst/>
            </a:prstGeom>
            <a:noFill/>
          </p:spPr>
          <p:txBody>
            <a:bodyPr wrap="none" rtlCol="0">
              <a:spAutoFit/>
            </a:bodyPr>
            <a:lstStyle/>
            <a:p>
              <a:r>
                <a:rPr lang="es-ES"/>
                <a:t>Núcleo</a:t>
              </a:r>
            </a:p>
          </p:txBody>
        </p:sp>
        <p:cxnSp>
          <p:nvCxnSpPr>
            <p:cNvPr id="45" name="44 Conector recto"/>
            <p:cNvCxnSpPr>
              <a:stCxn id="36" idx="0"/>
              <a:endCxn id="35" idx="2"/>
            </p:cNvCxnSpPr>
            <p:nvPr/>
          </p:nvCxnSpPr>
          <p:spPr>
            <a:xfrm flipV="1">
              <a:off x="1924744" y="1934034"/>
              <a:ext cx="0" cy="13717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57" name="56 Conector recto"/>
            <p:cNvCxnSpPr>
              <a:stCxn id="4" idx="0"/>
              <a:endCxn id="36" idx="2"/>
            </p:cNvCxnSpPr>
            <p:nvPr/>
          </p:nvCxnSpPr>
          <p:spPr>
            <a:xfrm flipH="1" flipV="1">
              <a:off x="1924744" y="2348693"/>
              <a:ext cx="13465" cy="13710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25" name="124 Conector recto"/>
            <p:cNvCxnSpPr>
              <a:stCxn id="5" idx="2"/>
              <a:endCxn id="10" idx="0"/>
            </p:cNvCxnSpPr>
            <p:nvPr/>
          </p:nvCxnSpPr>
          <p:spPr>
            <a:xfrm flipH="1">
              <a:off x="1092367" y="3263587"/>
              <a:ext cx="4809" cy="192913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76" name="175 Conector recto"/>
            <p:cNvCxnSpPr>
              <a:stCxn id="10" idx="2"/>
              <a:endCxn id="215" idx="0"/>
            </p:cNvCxnSpPr>
            <p:nvPr/>
          </p:nvCxnSpPr>
          <p:spPr>
            <a:xfrm>
              <a:off x="1092367" y="5562058"/>
              <a:ext cx="9470" cy="24604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215" name="214 CuadroTexto"/>
            <p:cNvSpPr txBox="1"/>
            <p:nvPr/>
          </p:nvSpPr>
          <p:spPr>
            <a:xfrm>
              <a:off x="898897" y="5808102"/>
              <a:ext cx="405880" cy="369332"/>
            </a:xfrm>
            <a:prstGeom prst="rect">
              <a:avLst/>
            </a:prstGeom>
            <a:noFill/>
          </p:spPr>
          <p:txBody>
            <a:bodyPr wrap="none" rtlCol="0">
              <a:spAutoFit/>
            </a:bodyPr>
            <a:lstStyle/>
            <a:p>
              <a:r>
                <a:rPr lang="es-ES" i="1" err="1"/>
                <a:t>vb</a:t>
              </a:r>
              <a:endParaRPr lang="es-ES" i="1"/>
            </a:p>
          </p:txBody>
        </p:sp>
        <p:sp>
          <p:nvSpPr>
            <p:cNvPr id="55" name="54 CuadroTexto"/>
            <p:cNvSpPr txBox="1"/>
            <p:nvPr/>
          </p:nvSpPr>
          <p:spPr>
            <a:xfrm>
              <a:off x="2457390" y="2894255"/>
              <a:ext cx="654346" cy="369332"/>
            </a:xfrm>
            <a:prstGeom prst="rect">
              <a:avLst/>
            </a:prstGeom>
            <a:noFill/>
          </p:spPr>
          <p:txBody>
            <a:bodyPr wrap="none" rtlCol="0">
              <a:spAutoFit/>
            </a:bodyPr>
            <a:lstStyle/>
            <a:p>
              <a:r>
                <a:rPr lang="es-ES"/>
                <a:t>SUPL</a:t>
              </a:r>
            </a:p>
          </p:txBody>
        </p:sp>
        <p:sp>
          <p:nvSpPr>
            <p:cNvPr id="56" name="55 CuadroTexto"/>
            <p:cNvSpPr txBox="1"/>
            <p:nvPr/>
          </p:nvSpPr>
          <p:spPr>
            <a:xfrm>
              <a:off x="1975578" y="3848022"/>
              <a:ext cx="510076" cy="369332"/>
            </a:xfrm>
            <a:prstGeom prst="rect">
              <a:avLst/>
            </a:prstGeom>
            <a:noFill/>
          </p:spPr>
          <p:txBody>
            <a:bodyPr wrap="none" rtlCol="0">
              <a:spAutoFit/>
            </a:bodyPr>
            <a:lstStyle/>
            <a:p>
              <a:r>
                <a:rPr lang="es-ES"/>
                <a:t>DIR</a:t>
              </a:r>
            </a:p>
          </p:txBody>
        </p:sp>
        <p:sp>
          <p:nvSpPr>
            <p:cNvPr id="58" name="57 CuadroTexto"/>
            <p:cNvSpPr txBox="1"/>
            <p:nvPr/>
          </p:nvSpPr>
          <p:spPr>
            <a:xfrm>
              <a:off x="3151465" y="3848022"/>
              <a:ext cx="731290" cy="369332"/>
            </a:xfrm>
            <a:prstGeom prst="rect">
              <a:avLst/>
            </a:prstGeom>
            <a:noFill/>
          </p:spPr>
          <p:txBody>
            <a:bodyPr wrap="none" rtlCol="0">
              <a:spAutoFit/>
            </a:bodyPr>
            <a:lstStyle/>
            <a:p>
              <a:r>
                <a:rPr lang="es-ES"/>
                <a:t>TÉRM</a:t>
              </a:r>
            </a:p>
          </p:txBody>
        </p:sp>
        <p:sp>
          <p:nvSpPr>
            <p:cNvPr id="59" name="58 CuadroTexto"/>
            <p:cNvSpPr txBox="1"/>
            <p:nvPr/>
          </p:nvSpPr>
          <p:spPr>
            <a:xfrm>
              <a:off x="3128460" y="4235538"/>
              <a:ext cx="816249" cy="369332"/>
            </a:xfrm>
            <a:prstGeom prst="rect">
              <a:avLst/>
            </a:prstGeom>
            <a:noFill/>
          </p:spPr>
          <p:txBody>
            <a:bodyPr wrap="none" rtlCol="0">
              <a:spAutoFit/>
            </a:bodyPr>
            <a:lstStyle/>
            <a:p>
              <a:r>
                <a:rPr lang="es-ES" err="1"/>
                <a:t>fr</a:t>
              </a:r>
              <a:r>
                <a:rPr lang="es-ES"/>
                <a:t> </a:t>
              </a:r>
              <a:r>
                <a:rPr lang="es-ES" err="1"/>
                <a:t>nom</a:t>
              </a:r>
              <a:endParaRPr lang="es-ES"/>
            </a:p>
          </p:txBody>
        </p:sp>
        <p:sp>
          <p:nvSpPr>
            <p:cNvPr id="60" name="59 CuadroTexto"/>
            <p:cNvSpPr txBox="1"/>
            <p:nvPr/>
          </p:nvSpPr>
          <p:spPr>
            <a:xfrm>
              <a:off x="2702440" y="4715852"/>
              <a:ext cx="551754" cy="369332"/>
            </a:xfrm>
            <a:prstGeom prst="rect">
              <a:avLst/>
            </a:prstGeom>
            <a:noFill/>
          </p:spPr>
          <p:txBody>
            <a:bodyPr wrap="none" rtlCol="0">
              <a:spAutoFit/>
            </a:bodyPr>
            <a:lstStyle/>
            <a:p>
              <a:r>
                <a:rPr lang="es-ES"/>
                <a:t>DET</a:t>
              </a:r>
            </a:p>
          </p:txBody>
        </p:sp>
        <p:sp>
          <p:nvSpPr>
            <p:cNvPr id="61" name="60 CuadroTexto"/>
            <p:cNvSpPr txBox="1"/>
            <p:nvPr/>
          </p:nvSpPr>
          <p:spPr>
            <a:xfrm>
              <a:off x="3635896" y="4707992"/>
              <a:ext cx="683200" cy="369332"/>
            </a:xfrm>
            <a:prstGeom prst="rect">
              <a:avLst/>
            </a:prstGeom>
            <a:noFill/>
          </p:spPr>
          <p:txBody>
            <a:bodyPr wrap="none" rtlCol="0">
              <a:spAutoFit/>
            </a:bodyPr>
            <a:lstStyle/>
            <a:p>
              <a:r>
                <a:rPr lang="es-ES"/>
                <a:t>NOM</a:t>
              </a:r>
            </a:p>
          </p:txBody>
        </p:sp>
        <p:sp>
          <p:nvSpPr>
            <p:cNvPr id="62" name="61 CuadroTexto"/>
            <p:cNvSpPr txBox="1"/>
            <p:nvPr/>
          </p:nvSpPr>
          <p:spPr>
            <a:xfrm>
              <a:off x="2327582" y="3366770"/>
              <a:ext cx="824456" cy="369332"/>
            </a:xfrm>
            <a:prstGeom prst="rect">
              <a:avLst/>
            </a:prstGeom>
            <a:noFill/>
          </p:spPr>
          <p:txBody>
            <a:bodyPr wrap="none" rtlCol="0">
              <a:spAutoFit/>
            </a:bodyPr>
            <a:lstStyle/>
            <a:p>
              <a:r>
                <a:rPr lang="es-ES" err="1"/>
                <a:t>fr</a:t>
              </a:r>
              <a:r>
                <a:rPr lang="es-ES"/>
                <a:t> </a:t>
              </a:r>
              <a:r>
                <a:rPr lang="es-ES" err="1"/>
                <a:t>prep</a:t>
              </a:r>
              <a:endParaRPr lang="es-ES"/>
            </a:p>
          </p:txBody>
        </p:sp>
        <p:cxnSp>
          <p:nvCxnSpPr>
            <p:cNvPr id="63" name="62 Conector recto"/>
            <p:cNvCxnSpPr>
              <a:stCxn id="55" idx="2"/>
              <a:endCxn id="62" idx="0"/>
            </p:cNvCxnSpPr>
            <p:nvPr/>
          </p:nvCxnSpPr>
          <p:spPr>
            <a:xfrm flipH="1">
              <a:off x="2739810" y="3263587"/>
              <a:ext cx="44753" cy="10318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64" name="63 Conector recto"/>
            <p:cNvCxnSpPr>
              <a:stCxn id="62" idx="2"/>
              <a:endCxn id="56" idx="0"/>
            </p:cNvCxnSpPr>
            <p:nvPr/>
          </p:nvCxnSpPr>
          <p:spPr>
            <a:xfrm flipH="1">
              <a:off x="2230616" y="3736102"/>
              <a:ext cx="509194" cy="11192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65" name="64 Conector recto"/>
            <p:cNvCxnSpPr>
              <a:endCxn id="58" idx="2"/>
            </p:cNvCxnSpPr>
            <p:nvPr/>
          </p:nvCxnSpPr>
          <p:spPr>
            <a:xfrm flipV="1">
              <a:off x="3517110" y="4217354"/>
              <a:ext cx="0" cy="10142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66" name="65 Conector recto"/>
            <p:cNvCxnSpPr>
              <a:stCxn id="59" idx="2"/>
              <a:endCxn id="61" idx="0"/>
            </p:cNvCxnSpPr>
            <p:nvPr/>
          </p:nvCxnSpPr>
          <p:spPr>
            <a:xfrm>
              <a:off x="3536585" y="4604870"/>
              <a:ext cx="440911" cy="10312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67" name="66 Conector recto"/>
            <p:cNvCxnSpPr>
              <a:stCxn id="59" idx="2"/>
              <a:endCxn id="60" idx="0"/>
            </p:cNvCxnSpPr>
            <p:nvPr/>
          </p:nvCxnSpPr>
          <p:spPr>
            <a:xfrm flipH="1">
              <a:off x="2978317" y="4604870"/>
              <a:ext cx="558268" cy="11098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68" name="67 Conector recto"/>
            <p:cNvCxnSpPr>
              <a:stCxn id="56" idx="2"/>
              <a:endCxn id="69" idx="0"/>
            </p:cNvCxnSpPr>
            <p:nvPr/>
          </p:nvCxnSpPr>
          <p:spPr>
            <a:xfrm>
              <a:off x="2230616" y="4217354"/>
              <a:ext cx="27829" cy="160658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69" name="68 CuadroTexto"/>
            <p:cNvSpPr txBox="1"/>
            <p:nvPr/>
          </p:nvSpPr>
          <p:spPr>
            <a:xfrm>
              <a:off x="1952912" y="5823943"/>
              <a:ext cx="611065" cy="369332"/>
            </a:xfrm>
            <a:prstGeom prst="rect">
              <a:avLst/>
            </a:prstGeom>
            <a:noFill/>
          </p:spPr>
          <p:txBody>
            <a:bodyPr wrap="none" rtlCol="0">
              <a:spAutoFit/>
            </a:bodyPr>
            <a:lstStyle/>
            <a:p>
              <a:r>
                <a:rPr lang="es-ES" i="1" err="1"/>
                <a:t>prep</a:t>
              </a:r>
              <a:endParaRPr lang="es-ES" i="1"/>
            </a:p>
          </p:txBody>
        </p:sp>
        <p:sp>
          <p:nvSpPr>
            <p:cNvPr id="70" name="69 CuadroTexto"/>
            <p:cNvSpPr txBox="1"/>
            <p:nvPr/>
          </p:nvSpPr>
          <p:spPr>
            <a:xfrm>
              <a:off x="2702440" y="5669601"/>
              <a:ext cx="551754" cy="646331"/>
            </a:xfrm>
            <a:prstGeom prst="rect">
              <a:avLst/>
            </a:prstGeom>
            <a:noFill/>
          </p:spPr>
          <p:txBody>
            <a:bodyPr wrap="square" rtlCol="0">
              <a:spAutoFit/>
            </a:bodyPr>
            <a:lstStyle/>
            <a:p>
              <a:r>
                <a:rPr lang="es-ES" i="1" err="1"/>
                <a:t>det</a:t>
              </a:r>
              <a:r>
                <a:rPr lang="es-ES" i="1"/>
                <a:t> pos</a:t>
              </a:r>
            </a:p>
          </p:txBody>
        </p:sp>
        <p:cxnSp>
          <p:nvCxnSpPr>
            <p:cNvPr id="72" name="71 Conector recto"/>
            <p:cNvCxnSpPr>
              <a:stCxn id="60" idx="2"/>
              <a:endCxn id="70" idx="0"/>
            </p:cNvCxnSpPr>
            <p:nvPr/>
          </p:nvCxnSpPr>
          <p:spPr>
            <a:xfrm>
              <a:off x="2978317" y="5085184"/>
              <a:ext cx="0" cy="58441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74" name="73 Conector recto"/>
            <p:cNvCxnSpPr>
              <a:stCxn id="58" idx="0"/>
              <a:endCxn id="62" idx="2"/>
            </p:cNvCxnSpPr>
            <p:nvPr/>
          </p:nvCxnSpPr>
          <p:spPr>
            <a:xfrm flipH="1" flipV="1">
              <a:off x="2739810" y="3736102"/>
              <a:ext cx="777300" cy="11192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12" name="111 CuadroTexto"/>
            <p:cNvSpPr txBox="1"/>
            <p:nvPr/>
          </p:nvSpPr>
          <p:spPr>
            <a:xfrm>
              <a:off x="3652337" y="5147060"/>
              <a:ext cx="694538" cy="312885"/>
            </a:xfrm>
            <a:prstGeom prst="rect">
              <a:avLst/>
            </a:prstGeom>
            <a:noFill/>
          </p:spPr>
          <p:txBody>
            <a:bodyPr wrap="none" rtlCol="0">
              <a:spAutoFit/>
            </a:bodyPr>
            <a:lstStyle/>
            <a:p>
              <a:r>
                <a:rPr lang="es-ES" err="1"/>
                <a:t>fr</a:t>
              </a:r>
              <a:r>
                <a:rPr lang="es-ES"/>
                <a:t> </a:t>
              </a:r>
              <a:r>
                <a:rPr lang="es-ES" err="1"/>
                <a:t>sust</a:t>
              </a:r>
              <a:endParaRPr lang="es-ES"/>
            </a:p>
          </p:txBody>
        </p:sp>
        <p:sp>
          <p:nvSpPr>
            <p:cNvPr id="113" name="112 CuadroTexto"/>
            <p:cNvSpPr txBox="1"/>
            <p:nvPr/>
          </p:nvSpPr>
          <p:spPr>
            <a:xfrm>
              <a:off x="3697280" y="5523661"/>
              <a:ext cx="604653" cy="284441"/>
            </a:xfrm>
            <a:prstGeom prst="rect">
              <a:avLst/>
            </a:prstGeom>
            <a:noFill/>
          </p:spPr>
          <p:txBody>
            <a:bodyPr wrap="none" rtlCol="0">
              <a:spAutoFit/>
            </a:bodyPr>
            <a:lstStyle/>
            <a:p>
              <a:r>
                <a:rPr lang="es-ES"/>
                <a:t>NÚC</a:t>
              </a:r>
            </a:p>
          </p:txBody>
        </p:sp>
        <p:cxnSp>
          <p:nvCxnSpPr>
            <p:cNvPr id="114" name="113 Conector recto"/>
            <p:cNvCxnSpPr>
              <a:stCxn id="112" idx="2"/>
              <a:endCxn id="113" idx="0"/>
            </p:cNvCxnSpPr>
            <p:nvPr/>
          </p:nvCxnSpPr>
          <p:spPr>
            <a:xfrm>
              <a:off x="3999606" y="5459945"/>
              <a:ext cx="1" cy="6371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15" name="114 CuadroTexto"/>
            <p:cNvSpPr txBox="1"/>
            <p:nvPr/>
          </p:nvSpPr>
          <p:spPr>
            <a:xfrm>
              <a:off x="3721005" y="5914726"/>
              <a:ext cx="557204" cy="369332"/>
            </a:xfrm>
            <a:prstGeom prst="rect">
              <a:avLst/>
            </a:prstGeom>
            <a:noFill/>
          </p:spPr>
          <p:txBody>
            <a:bodyPr wrap="none" rtlCol="0">
              <a:spAutoFit/>
            </a:bodyPr>
            <a:lstStyle/>
            <a:p>
              <a:r>
                <a:rPr lang="es-ES" i="1" err="1"/>
                <a:t>sust</a:t>
              </a:r>
              <a:endParaRPr lang="es-ES" i="1"/>
            </a:p>
          </p:txBody>
        </p:sp>
        <p:cxnSp>
          <p:nvCxnSpPr>
            <p:cNvPr id="116" name="115 Conector recto"/>
            <p:cNvCxnSpPr>
              <a:stCxn id="113" idx="2"/>
              <a:endCxn id="115" idx="0"/>
            </p:cNvCxnSpPr>
            <p:nvPr/>
          </p:nvCxnSpPr>
          <p:spPr>
            <a:xfrm>
              <a:off x="3999607" y="5808102"/>
              <a:ext cx="0" cy="10662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37" name="136 Conector recto"/>
            <p:cNvCxnSpPr>
              <a:stCxn id="61" idx="2"/>
              <a:endCxn id="112" idx="0"/>
            </p:cNvCxnSpPr>
            <p:nvPr/>
          </p:nvCxnSpPr>
          <p:spPr>
            <a:xfrm>
              <a:off x="3977496" y="5077324"/>
              <a:ext cx="22110" cy="6973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gr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12535" y="1910667"/>
            <a:ext cx="3563921" cy="46442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894607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Análisis sintáctico: MOD. CL.</a:t>
            </a:r>
          </a:p>
        </p:txBody>
      </p:sp>
      <p:sp>
        <p:nvSpPr>
          <p:cNvPr id="4" name="3 Rectángulo"/>
          <p:cNvSpPr/>
          <p:nvPr/>
        </p:nvSpPr>
        <p:spPr>
          <a:xfrm>
            <a:off x="783047" y="1196752"/>
            <a:ext cx="7533369" cy="1077218"/>
          </a:xfrm>
          <a:prstGeom prst="rect">
            <a:avLst/>
          </a:prstGeom>
        </p:spPr>
        <p:txBody>
          <a:bodyPr wrap="square">
            <a:spAutoFit/>
          </a:bodyPr>
          <a:lstStyle/>
          <a:p>
            <a:pPr marL="57150"/>
            <a:r>
              <a:rPr lang="es-ES" b="1">
                <a:solidFill>
                  <a:schemeClr val="accent6"/>
                </a:solidFill>
              </a:rPr>
              <a:t>→ </a:t>
            </a:r>
            <a:r>
              <a:rPr lang="es-ES" sz="3200" b="1">
                <a:solidFill>
                  <a:schemeClr val="accent6"/>
                </a:solidFill>
              </a:rPr>
              <a:t>Por regla general, eso me preocupa poco</a:t>
            </a:r>
          </a:p>
          <a:p>
            <a:pPr marL="57150" indent="0">
              <a:buNone/>
            </a:pPr>
            <a:endParaRPr lang="es-ES" sz="3200" b="1">
              <a:solidFill>
                <a:schemeClr val="accent6"/>
              </a:solidFill>
            </a:endParaRPr>
          </a:p>
        </p:txBody>
      </p:sp>
      <p:sp>
        <p:nvSpPr>
          <p:cNvPr id="23" name="22 CuadroTexto"/>
          <p:cNvSpPr txBox="1"/>
          <p:nvPr/>
        </p:nvSpPr>
        <p:spPr>
          <a:xfrm>
            <a:off x="3875770" y="1628800"/>
            <a:ext cx="336952" cy="305234"/>
          </a:xfrm>
          <a:prstGeom prst="rect">
            <a:avLst/>
          </a:prstGeom>
          <a:noFill/>
        </p:spPr>
        <p:txBody>
          <a:bodyPr wrap="none" rtlCol="0">
            <a:spAutoFit/>
          </a:bodyPr>
          <a:lstStyle/>
          <a:p>
            <a:r>
              <a:rPr lang="es-ES"/>
              <a:t>O</a:t>
            </a:r>
          </a:p>
        </p:txBody>
      </p:sp>
      <p:grpSp>
        <p:nvGrpSpPr>
          <p:cNvPr id="225" name="224 Grupo"/>
          <p:cNvGrpSpPr/>
          <p:nvPr/>
        </p:nvGrpSpPr>
        <p:grpSpPr>
          <a:xfrm>
            <a:off x="833487" y="1934034"/>
            <a:ext cx="6978873" cy="4620907"/>
            <a:chOff x="833487" y="1934034"/>
            <a:chExt cx="6978873" cy="4620907"/>
          </a:xfrm>
        </p:grpSpPr>
        <p:cxnSp>
          <p:nvCxnSpPr>
            <p:cNvPr id="6" name="5 Conector recto"/>
            <p:cNvCxnSpPr>
              <a:stCxn id="10" idx="2"/>
              <a:endCxn id="11" idx="0"/>
            </p:cNvCxnSpPr>
            <p:nvPr/>
          </p:nvCxnSpPr>
          <p:spPr>
            <a:xfrm flipH="1">
              <a:off x="3436561" y="2769368"/>
              <a:ext cx="1260429" cy="20236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7" name="6 Conector recto"/>
            <p:cNvCxnSpPr>
              <a:stCxn id="10" idx="2"/>
              <a:endCxn id="12" idx="0"/>
            </p:cNvCxnSpPr>
            <p:nvPr/>
          </p:nvCxnSpPr>
          <p:spPr>
            <a:xfrm flipH="1">
              <a:off x="4424179" y="2769368"/>
              <a:ext cx="272811" cy="25465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8" name="7 Conector recto"/>
            <p:cNvCxnSpPr>
              <a:stCxn id="10" idx="2"/>
              <a:endCxn id="13" idx="0"/>
            </p:cNvCxnSpPr>
            <p:nvPr/>
          </p:nvCxnSpPr>
          <p:spPr>
            <a:xfrm>
              <a:off x="4696990" y="2769368"/>
              <a:ext cx="833628" cy="29959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9" name="8 Conector recto"/>
            <p:cNvCxnSpPr>
              <a:stCxn id="10" idx="2"/>
              <a:endCxn id="14" idx="0"/>
            </p:cNvCxnSpPr>
            <p:nvPr/>
          </p:nvCxnSpPr>
          <p:spPr>
            <a:xfrm>
              <a:off x="4696990" y="2769368"/>
              <a:ext cx="2322942" cy="21960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0" name="9 CuadroTexto"/>
            <p:cNvSpPr txBox="1"/>
            <p:nvPr/>
          </p:nvSpPr>
          <p:spPr>
            <a:xfrm>
              <a:off x="4212722" y="2491883"/>
              <a:ext cx="968535" cy="277485"/>
            </a:xfrm>
            <a:prstGeom prst="rect">
              <a:avLst/>
            </a:prstGeom>
            <a:noFill/>
          </p:spPr>
          <p:txBody>
            <a:bodyPr wrap="none" rtlCol="0">
              <a:spAutoFit/>
            </a:bodyPr>
            <a:lstStyle/>
            <a:p>
              <a:r>
                <a:rPr lang="es-ES"/>
                <a:t>Cláusula</a:t>
              </a:r>
            </a:p>
          </p:txBody>
        </p:sp>
        <p:sp>
          <p:nvSpPr>
            <p:cNvPr id="11" name="10 CuadroTexto"/>
            <p:cNvSpPr txBox="1"/>
            <p:nvPr/>
          </p:nvSpPr>
          <p:spPr>
            <a:xfrm>
              <a:off x="3182966" y="2971736"/>
              <a:ext cx="507190" cy="284441"/>
            </a:xfrm>
            <a:prstGeom prst="rect">
              <a:avLst/>
            </a:prstGeom>
            <a:noFill/>
          </p:spPr>
          <p:txBody>
            <a:bodyPr wrap="none" rtlCol="0">
              <a:spAutoFit/>
            </a:bodyPr>
            <a:lstStyle/>
            <a:p>
              <a:r>
                <a:rPr lang="es-ES"/>
                <a:t>SUJ</a:t>
              </a:r>
            </a:p>
          </p:txBody>
        </p:sp>
        <p:sp>
          <p:nvSpPr>
            <p:cNvPr id="12" name="11 CuadroTexto"/>
            <p:cNvSpPr txBox="1"/>
            <p:nvPr/>
          </p:nvSpPr>
          <p:spPr>
            <a:xfrm>
              <a:off x="4125291" y="3024027"/>
              <a:ext cx="597775" cy="312885"/>
            </a:xfrm>
            <a:prstGeom prst="rect">
              <a:avLst/>
            </a:prstGeom>
            <a:noFill/>
          </p:spPr>
          <p:txBody>
            <a:bodyPr wrap="none" rtlCol="0">
              <a:spAutoFit/>
            </a:bodyPr>
            <a:lstStyle/>
            <a:p>
              <a:r>
                <a:rPr lang="es-ES"/>
                <a:t>CIND</a:t>
              </a:r>
            </a:p>
          </p:txBody>
        </p:sp>
        <p:sp>
          <p:nvSpPr>
            <p:cNvPr id="13" name="12 CuadroTexto"/>
            <p:cNvSpPr txBox="1"/>
            <p:nvPr/>
          </p:nvSpPr>
          <p:spPr>
            <a:xfrm>
              <a:off x="5220072" y="3068960"/>
              <a:ext cx="621091" cy="284441"/>
            </a:xfrm>
            <a:prstGeom prst="rect">
              <a:avLst/>
            </a:prstGeom>
            <a:noFill/>
          </p:spPr>
          <p:txBody>
            <a:bodyPr wrap="none" rtlCol="0">
              <a:spAutoFit/>
            </a:bodyPr>
            <a:lstStyle/>
            <a:p>
              <a:r>
                <a:rPr lang="es-ES"/>
                <a:t>PRED</a:t>
              </a:r>
            </a:p>
          </p:txBody>
        </p:sp>
        <p:sp>
          <p:nvSpPr>
            <p:cNvPr id="14" name="13 CuadroTexto"/>
            <p:cNvSpPr txBox="1"/>
            <p:nvPr/>
          </p:nvSpPr>
          <p:spPr>
            <a:xfrm>
              <a:off x="6227503" y="2988976"/>
              <a:ext cx="1584857" cy="312885"/>
            </a:xfrm>
            <a:prstGeom prst="rect">
              <a:avLst/>
            </a:prstGeom>
            <a:noFill/>
          </p:spPr>
          <p:txBody>
            <a:bodyPr wrap="none" rtlCol="0">
              <a:spAutoFit/>
            </a:bodyPr>
            <a:lstStyle/>
            <a:p>
              <a:r>
                <a:rPr lang="es-ES"/>
                <a:t>CC de cantidad</a:t>
              </a:r>
            </a:p>
          </p:txBody>
        </p:sp>
        <p:sp>
          <p:nvSpPr>
            <p:cNvPr id="15" name="14 CuadroTexto"/>
            <p:cNvSpPr txBox="1"/>
            <p:nvPr/>
          </p:nvSpPr>
          <p:spPr>
            <a:xfrm>
              <a:off x="3190125" y="4857073"/>
              <a:ext cx="604653" cy="369332"/>
            </a:xfrm>
            <a:prstGeom prst="rect">
              <a:avLst/>
            </a:prstGeom>
            <a:noFill/>
          </p:spPr>
          <p:txBody>
            <a:bodyPr wrap="none" rtlCol="0">
              <a:spAutoFit/>
            </a:bodyPr>
            <a:lstStyle/>
            <a:p>
              <a:r>
                <a:rPr lang="es-ES"/>
                <a:t>NÚC</a:t>
              </a:r>
            </a:p>
          </p:txBody>
        </p:sp>
        <p:sp>
          <p:nvSpPr>
            <p:cNvPr id="20" name="19 CuadroTexto"/>
            <p:cNvSpPr txBox="1"/>
            <p:nvPr/>
          </p:nvSpPr>
          <p:spPr>
            <a:xfrm>
              <a:off x="4125291" y="4940195"/>
              <a:ext cx="604653" cy="284441"/>
            </a:xfrm>
            <a:prstGeom prst="rect">
              <a:avLst/>
            </a:prstGeom>
            <a:noFill/>
          </p:spPr>
          <p:txBody>
            <a:bodyPr wrap="none" rtlCol="0">
              <a:spAutoFit/>
            </a:bodyPr>
            <a:lstStyle/>
            <a:p>
              <a:r>
                <a:rPr lang="es-ES"/>
                <a:t>NÚC</a:t>
              </a:r>
            </a:p>
          </p:txBody>
        </p:sp>
        <p:sp>
          <p:nvSpPr>
            <p:cNvPr id="21" name="20 CuadroTexto"/>
            <p:cNvSpPr txBox="1"/>
            <p:nvPr/>
          </p:nvSpPr>
          <p:spPr>
            <a:xfrm>
              <a:off x="5270970" y="4936836"/>
              <a:ext cx="549685" cy="312885"/>
            </a:xfrm>
            <a:prstGeom prst="rect">
              <a:avLst/>
            </a:prstGeom>
            <a:noFill/>
          </p:spPr>
          <p:txBody>
            <a:bodyPr wrap="none" rtlCol="0">
              <a:spAutoFit/>
            </a:bodyPr>
            <a:lstStyle/>
            <a:p>
              <a:r>
                <a:rPr lang="es-ES"/>
                <a:t>NÚC</a:t>
              </a:r>
            </a:p>
          </p:txBody>
        </p:sp>
        <p:sp>
          <p:nvSpPr>
            <p:cNvPr id="22" name="21 CuadroTexto"/>
            <p:cNvSpPr txBox="1"/>
            <p:nvPr/>
          </p:nvSpPr>
          <p:spPr>
            <a:xfrm>
              <a:off x="6696638" y="4970966"/>
              <a:ext cx="604653" cy="312885"/>
            </a:xfrm>
            <a:prstGeom prst="rect">
              <a:avLst/>
            </a:prstGeom>
            <a:noFill/>
          </p:spPr>
          <p:txBody>
            <a:bodyPr wrap="none" rtlCol="0">
              <a:spAutoFit/>
            </a:bodyPr>
            <a:lstStyle/>
            <a:p>
              <a:r>
                <a:rPr lang="es-ES"/>
                <a:t>NÚC</a:t>
              </a:r>
            </a:p>
          </p:txBody>
        </p:sp>
        <p:sp>
          <p:nvSpPr>
            <p:cNvPr id="24" name="23 CuadroTexto"/>
            <p:cNvSpPr txBox="1"/>
            <p:nvPr/>
          </p:nvSpPr>
          <p:spPr>
            <a:xfrm>
              <a:off x="4297840" y="2123037"/>
              <a:ext cx="843501" cy="277485"/>
            </a:xfrm>
            <a:prstGeom prst="rect">
              <a:avLst/>
            </a:prstGeom>
            <a:noFill/>
          </p:spPr>
          <p:txBody>
            <a:bodyPr wrap="none" rtlCol="0">
              <a:spAutoFit/>
            </a:bodyPr>
            <a:lstStyle/>
            <a:p>
              <a:r>
                <a:rPr lang="es-ES"/>
                <a:t>Núcleo</a:t>
              </a:r>
            </a:p>
          </p:txBody>
        </p:sp>
        <p:cxnSp>
          <p:nvCxnSpPr>
            <p:cNvPr id="25" name="24 Conector recto"/>
            <p:cNvCxnSpPr>
              <a:stCxn id="24" idx="0"/>
              <a:endCxn id="23" idx="2"/>
            </p:cNvCxnSpPr>
            <p:nvPr/>
          </p:nvCxnSpPr>
          <p:spPr>
            <a:xfrm flipH="1" flipV="1">
              <a:off x="4044246" y="1934034"/>
              <a:ext cx="675345" cy="18900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26" name="25 Conector recto"/>
            <p:cNvCxnSpPr>
              <a:stCxn id="10" idx="0"/>
              <a:endCxn id="24" idx="2"/>
            </p:cNvCxnSpPr>
            <p:nvPr/>
          </p:nvCxnSpPr>
          <p:spPr>
            <a:xfrm flipV="1">
              <a:off x="4696990" y="2400522"/>
              <a:ext cx="22601" cy="9136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27" name="26 CuadroTexto"/>
            <p:cNvSpPr txBox="1"/>
            <p:nvPr/>
          </p:nvSpPr>
          <p:spPr>
            <a:xfrm>
              <a:off x="3056382" y="3803504"/>
              <a:ext cx="816249" cy="344174"/>
            </a:xfrm>
            <a:prstGeom prst="rect">
              <a:avLst/>
            </a:prstGeom>
            <a:noFill/>
          </p:spPr>
          <p:txBody>
            <a:bodyPr wrap="none" rtlCol="0">
              <a:spAutoFit/>
            </a:bodyPr>
            <a:lstStyle/>
            <a:p>
              <a:r>
                <a:rPr lang="es-ES" err="1"/>
                <a:t>fr</a:t>
              </a:r>
              <a:r>
                <a:rPr lang="es-ES"/>
                <a:t> </a:t>
              </a:r>
              <a:r>
                <a:rPr lang="es-ES" err="1"/>
                <a:t>nom</a:t>
              </a:r>
              <a:endParaRPr lang="es-ES"/>
            </a:p>
          </p:txBody>
        </p:sp>
        <p:sp>
          <p:nvSpPr>
            <p:cNvPr id="28" name="27 CuadroTexto"/>
            <p:cNvSpPr txBox="1"/>
            <p:nvPr/>
          </p:nvSpPr>
          <p:spPr>
            <a:xfrm>
              <a:off x="4035935" y="3815317"/>
              <a:ext cx="763992" cy="344174"/>
            </a:xfrm>
            <a:prstGeom prst="rect">
              <a:avLst/>
            </a:prstGeom>
            <a:noFill/>
          </p:spPr>
          <p:txBody>
            <a:bodyPr wrap="none" rtlCol="0">
              <a:spAutoFit/>
            </a:bodyPr>
            <a:lstStyle/>
            <a:p>
              <a:r>
                <a:rPr lang="es-ES" err="1"/>
                <a:t>fr</a:t>
              </a:r>
              <a:r>
                <a:rPr lang="es-ES"/>
                <a:t> </a:t>
              </a:r>
              <a:r>
                <a:rPr lang="es-ES" err="1"/>
                <a:t>sust</a:t>
              </a:r>
              <a:endParaRPr lang="es-ES"/>
            </a:p>
          </p:txBody>
        </p:sp>
        <p:sp>
          <p:nvSpPr>
            <p:cNvPr id="30" name="29 CuadroTexto"/>
            <p:cNvSpPr txBox="1"/>
            <p:nvPr/>
          </p:nvSpPr>
          <p:spPr>
            <a:xfrm>
              <a:off x="6657493" y="3647061"/>
              <a:ext cx="724878" cy="312885"/>
            </a:xfrm>
            <a:prstGeom prst="rect">
              <a:avLst/>
            </a:prstGeom>
            <a:noFill/>
          </p:spPr>
          <p:txBody>
            <a:bodyPr wrap="none" rtlCol="0">
              <a:spAutoFit/>
            </a:bodyPr>
            <a:lstStyle/>
            <a:p>
              <a:r>
                <a:rPr lang="es-ES" err="1"/>
                <a:t>fr</a:t>
              </a:r>
              <a:r>
                <a:rPr lang="es-ES"/>
                <a:t> </a:t>
              </a:r>
              <a:r>
                <a:rPr lang="es-ES" err="1"/>
                <a:t>adv</a:t>
              </a:r>
              <a:endParaRPr lang="es-ES"/>
            </a:p>
          </p:txBody>
        </p:sp>
        <p:cxnSp>
          <p:nvCxnSpPr>
            <p:cNvPr id="31" name="30 Conector recto"/>
            <p:cNvCxnSpPr>
              <a:stCxn id="11" idx="2"/>
              <a:endCxn id="27" idx="0"/>
            </p:cNvCxnSpPr>
            <p:nvPr/>
          </p:nvCxnSpPr>
          <p:spPr>
            <a:xfrm>
              <a:off x="3436561" y="3256177"/>
              <a:ext cx="27946" cy="54732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32" name="31 Conector recto"/>
            <p:cNvCxnSpPr>
              <a:stCxn id="12" idx="2"/>
              <a:endCxn id="28" idx="0"/>
            </p:cNvCxnSpPr>
            <p:nvPr/>
          </p:nvCxnSpPr>
          <p:spPr>
            <a:xfrm flipH="1">
              <a:off x="4417931" y="3336912"/>
              <a:ext cx="6248" cy="478405"/>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34" name="33 Conector recto"/>
            <p:cNvCxnSpPr>
              <a:stCxn id="14" idx="2"/>
              <a:endCxn id="30" idx="0"/>
            </p:cNvCxnSpPr>
            <p:nvPr/>
          </p:nvCxnSpPr>
          <p:spPr>
            <a:xfrm>
              <a:off x="7019932" y="3301861"/>
              <a:ext cx="0" cy="34520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35" name="34 Conector recto"/>
            <p:cNvCxnSpPr>
              <a:stCxn id="27" idx="2"/>
              <a:endCxn id="15" idx="0"/>
            </p:cNvCxnSpPr>
            <p:nvPr/>
          </p:nvCxnSpPr>
          <p:spPr>
            <a:xfrm>
              <a:off x="3464507" y="4147678"/>
              <a:ext cx="27945" cy="709395"/>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38" name="37 Rectángulo"/>
            <p:cNvSpPr/>
            <p:nvPr/>
          </p:nvSpPr>
          <p:spPr>
            <a:xfrm>
              <a:off x="833487" y="6185609"/>
              <a:ext cx="6834858" cy="369332"/>
            </a:xfrm>
            <a:prstGeom prst="rect">
              <a:avLst/>
            </a:prstGeom>
          </p:spPr>
          <p:txBody>
            <a:bodyPr wrap="square">
              <a:spAutoFit/>
            </a:bodyPr>
            <a:lstStyle/>
            <a:p>
              <a:pPr marL="57150" indent="0">
                <a:buNone/>
              </a:pPr>
              <a:r>
                <a:rPr lang="es-ES" b="1">
                  <a:solidFill>
                    <a:schemeClr val="accent6"/>
                  </a:solidFill>
                </a:rPr>
                <a:t>Por     regla    general,      eso            me             preocupa	         poco</a:t>
              </a:r>
            </a:p>
          </p:txBody>
        </p:sp>
        <p:cxnSp>
          <p:nvCxnSpPr>
            <p:cNvPr id="39" name="38 Conector recto"/>
            <p:cNvCxnSpPr>
              <a:stCxn id="28" idx="2"/>
              <a:endCxn id="20" idx="0"/>
            </p:cNvCxnSpPr>
            <p:nvPr/>
          </p:nvCxnSpPr>
          <p:spPr>
            <a:xfrm>
              <a:off x="4417931" y="4159491"/>
              <a:ext cx="9687" cy="78070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40" name="39 Conector recto"/>
            <p:cNvCxnSpPr>
              <a:stCxn id="13" idx="2"/>
              <a:endCxn id="21" idx="0"/>
            </p:cNvCxnSpPr>
            <p:nvPr/>
          </p:nvCxnSpPr>
          <p:spPr>
            <a:xfrm>
              <a:off x="5530618" y="3353401"/>
              <a:ext cx="15195" cy="1583435"/>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41" name="40 Conector recto"/>
            <p:cNvCxnSpPr>
              <a:stCxn id="30" idx="2"/>
              <a:endCxn id="22" idx="0"/>
            </p:cNvCxnSpPr>
            <p:nvPr/>
          </p:nvCxnSpPr>
          <p:spPr>
            <a:xfrm flipH="1">
              <a:off x="6998965" y="3959946"/>
              <a:ext cx="20967" cy="101102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44" name="43 Conector recto"/>
            <p:cNvCxnSpPr>
              <a:stCxn id="15" idx="2"/>
              <a:endCxn id="45" idx="0"/>
            </p:cNvCxnSpPr>
            <p:nvPr/>
          </p:nvCxnSpPr>
          <p:spPr>
            <a:xfrm>
              <a:off x="3492452" y="5226405"/>
              <a:ext cx="11438" cy="58987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45" name="44 CuadroTexto"/>
            <p:cNvSpPr txBox="1"/>
            <p:nvPr/>
          </p:nvSpPr>
          <p:spPr>
            <a:xfrm>
              <a:off x="3194350" y="5816277"/>
              <a:ext cx="619080" cy="369332"/>
            </a:xfrm>
            <a:prstGeom prst="rect">
              <a:avLst/>
            </a:prstGeom>
            <a:noFill/>
          </p:spPr>
          <p:txBody>
            <a:bodyPr wrap="none" rtlCol="0">
              <a:spAutoFit/>
            </a:bodyPr>
            <a:lstStyle/>
            <a:p>
              <a:r>
                <a:rPr lang="es-ES" i="1" err="1"/>
                <a:t>pron</a:t>
              </a:r>
              <a:endParaRPr lang="es-ES" i="1"/>
            </a:p>
          </p:txBody>
        </p:sp>
        <p:sp>
          <p:nvSpPr>
            <p:cNvPr id="48" name="47 CuadroTexto"/>
            <p:cNvSpPr txBox="1"/>
            <p:nvPr/>
          </p:nvSpPr>
          <p:spPr>
            <a:xfrm>
              <a:off x="4121978" y="5469525"/>
              <a:ext cx="1059279" cy="923330"/>
            </a:xfrm>
            <a:prstGeom prst="rect">
              <a:avLst/>
            </a:prstGeom>
            <a:noFill/>
          </p:spPr>
          <p:txBody>
            <a:bodyPr wrap="square" rtlCol="0">
              <a:spAutoFit/>
            </a:bodyPr>
            <a:lstStyle/>
            <a:p>
              <a:r>
                <a:rPr lang="es-ES" i="1" err="1"/>
                <a:t>pron</a:t>
              </a:r>
              <a:r>
                <a:rPr lang="es-ES" i="1"/>
                <a:t> </a:t>
              </a:r>
            </a:p>
            <a:p>
              <a:r>
                <a:rPr lang="es-ES" i="1" err="1"/>
                <a:t>pers</a:t>
              </a:r>
              <a:r>
                <a:rPr lang="es-ES" i="1"/>
                <a:t> átono</a:t>
              </a:r>
            </a:p>
          </p:txBody>
        </p:sp>
        <p:cxnSp>
          <p:nvCxnSpPr>
            <p:cNvPr id="51" name="50 Conector recto"/>
            <p:cNvCxnSpPr>
              <a:stCxn id="20" idx="2"/>
            </p:cNvCxnSpPr>
            <p:nvPr/>
          </p:nvCxnSpPr>
          <p:spPr>
            <a:xfrm>
              <a:off x="4427618" y="5224636"/>
              <a:ext cx="0" cy="29842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52" name="51 CuadroTexto"/>
            <p:cNvSpPr txBox="1"/>
            <p:nvPr/>
          </p:nvSpPr>
          <p:spPr>
            <a:xfrm>
              <a:off x="5333569" y="5757859"/>
              <a:ext cx="405880" cy="369332"/>
            </a:xfrm>
            <a:prstGeom prst="rect">
              <a:avLst/>
            </a:prstGeom>
            <a:noFill/>
          </p:spPr>
          <p:txBody>
            <a:bodyPr wrap="none" rtlCol="0">
              <a:spAutoFit/>
            </a:bodyPr>
            <a:lstStyle/>
            <a:p>
              <a:pPr algn="ctr"/>
              <a:r>
                <a:rPr lang="es-ES" i="1" err="1"/>
                <a:t>vb</a:t>
              </a:r>
              <a:endParaRPr lang="es-ES" i="1"/>
            </a:p>
          </p:txBody>
        </p:sp>
        <p:sp>
          <p:nvSpPr>
            <p:cNvPr id="53" name="52 CuadroTexto"/>
            <p:cNvSpPr txBox="1"/>
            <p:nvPr/>
          </p:nvSpPr>
          <p:spPr>
            <a:xfrm>
              <a:off x="6757680" y="5722223"/>
              <a:ext cx="524503" cy="369332"/>
            </a:xfrm>
            <a:prstGeom prst="rect">
              <a:avLst/>
            </a:prstGeom>
            <a:noFill/>
          </p:spPr>
          <p:txBody>
            <a:bodyPr wrap="none" rtlCol="0">
              <a:spAutoFit/>
            </a:bodyPr>
            <a:lstStyle/>
            <a:p>
              <a:r>
                <a:rPr lang="es-ES" i="1" err="1"/>
                <a:t>adv</a:t>
              </a:r>
              <a:endParaRPr lang="es-ES" i="1"/>
            </a:p>
          </p:txBody>
        </p:sp>
        <p:cxnSp>
          <p:nvCxnSpPr>
            <p:cNvPr id="54" name="53 Conector recto"/>
            <p:cNvCxnSpPr>
              <a:stCxn id="21" idx="2"/>
              <a:endCxn id="52" idx="0"/>
            </p:cNvCxnSpPr>
            <p:nvPr/>
          </p:nvCxnSpPr>
          <p:spPr>
            <a:xfrm flipH="1">
              <a:off x="5536509" y="5249721"/>
              <a:ext cx="9304" cy="50813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55" name="54 Conector recto"/>
            <p:cNvCxnSpPr>
              <a:stCxn id="22" idx="2"/>
              <a:endCxn id="53" idx="0"/>
            </p:cNvCxnSpPr>
            <p:nvPr/>
          </p:nvCxnSpPr>
          <p:spPr>
            <a:xfrm>
              <a:off x="6998965" y="5283851"/>
              <a:ext cx="20967" cy="43837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89" name="88 Conector recto"/>
            <p:cNvCxnSpPr>
              <a:stCxn id="23" idx="2"/>
              <a:endCxn id="90" idx="0"/>
            </p:cNvCxnSpPr>
            <p:nvPr/>
          </p:nvCxnSpPr>
          <p:spPr>
            <a:xfrm flipH="1">
              <a:off x="1755681" y="1934034"/>
              <a:ext cx="2288565" cy="18900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90" name="89 CuadroTexto"/>
            <p:cNvSpPr txBox="1"/>
            <p:nvPr/>
          </p:nvSpPr>
          <p:spPr>
            <a:xfrm>
              <a:off x="957373" y="2123037"/>
              <a:ext cx="1596615" cy="646331"/>
            </a:xfrm>
            <a:prstGeom prst="rect">
              <a:avLst/>
            </a:prstGeom>
            <a:noFill/>
          </p:spPr>
          <p:txBody>
            <a:bodyPr wrap="square" rtlCol="0">
              <a:spAutoFit/>
            </a:bodyPr>
            <a:lstStyle/>
            <a:p>
              <a:pPr algn="ctr"/>
              <a:r>
                <a:rPr lang="es-ES" err="1"/>
                <a:t>Mododificador</a:t>
              </a:r>
              <a:r>
                <a:rPr lang="es-ES"/>
                <a:t> </a:t>
              </a:r>
              <a:r>
                <a:rPr lang="es-ES" err="1"/>
                <a:t>clausal</a:t>
              </a:r>
              <a:r>
                <a:rPr lang="es-ES"/>
                <a:t> </a:t>
              </a:r>
            </a:p>
          </p:txBody>
        </p:sp>
        <p:sp>
          <p:nvSpPr>
            <p:cNvPr id="91" name="90 CuadroTexto"/>
            <p:cNvSpPr txBox="1"/>
            <p:nvPr/>
          </p:nvSpPr>
          <p:spPr>
            <a:xfrm>
              <a:off x="902887" y="3618072"/>
              <a:ext cx="510076" cy="369332"/>
            </a:xfrm>
            <a:prstGeom prst="rect">
              <a:avLst/>
            </a:prstGeom>
            <a:noFill/>
          </p:spPr>
          <p:txBody>
            <a:bodyPr wrap="none" rtlCol="0">
              <a:spAutoFit/>
            </a:bodyPr>
            <a:lstStyle/>
            <a:p>
              <a:r>
                <a:rPr lang="es-ES"/>
                <a:t>DIR</a:t>
              </a:r>
            </a:p>
          </p:txBody>
        </p:sp>
        <p:sp>
          <p:nvSpPr>
            <p:cNvPr id="92" name="91 CuadroTexto"/>
            <p:cNvSpPr txBox="1"/>
            <p:nvPr/>
          </p:nvSpPr>
          <p:spPr>
            <a:xfrm>
              <a:off x="1836705" y="3638496"/>
              <a:ext cx="621091" cy="284441"/>
            </a:xfrm>
            <a:prstGeom prst="rect">
              <a:avLst/>
            </a:prstGeom>
            <a:noFill/>
          </p:spPr>
          <p:txBody>
            <a:bodyPr wrap="none" rtlCol="0">
              <a:spAutoFit/>
            </a:bodyPr>
            <a:lstStyle/>
            <a:p>
              <a:r>
                <a:rPr lang="es-ES"/>
                <a:t>NOM</a:t>
              </a:r>
            </a:p>
          </p:txBody>
        </p:sp>
        <p:sp>
          <p:nvSpPr>
            <p:cNvPr id="93" name="92 CuadroTexto"/>
            <p:cNvSpPr txBox="1"/>
            <p:nvPr/>
          </p:nvSpPr>
          <p:spPr>
            <a:xfrm>
              <a:off x="1444010" y="4986433"/>
              <a:ext cx="549685" cy="312885"/>
            </a:xfrm>
            <a:prstGeom prst="rect">
              <a:avLst/>
            </a:prstGeom>
            <a:noFill/>
          </p:spPr>
          <p:txBody>
            <a:bodyPr wrap="none" rtlCol="0">
              <a:spAutoFit/>
            </a:bodyPr>
            <a:lstStyle/>
            <a:p>
              <a:r>
                <a:rPr lang="es-ES"/>
                <a:t>NÚC</a:t>
              </a:r>
            </a:p>
          </p:txBody>
        </p:sp>
        <p:sp>
          <p:nvSpPr>
            <p:cNvPr id="94" name="93 CuadroTexto"/>
            <p:cNvSpPr txBox="1"/>
            <p:nvPr/>
          </p:nvSpPr>
          <p:spPr>
            <a:xfrm>
              <a:off x="2243442" y="4985230"/>
              <a:ext cx="615262" cy="284441"/>
            </a:xfrm>
            <a:prstGeom prst="rect">
              <a:avLst/>
            </a:prstGeom>
            <a:noFill/>
          </p:spPr>
          <p:txBody>
            <a:bodyPr wrap="none" rtlCol="0">
              <a:spAutoFit/>
            </a:bodyPr>
            <a:lstStyle/>
            <a:p>
              <a:r>
                <a:rPr lang="es-ES"/>
                <a:t>MOD</a:t>
              </a:r>
            </a:p>
          </p:txBody>
        </p:sp>
        <p:sp>
          <p:nvSpPr>
            <p:cNvPr id="95" name="94 CuadroTexto"/>
            <p:cNvSpPr txBox="1"/>
            <p:nvPr/>
          </p:nvSpPr>
          <p:spPr>
            <a:xfrm>
              <a:off x="1353027" y="3117658"/>
              <a:ext cx="824456" cy="369332"/>
            </a:xfrm>
            <a:prstGeom prst="rect">
              <a:avLst/>
            </a:prstGeom>
            <a:noFill/>
          </p:spPr>
          <p:txBody>
            <a:bodyPr wrap="none" rtlCol="0">
              <a:spAutoFit/>
            </a:bodyPr>
            <a:lstStyle/>
            <a:p>
              <a:r>
                <a:rPr lang="es-ES" err="1"/>
                <a:t>fr</a:t>
              </a:r>
              <a:r>
                <a:rPr lang="es-ES"/>
                <a:t> </a:t>
              </a:r>
              <a:r>
                <a:rPr lang="es-ES" err="1"/>
                <a:t>prep</a:t>
              </a:r>
              <a:endParaRPr lang="es-ES"/>
            </a:p>
          </p:txBody>
        </p:sp>
        <p:cxnSp>
          <p:nvCxnSpPr>
            <p:cNvPr id="96" name="95 Conector recto"/>
            <p:cNvCxnSpPr>
              <a:stCxn id="90" idx="2"/>
              <a:endCxn id="95" idx="0"/>
            </p:cNvCxnSpPr>
            <p:nvPr/>
          </p:nvCxnSpPr>
          <p:spPr>
            <a:xfrm>
              <a:off x="1755681" y="2769368"/>
              <a:ext cx="9574" cy="34829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97" name="96 Conector recto"/>
            <p:cNvCxnSpPr>
              <a:stCxn id="95" idx="2"/>
              <a:endCxn id="91" idx="0"/>
            </p:cNvCxnSpPr>
            <p:nvPr/>
          </p:nvCxnSpPr>
          <p:spPr>
            <a:xfrm flipH="1">
              <a:off x="1157925" y="3486990"/>
              <a:ext cx="607330" cy="13108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98" name="97 Conector recto"/>
            <p:cNvCxnSpPr>
              <a:stCxn id="92" idx="0"/>
              <a:endCxn id="95" idx="2"/>
            </p:cNvCxnSpPr>
            <p:nvPr/>
          </p:nvCxnSpPr>
          <p:spPr>
            <a:xfrm flipH="1" flipV="1">
              <a:off x="1765255" y="3486990"/>
              <a:ext cx="381996" cy="15150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99" name="98 Conector recto"/>
            <p:cNvCxnSpPr>
              <a:stCxn id="105" idx="0"/>
              <a:endCxn id="92" idx="2"/>
            </p:cNvCxnSpPr>
            <p:nvPr/>
          </p:nvCxnSpPr>
          <p:spPr>
            <a:xfrm flipV="1">
              <a:off x="2147251" y="3922937"/>
              <a:ext cx="0" cy="12893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00" name="99 Conector recto"/>
            <p:cNvCxnSpPr>
              <a:stCxn id="105" idx="2"/>
              <a:endCxn id="94" idx="0"/>
            </p:cNvCxnSpPr>
            <p:nvPr/>
          </p:nvCxnSpPr>
          <p:spPr>
            <a:xfrm>
              <a:off x="2147251" y="4421203"/>
              <a:ext cx="403822" cy="56402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01" name="100 Conector recto"/>
            <p:cNvCxnSpPr>
              <a:stCxn id="105" idx="2"/>
              <a:endCxn id="93" idx="0"/>
            </p:cNvCxnSpPr>
            <p:nvPr/>
          </p:nvCxnSpPr>
          <p:spPr>
            <a:xfrm flipH="1">
              <a:off x="1718853" y="4421203"/>
              <a:ext cx="428398" cy="56523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02" name="101 Conector recto"/>
            <p:cNvCxnSpPr>
              <a:stCxn id="91" idx="2"/>
              <a:endCxn id="103" idx="0"/>
            </p:cNvCxnSpPr>
            <p:nvPr/>
          </p:nvCxnSpPr>
          <p:spPr>
            <a:xfrm flipH="1">
              <a:off x="1139020" y="3987404"/>
              <a:ext cx="18905" cy="188247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03" name="102 CuadroTexto"/>
            <p:cNvSpPr txBox="1"/>
            <p:nvPr/>
          </p:nvSpPr>
          <p:spPr>
            <a:xfrm>
              <a:off x="833487" y="5869880"/>
              <a:ext cx="611065" cy="369332"/>
            </a:xfrm>
            <a:prstGeom prst="rect">
              <a:avLst/>
            </a:prstGeom>
            <a:noFill/>
          </p:spPr>
          <p:txBody>
            <a:bodyPr wrap="none" rtlCol="0">
              <a:spAutoFit/>
            </a:bodyPr>
            <a:lstStyle/>
            <a:p>
              <a:r>
                <a:rPr lang="es-ES" i="1" err="1"/>
                <a:t>prep</a:t>
              </a:r>
              <a:endParaRPr lang="es-ES" i="1"/>
            </a:p>
          </p:txBody>
        </p:sp>
        <p:sp>
          <p:nvSpPr>
            <p:cNvPr id="104" name="103 CuadroTexto"/>
            <p:cNvSpPr txBox="1"/>
            <p:nvPr/>
          </p:nvSpPr>
          <p:spPr>
            <a:xfrm>
              <a:off x="1476318" y="5877272"/>
              <a:ext cx="506549" cy="305233"/>
            </a:xfrm>
            <a:prstGeom prst="rect">
              <a:avLst/>
            </a:prstGeom>
            <a:noFill/>
          </p:spPr>
          <p:txBody>
            <a:bodyPr wrap="none" rtlCol="0">
              <a:spAutoFit/>
            </a:bodyPr>
            <a:lstStyle/>
            <a:p>
              <a:r>
                <a:rPr lang="es-ES" i="1" err="1"/>
                <a:t>sust</a:t>
              </a:r>
              <a:endParaRPr lang="es-ES" i="1"/>
            </a:p>
          </p:txBody>
        </p:sp>
        <p:sp>
          <p:nvSpPr>
            <p:cNvPr id="105" name="104 CuadroTexto"/>
            <p:cNvSpPr txBox="1"/>
            <p:nvPr/>
          </p:nvSpPr>
          <p:spPr>
            <a:xfrm>
              <a:off x="1765255" y="4051871"/>
              <a:ext cx="763992" cy="369332"/>
            </a:xfrm>
            <a:prstGeom prst="rect">
              <a:avLst/>
            </a:prstGeom>
            <a:noFill/>
          </p:spPr>
          <p:txBody>
            <a:bodyPr wrap="none" rtlCol="0">
              <a:spAutoFit/>
            </a:bodyPr>
            <a:lstStyle/>
            <a:p>
              <a:r>
                <a:rPr lang="es-ES" err="1"/>
                <a:t>fr</a:t>
              </a:r>
              <a:r>
                <a:rPr lang="es-ES"/>
                <a:t> </a:t>
              </a:r>
              <a:r>
                <a:rPr lang="es-ES" err="1"/>
                <a:t>sust</a:t>
              </a:r>
              <a:endParaRPr lang="es-ES"/>
            </a:p>
          </p:txBody>
        </p:sp>
        <p:cxnSp>
          <p:nvCxnSpPr>
            <p:cNvPr id="106" name="105 Conector recto"/>
            <p:cNvCxnSpPr>
              <a:stCxn id="93" idx="2"/>
              <a:endCxn id="104" idx="0"/>
            </p:cNvCxnSpPr>
            <p:nvPr/>
          </p:nvCxnSpPr>
          <p:spPr>
            <a:xfrm>
              <a:off x="1718853" y="5299318"/>
              <a:ext cx="10740" cy="57795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07" name="106 Conector recto"/>
            <p:cNvCxnSpPr>
              <a:stCxn id="94" idx="2"/>
              <a:endCxn id="157" idx="0"/>
            </p:cNvCxnSpPr>
            <p:nvPr/>
          </p:nvCxnSpPr>
          <p:spPr>
            <a:xfrm>
              <a:off x="2551073" y="5269671"/>
              <a:ext cx="2915" cy="60020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57" name="156 CuadroTexto"/>
            <p:cNvSpPr txBox="1"/>
            <p:nvPr/>
          </p:nvSpPr>
          <p:spPr>
            <a:xfrm>
              <a:off x="2315782" y="5869880"/>
              <a:ext cx="476412" cy="369332"/>
            </a:xfrm>
            <a:prstGeom prst="rect">
              <a:avLst/>
            </a:prstGeom>
            <a:noFill/>
          </p:spPr>
          <p:txBody>
            <a:bodyPr wrap="none" rtlCol="0">
              <a:spAutoFit/>
            </a:bodyPr>
            <a:lstStyle/>
            <a:p>
              <a:r>
                <a:rPr lang="es-ES" i="1" err="1"/>
                <a:t>adj</a:t>
              </a:r>
              <a:endParaRPr lang="es-ES" i="1"/>
            </a:p>
          </p:txBody>
        </p:sp>
      </p:grpSp>
    </p:spTree>
    <p:extLst>
      <p:ext uri="{BB962C8B-B14F-4D97-AF65-F5344CB8AC3E}">
        <p14:creationId xmlns:p14="http://schemas.microsoft.com/office/powerpoint/2010/main" val="6435744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ES"/>
              <a:t>Clasificaciones de los diferentes tipos de cláusulas</a:t>
            </a:r>
          </a:p>
        </p:txBody>
      </p:sp>
      <p:sp>
        <p:nvSpPr>
          <p:cNvPr id="5" name="4 Marcador de texto"/>
          <p:cNvSpPr>
            <a:spLocks noGrp="1"/>
          </p:cNvSpPr>
          <p:nvPr>
            <p:ph type="body" idx="1"/>
          </p:nvPr>
        </p:nvSpPr>
        <p:spPr/>
        <p:txBody>
          <a:bodyPr/>
          <a:lstStyle/>
          <a:p>
            <a:r>
              <a:rPr lang="es-ES"/>
              <a:t>Sintaxis</a:t>
            </a:r>
          </a:p>
        </p:txBody>
      </p:sp>
    </p:spTree>
    <p:extLst>
      <p:ext uri="{BB962C8B-B14F-4D97-AF65-F5344CB8AC3E}">
        <p14:creationId xmlns:p14="http://schemas.microsoft.com/office/powerpoint/2010/main" val="8081488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25760"/>
            <a:ext cx="8229600" cy="1143000"/>
          </a:xfrm>
        </p:spPr>
        <p:txBody>
          <a:bodyPr/>
          <a:lstStyle/>
          <a:p>
            <a:r>
              <a:rPr lang="es-ES"/>
              <a:t>La modalidad oracional (I)</a:t>
            </a:r>
          </a:p>
        </p:txBody>
      </p:sp>
      <p:sp>
        <p:nvSpPr>
          <p:cNvPr id="3" name="2 Marcador de contenido"/>
          <p:cNvSpPr>
            <a:spLocks noGrp="1"/>
          </p:cNvSpPr>
          <p:nvPr>
            <p:ph idx="1"/>
          </p:nvPr>
        </p:nvSpPr>
        <p:spPr>
          <a:xfrm>
            <a:off x="457200" y="1196752"/>
            <a:ext cx="8229600" cy="5184576"/>
          </a:xfrm>
        </p:spPr>
        <p:txBody>
          <a:bodyPr>
            <a:normAutofit lnSpcReduction="10000"/>
          </a:bodyPr>
          <a:lstStyle/>
          <a:p>
            <a:pPr marL="0" indent="0">
              <a:buNone/>
            </a:pPr>
            <a:r>
              <a:rPr lang="es-ES"/>
              <a:t>◊Modalidad: actitud o intención del hablante respecto del contenido de la cláusula .</a:t>
            </a:r>
          </a:p>
          <a:p>
            <a:r>
              <a:rPr lang="es-ES"/>
              <a:t>ENUNCIATIVA o DECLARATIVA: el contenido se percibe real y objetivo (función referencial).</a:t>
            </a:r>
          </a:p>
          <a:p>
            <a:pPr lvl="1"/>
            <a:r>
              <a:rPr lang="es-ES" sz="2600"/>
              <a:t>Características: modo indicativo, entonación objetiva</a:t>
            </a:r>
          </a:p>
          <a:p>
            <a:pPr marL="457200" lvl="1" indent="0">
              <a:buNone/>
            </a:pPr>
            <a:r>
              <a:rPr lang="es-ES" sz="2400" b="1">
                <a:solidFill>
                  <a:schemeClr val="accent6"/>
                </a:solidFill>
              </a:rPr>
              <a:t>→ Fue reprendido por el profesor</a:t>
            </a:r>
          </a:p>
          <a:p>
            <a:r>
              <a:rPr lang="es-ES" sz="3000"/>
              <a:t>DUBITATIVA: </a:t>
            </a:r>
            <a:r>
              <a:rPr lang="es-ES"/>
              <a:t>expresa duda (f. expresiva).</a:t>
            </a:r>
          </a:p>
          <a:p>
            <a:pPr lvl="1"/>
            <a:r>
              <a:rPr lang="es-ES" sz="2600"/>
              <a:t>Características: modo subjuntivo (o bien tiempos futuros o condicionales o perífrasis verbales), modificadores oracionales de tipo adverbial.</a:t>
            </a:r>
          </a:p>
          <a:p>
            <a:pPr marL="457200" lvl="1" indent="0">
              <a:buNone/>
            </a:pPr>
            <a:r>
              <a:rPr lang="es-ES" sz="2400" b="1">
                <a:solidFill>
                  <a:schemeClr val="accent6"/>
                </a:solidFill>
              </a:rPr>
              <a:t>→ </a:t>
            </a:r>
            <a:r>
              <a:rPr lang="es-ES" sz="2400" b="1">
                <a:solidFill>
                  <a:srgbClr val="00B050"/>
                </a:solidFill>
              </a:rPr>
              <a:t>Quizás</a:t>
            </a:r>
            <a:r>
              <a:rPr lang="es-ES" sz="2400" b="1">
                <a:solidFill>
                  <a:schemeClr val="accent6"/>
                </a:solidFill>
              </a:rPr>
              <a:t> ya esté en casa. </a:t>
            </a:r>
            <a:r>
              <a:rPr lang="es-ES" sz="2400" b="1">
                <a:solidFill>
                  <a:srgbClr val="00B050"/>
                </a:solidFill>
              </a:rPr>
              <a:t>Puede que llegue </a:t>
            </a:r>
            <a:r>
              <a:rPr lang="es-ES" sz="2400" b="1">
                <a:solidFill>
                  <a:schemeClr val="accent6"/>
                </a:solidFill>
              </a:rPr>
              <a:t>a tiempo…</a:t>
            </a:r>
          </a:p>
          <a:p>
            <a:endParaRPr lang="es-ES" sz="3000"/>
          </a:p>
          <a:p>
            <a:pPr lvl="1"/>
            <a:endParaRPr lang="es-ES" sz="2600"/>
          </a:p>
        </p:txBody>
      </p:sp>
    </p:spTree>
    <p:extLst>
      <p:ext uri="{BB962C8B-B14F-4D97-AF65-F5344CB8AC3E}">
        <p14:creationId xmlns:p14="http://schemas.microsoft.com/office/powerpoint/2010/main" val="26503143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La modalidad oracional (II)</a:t>
            </a:r>
          </a:p>
        </p:txBody>
      </p:sp>
      <p:sp>
        <p:nvSpPr>
          <p:cNvPr id="3" name="2 Marcador de contenido"/>
          <p:cNvSpPr>
            <a:spLocks noGrp="1"/>
          </p:cNvSpPr>
          <p:nvPr>
            <p:ph idx="1"/>
          </p:nvPr>
        </p:nvSpPr>
        <p:spPr>
          <a:xfrm>
            <a:off x="457200" y="1600200"/>
            <a:ext cx="8229600" cy="4421088"/>
          </a:xfrm>
        </p:spPr>
        <p:txBody>
          <a:bodyPr>
            <a:normAutofit/>
          </a:bodyPr>
          <a:lstStyle/>
          <a:p>
            <a:r>
              <a:rPr lang="es-ES"/>
              <a:t>DESIDERATIVA: expresa deseo (f. expresiva).</a:t>
            </a:r>
          </a:p>
          <a:p>
            <a:pPr lvl="1"/>
            <a:r>
              <a:rPr lang="es-ES" sz="2600"/>
              <a:t>Características: modo subjuntivo, modificadores oracionales del tipo de </a:t>
            </a:r>
            <a:r>
              <a:rPr lang="es-ES" sz="2600" i="1"/>
              <a:t>ojalá…</a:t>
            </a:r>
            <a:r>
              <a:rPr lang="es-ES" sz="2600"/>
              <a:t>, </a:t>
            </a:r>
            <a:r>
              <a:rPr lang="es-ES" sz="2600" i="1"/>
              <a:t>así</a:t>
            </a:r>
            <a:r>
              <a:rPr lang="es-ES" sz="2600"/>
              <a:t>…, </a:t>
            </a:r>
            <a:r>
              <a:rPr lang="es-ES" sz="2600" i="1"/>
              <a:t>que</a:t>
            </a:r>
            <a:r>
              <a:rPr lang="es-ES" sz="2600"/>
              <a:t>…</a:t>
            </a:r>
          </a:p>
          <a:p>
            <a:pPr marL="457200" lvl="1" indent="0">
              <a:buNone/>
            </a:pPr>
            <a:r>
              <a:rPr lang="es-ES" sz="2400" b="1">
                <a:solidFill>
                  <a:schemeClr val="accent6"/>
                </a:solidFill>
              </a:rPr>
              <a:t>→ </a:t>
            </a:r>
            <a:r>
              <a:rPr lang="es-ES" sz="2400" b="1">
                <a:solidFill>
                  <a:srgbClr val="00B050"/>
                </a:solidFill>
              </a:rPr>
              <a:t>Ojalá</a:t>
            </a:r>
            <a:r>
              <a:rPr lang="es-ES" sz="2400" b="1">
                <a:solidFill>
                  <a:schemeClr val="accent6"/>
                </a:solidFill>
              </a:rPr>
              <a:t> pudiera ir… ¡</a:t>
            </a:r>
            <a:r>
              <a:rPr lang="es-ES" sz="2400" b="1">
                <a:solidFill>
                  <a:srgbClr val="00B050"/>
                </a:solidFill>
              </a:rPr>
              <a:t>Que</a:t>
            </a:r>
            <a:r>
              <a:rPr lang="es-ES" sz="2400" b="1">
                <a:solidFill>
                  <a:schemeClr val="accent6"/>
                </a:solidFill>
              </a:rPr>
              <a:t> tuviera yo tu edad!</a:t>
            </a:r>
          </a:p>
          <a:p>
            <a:r>
              <a:rPr lang="es-ES" sz="3000"/>
              <a:t>EXCLAMATIVA: </a:t>
            </a:r>
            <a:r>
              <a:rPr lang="es-ES"/>
              <a:t>expresa emoción (f. expresiva).</a:t>
            </a:r>
          </a:p>
          <a:p>
            <a:pPr lvl="1"/>
            <a:r>
              <a:rPr lang="es-ES" sz="2600"/>
              <a:t>Características: entonación exclamativa (signos de exclamación en la escritura); determinantes, adverbios o pronombres exclamativos; interjecciones.</a:t>
            </a:r>
          </a:p>
          <a:p>
            <a:pPr marL="457200" lvl="1" indent="0">
              <a:buNone/>
            </a:pPr>
            <a:r>
              <a:rPr lang="es-ES" sz="2400" b="1">
                <a:solidFill>
                  <a:schemeClr val="accent6"/>
                </a:solidFill>
              </a:rPr>
              <a:t>→ ¡Eso no es justo!, ¡</a:t>
            </a:r>
            <a:r>
              <a:rPr lang="es-ES" sz="2400" b="1" err="1">
                <a:solidFill>
                  <a:schemeClr val="accent6"/>
                </a:solidFill>
              </a:rPr>
              <a:t>Hey</a:t>
            </a:r>
            <a:r>
              <a:rPr lang="es-ES" sz="2400" b="1">
                <a:solidFill>
                  <a:schemeClr val="accent6"/>
                </a:solidFill>
              </a:rPr>
              <a:t>, qué haces!...</a:t>
            </a:r>
            <a:endParaRPr lang="es-ES" sz="3000"/>
          </a:p>
        </p:txBody>
      </p:sp>
    </p:spTree>
    <p:extLst>
      <p:ext uri="{BB962C8B-B14F-4D97-AF65-F5344CB8AC3E}">
        <p14:creationId xmlns:p14="http://schemas.microsoft.com/office/powerpoint/2010/main" val="7923724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La modalidad oracional (III)</a:t>
            </a:r>
          </a:p>
        </p:txBody>
      </p:sp>
      <p:sp>
        <p:nvSpPr>
          <p:cNvPr id="3" name="2 Marcador de contenido"/>
          <p:cNvSpPr>
            <a:spLocks noGrp="1"/>
          </p:cNvSpPr>
          <p:nvPr>
            <p:ph idx="1"/>
          </p:nvPr>
        </p:nvSpPr>
        <p:spPr>
          <a:xfrm>
            <a:off x="457200" y="1600200"/>
            <a:ext cx="8229600" cy="4421088"/>
          </a:xfrm>
        </p:spPr>
        <p:txBody>
          <a:bodyPr>
            <a:normAutofit fontScale="92500" lnSpcReduction="20000"/>
          </a:bodyPr>
          <a:lstStyle/>
          <a:p>
            <a:r>
              <a:rPr lang="es-ES" dirty="0"/>
              <a:t>EXHORTATIVA o IMPERATIVA: expresa orden o mandato (función apelativa).</a:t>
            </a:r>
          </a:p>
          <a:p>
            <a:pPr lvl="1"/>
            <a:r>
              <a:rPr lang="es-ES" sz="2600" dirty="0"/>
              <a:t>Características: modo imperativo o subjuntivo (o presente de indicativo, infinitivo en usos vulgares), modificadores oracionales del tipo de </a:t>
            </a:r>
            <a:r>
              <a:rPr lang="es-ES" sz="2600" i="1" dirty="0"/>
              <a:t>por favor…</a:t>
            </a:r>
            <a:r>
              <a:rPr lang="es-ES" sz="2600" dirty="0"/>
              <a:t>, </a:t>
            </a:r>
            <a:r>
              <a:rPr lang="es-ES" sz="2600" i="1" dirty="0"/>
              <a:t>de una vez…</a:t>
            </a:r>
            <a:endParaRPr lang="es-ES" sz="2600" dirty="0"/>
          </a:p>
          <a:p>
            <a:pPr marL="457200" lvl="1" indent="0">
              <a:buNone/>
            </a:pPr>
            <a:r>
              <a:rPr lang="es-ES" sz="2400" b="1" dirty="0">
                <a:solidFill>
                  <a:schemeClr val="accent6"/>
                </a:solidFill>
              </a:rPr>
              <a:t>→ Cállate </a:t>
            </a:r>
            <a:r>
              <a:rPr lang="es-ES" sz="2400" b="1" dirty="0">
                <a:solidFill>
                  <a:srgbClr val="00B050"/>
                </a:solidFill>
              </a:rPr>
              <a:t>de una vez </a:t>
            </a:r>
            <a:r>
              <a:rPr lang="es-ES" sz="2400" b="1" dirty="0">
                <a:solidFill>
                  <a:schemeClr val="accent6"/>
                </a:solidFill>
              </a:rPr>
              <a:t>… ¡</a:t>
            </a:r>
            <a:r>
              <a:rPr lang="es-ES" sz="2400" b="1" dirty="0">
                <a:solidFill>
                  <a:srgbClr val="00B050"/>
                </a:solidFill>
              </a:rPr>
              <a:t>Por favor</a:t>
            </a:r>
            <a:r>
              <a:rPr lang="es-ES" sz="2400" b="1" dirty="0">
                <a:solidFill>
                  <a:schemeClr val="accent6"/>
                </a:solidFill>
              </a:rPr>
              <a:t> estaos quietos!</a:t>
            </a:r>
          </a:p>
          <a:p>
            <a:r>
              <a:rPr lang="es-ES" sz="3000" dirty="0"/>
              <a:t>INTERROGATIVA: </a:t>
            </a:r>
            <a:r>
              <a:rPr lang="es-ES" dirty="0"/>
              <a:t>solicita información (función apelativa). Tipos:</a:t>
            </a:r>
          </a:p>
          <a:p>
            <a:pPr lvl="1"/>
            <a:r>
              <a:rPr lang="es-ES" sz="2600" dirty="0"/>
              <a:t>TOTALES: pregunta por todo el enunciado, la respuesta es </a:t>
            </a:r>
            <a:r>
              <a:rPr lang="es-ES" sz="2600" i="1" dirty="0"/>
              <a:t>sí</a:t>
            </a:r>
            <a:r>
              <a:rPr lang="es-ES" sz="2600" dirty="0"/>
              <a:t> o </a:t>
            </a:r>
            <a:r>
              <a:rPr lang="es-ES" sz="2600" i="1" dirty="0"/>
              <a:t>no</a:t>
            </a:r>
            <a:r>
              <a:rPr lang="es-ES" sz="2600" dirty="0"/>
              <a:t>. </a:t>
            </a:r>
            <a:r>
              <a:rPr lang="es-ES" sz="2400" b="1" dirty="0">
                <a:solidFill>
                  <a:schemeClr val="accent6"/>
                </a:solidFill>
              </a:rPr>
              <a:t>→ ¿Quieres venir? No, gracias.</a:t>
            </a:r>
          </a:p>
          <a:p>
            <a:pPr lvl="1"/>
            <a:r>
              <a:rPr lang="es-ES" sz="2600" dirty="0"/>
              <a:t>PARCIALES: pregunta por parte del enunciado, la respuesta nunca puede ser sí o no. </a:t>
            </a:r>
            <a:r>
              <a:rPr lang="es-ES" sz="2400" b="1" dirty="0">
                <a:solidFill>
                  <a:srgbClr val="F79646"/>
                </a:solidFill>
              </a:rPr>
              <a:t>→ ¿Quién quiere venir? Yo no voy.</a:t>
            </a:r>
            <a:endParaRPr lang="es-ES" sz="3000" dirty="0"/>
          </a:p>
        </p:txBody>
      </p:sp>
    </p:spTree>
    <p:extLst>
      <p:ext uri="{BB962C8B-B14F-4D97-AF65-F5344CB8AC3E}">
        <p14:creationId xmlns:p14="http://schemas.microsoft.com/office/powerpoint/2010/main" val="38596411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La modalidad oracional (IV)</a:t>
            </a:r>
          </a:p>
        </p:txBody>
      </p:sp>
      <p:sp>
        <p:nvSpPr>
          <p:cNvPr id="3" name="2 Marcador de contenido"/>
          <p:cNvSpPr>
            <a:spLocks noGrp="1"/>
          </p:cNvSpPr>
          <p:nvPr>
            <p:ph idx="1"/>
          </p:nvPr>
        </p:nvSpPr>
        <p:spPr>
          <a:xfrm>
            <a:off x="457200" y="1600200"/>
            <a:ext cx="8229600" cy="4421088"/>
          </a:xfrm>
        </p:spPr>
        <p:txBody>
          <a:bodyPr>
            <a:normAutofit lnSpcReduction="10000"/>
          </a:bodyPr>
          <a:lstStyle/>
          <a:p>
            <a:r>
              <a:rPr lang="es-ES" dirty="0"/>
              <a:t>INTERROGATIVAS según su expresión:</a:t>
            </a:r>
          </a:p>
          <a:p>
            <a:pPr lvl="1"/>
            <a:r>
              <a:rPr lang="es-ES" sz="2400" dirty="0"/>
              <a:t>DIRECTAS: va entre signos de interrogación </a:t>
            </a:r>
            <a:r>
              <a:rPr lang="es-ES" sz="2000" b="1" dirty="0">
                <a:solidFill>
                  <a:schemeClr val="accent6"/>
                </a:solidFill>
              </a:rPr>
              <a:t>→ ¿Vienes?</a:t>
            </a:r>
          </a:p>
          <a:p>
            <a:pPr lvl="1"/>
            <a:r>
              <a:rPr lang="es-ES" sz="2400" dirty="0"/>
              <a:t>INDIRECTAS: sin signos de interrogación </a:t>
            </a:r>
            <a:r>
              <a:rPr lang="es-ES" sz="2000" b="1" dirty="0">
                <a:solidFill>
                  <a:schemeClr val="accent6"/>
                </a:solidFill>
              </a:rPr>
              <a:t>→ Dime si vienes</a:t>
            </a:r>
          </a:p>
          <a:p>
            <a:endParaRPr lang="es-ES" sz="2800" dirty="0"/>
          </a:p>
          <a:p>
            <a:endParaRPr lang="es-ES" sz="2800" dirty="0"/>
          </a:p>
          <a:p>
            <a:r>
              <a:rPr lang="es-ES" sz="2800" dirty="0"/>
              <a:t>Independientemente de la modalidad TODAS LAS ORACIONES pueden ser </a:t>
            </a:r>
            <a:r>
              <a:rPr lang="es-ES" sz="2000" b="1" dirty="0"/>
              <a:t>AFIRMATIVAS o NEGATIVAS</a:t>
            </a:r>
            <a:r>
              <a:rPr lang="es-ES" sz="2000" dirty="0"/>
              <a:t>: </a:t>
            </a:r>
          </a:p>
          <a:p>
            <a:pPr marL="457200" lvl="1" indent="0">
              <a:buNone/>
            </a:pPr>
            <a:r>
              <a:rPr lang="es-ES" b="1" dirty="0">
                <a:solidFill>
                  <a:schemeClr val="accent6"/>
                </a:solidFill>
              </a:rPr>
              <a:t>→ Voy para allá. Me gustas tu </a:t>
            </a:r>
          </a:p>
          <a:p>
            <a:pPr marL="457200" lvl="1" indent="0">
              <a:buNone/>
            </a:pPr>
            <a:r>
              <a:rPr lang="es-ES" b="1" dirty="0">
                <a:solidFill>
                  <a:schemeClr val="accent6"/>
                </a:solidFill>
              </a:rPr>
              <a:t>→ Nunca vuelvas por aquí.</a:t>
            </a:r>
          </a:p>
          <a:p>
            <a:pPr marL="0" indent="0">
              <a:buNone/>
            </a:pPr>
            <a:endParaRPr lang="es-ES" sz="2400" dirty="0"/>
          </a:p>
        </p:txBody>
      </p:sp>
    </p:spTree>
    <p:extLst>
      <p:ext uri="{BB962C8B-B14F-4D97-AF65-F5344CB8AC3E}">
        <p14:creationId xmlns:p14="http://schemas.microsoft.com/office/powerpoint/2010/main" val="38596411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a:t>Según la relación SUJ-PRED</a:t>
            </a:r>
          </a:p>
        </p:txBody>
      </p:sp>
      <p:sp>
        <p:nvSpPr>
          <p:cNvPr id="3" name="2 Marcador de contenido"/>
          <p:cNvSpPr>
            <a:spLocks noGrp="1"/>
          </p:cNvSpPr>
          <p:nvPr>
            <p:ph idx="1"/>
          </p:nvPr>
        </p:nvSpPr>
        <p:spPr>
          <a:xfrm>
            <a:off x="457200" y="1340768"/>
            <a:ext cx="8229600" cy="4968552"/>
          </a:xfrm>
        </p:spPr>
        <p:txBody>
          <a:bodyPr>
            <a:normAutofit fontScale="55000" lnSpcReduction="20000"/>
          </a:bodyPr>
          <a:lstStyle/>
          <a:p>
            <a:r>
              <a:rPr lang="es-ES"/>
              <a:t>IMPERSONAL o UNIMEMBRE: oraciones sin sujeto léxico (que no con sujeto elidido)</a:t>
            </a:r>
          </a:p>
          <a:p>
            <a:pPr marL="457200" lvl="1" indent="0">
              <a:buNone/>
            </a:pPr>
            <a:r>
              <a:rPr lang="es-ES" sz="3200" b="1">
                <a:solidFill>
                  <a:schemeClr val="accent6"/>
                </a:solidFill>
              </a:rPr>
              <a:t>→ Voy para allá &gt;&gt; sujeto elidido u omitido = </a:t>
            </a:r>
            <a:r>
              <a:rPr lang="es-ES" sz="3200" b="1">
                <a:solidFill>
                  <a:srgbClr val="00B050"/>
                </a:solidFill>
              </a:rPr>
              <a:t>[YO]</a:t>
            </a:r>
            <a:r>
              <a:rPr lang="es-ES" sz="3200" b="1">
                <a:solidFill>
                  <a:schemeClr val="accent6"/>
                </a:solidFill>
              </a:rPr>
              <a:t> </a:t>
            </a:r>
            <a:r>
              <a:rPr lang="es-ES" sz="3200" b="1">
                <a:solidFill>
                  <a:srgbClr val="FF0000"/>
                </a:solidFill>
              </a:rPr>
              <a:t>*NO es IMPERSONAL</a:t>
            </a:r>
          </a:p>
          <a:p>
            <a:pPr marL="457200" lvl="1" indent="0">
              <a:buNone/>
            </a:pPr>
            <a:r>
              <a:rPr lang="es-ES" sz="3200" b="1">
                <a:solidFill>
                  <a:schemeClr val="accent6"/>
                </a:solidFill>
              </a:rPr>
              <a:t>→ Por aquí hay que moverse con cuidado</a:t>
            </a:r>
            <a:r>
              <a:rPr lang="es-ES" sz="3200" b="1"/>
              <a:t>&gt;&gt; IMPERSONAL (sin sujeto)</a:t>
            </a:r>
          </a:p>
          <a:p>
            <a:pPr marL="457200" lvl="1" indent="0">
              <a:buNone/>
            </a:pPr>
            <a:r>
              <a:rPr lang="es-ES" sz="2900" b="1">
                <a:solidFill>
                  <a:schemeClr val="accent6"/>
                </a:solidFill>
              </a:rPr>
              <a:t>→ </a:t>
            </a:r>
            <a:r>
              <a:rPr lang="es-ES" sz="2900" b="1">
                <a:solidFill>
                  <a:srgbClr val="00B050"/>
                </a:solidFill>
              </a:rPr>
              <a:t>Las nubes </a:t>
            </a:r>
            <a:r>
              <a:rPr lang="es-ES" sz="2900" b="1">
                <a:solidFill>
                  <a:schemeClr val="accent6"/>
                </a:solidFill>
              </a:rPr>
              <a:t>derramaban agua sobre la ciudad &gt;&gt; </a:t>
            </a:r>
            <a:r>
              <a:rPr lang="es-ES" sz="2900" b="1">
                <a:solidFill>
                  <a:srgbClr val="00B050"/>
                </a:solidFill>
              </a:rPr>
              <a:t>La nube </a:t>
            </a:r>
            <a:r>
              <a:rPr lang="es-ES" sz="2900" b="1">
                <a:solidFill>
                  <a:schemeClr val="accent6"/>
                </a:solidFill>
              </a:rPr>
              <a:t>derramó…. </a:t>
            </a:r>
            <a:r>
              <a:rPr lang="es-ES" sz="2900" b="1">
                <a:solidFill>
                  <a:srgbClr val="FF0000"/>
                </a:solidFill>
              </a:rPr>
              <a:t>*(con SUJ)</a:t>
            </a:r>
          </a:p>
          <a:p>
            <a:pPr marL="457200" lvl="1" indent="0">
              <a:buNone/>
            </a:pPr>
            <a:r>
              <a:rPr lang="es-ES" sz="3200" b="1">
                <a:solidFill>
                  <a:schemeClr val="accent6"/>
                </a:solidFill>
              </a:rPr>
              <a:t>***Llovía mucho en la ciudad ayer </a:t>
            </a:r>
            <a:r>
              <a:rPr lang="es-ES" sz="3200" b="1"/>
              <a:t>&gt;&gt;</a:t>
            </a:r>
            <a:r>
              <a:rPr lang="es-ES" sz="3200" b="1">
                <a:solidFill>
                  <a:schemeClr val="accent6"/>
                </a:solidFill>
              </a:rPr>
              <a:t> </a:t>
            </a:r>
            <a:r>
              <a:rPr lang="es-ES" sz="3200" b="1"/>
              <a:t>IMPERSONAL  sin SUJETO LÉXICO</a:t>
            </a:r>
          </a:p>
          <a:p>
            <a:pPr lvl="1"/>
            <a:r>
              <a:rPr lang="es-ES" sz="2900"/>
              <a:t>Características: </a:t>
            </a:r>
          </a:p>
          <a:p>
            <a:pPr lvl="2"/>
            <a:r>
              <a:rPr lang="es-ES" sz="2900"/>
              <a:t>El verbo está obligatoriamente en 3ª persona de singular.</a:t>
            </a:r>
          </a:p>
          <a:p>
            <a:pPr lvl="1"/>
            <a:r>
              <a:rPr lang="es-ES" sz="2900"/>
              <a:t>Tipos:</a:t>
            </a:r>
          </a:p>
          <a:p>
            <a:pPr lvl="2"/>
            <a:r>
              <a:rPr lang="es-ES" sz="2900"/>
              <a:t>Verbos de fenómenos meteorológicos </a:t>
            </a:r>
            <a:r>
              <a:rPr lang="es-ES" sz="2900" b="1">
                <a:solidFill>
                  <a:schemeClr val="accent6"/>
                </a:solidFill>
              </a:rPr>
              <a:t>→ Granizó todo el día </a:t>
            </a:r>
          </a:p>
          <a:p>
            <a:pPr lvl="2"/>
            <a:r>
              <a:rPr lang="es-ES" sz="2900"/>
              <a:t>Verbos de significado existencial; </a:t>
            </a:r>
            <a:r>
              <a:rPr lang="es-ES" sz="2900" err="1"/>
              <a:t>vb</a:t>
            </a:r>
            <a:r>
              <a:rPr lang="es-ES" sz="2900"/>
              <a:t>. ser  en construcciones temporales; </a:t>
            </a:r>
            <a:r>
              <a:rPr lang="es-ES" sz="2900" err="1"/>
              <a:t>vb</a:t>
            </a:r>
            <a:r>
              <a:rPr lang="es-ES" sz="2900"/>
              <a:t>. haber cuando indica tiempo, fenómenos meteorológicos o cuando no es auxiliar; </a:t>
            </a:r>
            <a:r>
              <a:rPr lang="es-ES" sz="2900" err="1"/>
              <a:t>vb</a:t>
            </a:r>
            <a:r>
              <a:rPr lang="es-ES" sz="2900"/>
              <a:t>. bastar o  sobrar en ciertos contextos </a:t>
            </a:r>
            <a:r>
              <a:rPr lang="es-ES" sz="2900" b="1">
                <a:solidFill>
                  <a:schemeClr val="accent6"/>
                </a:solidFill>
              </a:rPr>
              <a:t>→ Hace frío. Es de noche. Había días malos y otros mejores. Basta con que prestes atención…</a:t>
            </a:r>
          </a:p>
          <a:p>
            <a:pPr lvl="2"/>
            <a:r>
              <a:rPr lang="es-ES" sz="2900" i="1"/>
              <a:t>Se </a:t>
            </a:r>
            <a:r>
              <a:rPr lang="es-ES" sz="2900"/>
              <a:t> impersonal + </a:t>
            </a:r>
            <a:r>
              <a:rPr lang="es-ES" sz="2900" err="1"/>
              <a:t>vb</a:t>
            </a:r>
            <a:r>
              <a:rPr lang="es-ES" sz="2900"/>
              <a:t>. en 3ª persona </a:t>
            </a:r>
            <a:r>
              <a:rPr lang="es-ES" sz="2900" b="1">
                <a:solidFill>
                  <a:schemeClr val="accent6"/>
                </a:solidFill>
              </a:rPr>
              <a:t>→ Se vende. Se dice que lo harán. </a:t>
            </a:r>
          </a:p>
          <a:p>
            <a:r>
              <a:rPr lang="es-ES"/>
              <a:t>NO IMPERSONAL o BIMEMBRE: oraciones con sujeto léxico. Este puede aparecer tanto expreso como elidido u omitido.</a:t>
            </a:r>
          </a:p>
          <a:p>
            <a:pPr marL="457200" lvl="1" indent="0">
              <a:buNone/>
            </a:pPr>
            <a:r>
              <a:rPr lang="es-ES" sz="3200" b="1">
                <a:solidFill>
                  <a:schemeClr val="accent6"/>
                </a:solidFill>
              </a:rPr>
              <a:t>→ Voy para allá </a:t>
            </a:r>
            <a:r>
              <a:rPr lang="es-ES" sz="3200" b="1"/>
              <a:t>&gt;&gt; sujeto elidido u omitido = </a:t>
            </a:r>
            <a:r>
              <a:rPr lang="es-ES" sz="3200" b="1">
                <a:solidFill>
                  <a:srgbClr val="00B050"/>
                </a:solidFill>
              </a:rPr>
              <a:t>[YO]</a:t>
            </a:r>
            <a:r>
              <a:rPr lang="es-ES" sz="3200" b="1">
                <a:solidFill>
                  <a:schemeClr val="accent6"/>
                </a:solidFill>
              </a:rPr>
              <a:t> </a:t>
            </a:r>
          </a:p>
          <a:p>
            <a:pPr marL="457200" lvl="1" indent="0">
              <a:buNone/>
            </a:pPr>
            <a:r>
              <a:rPr lang="es-ES" sz="3200" b="1">
                <a:solidFill>
                  <a:schemeClr val="accent6"/>
                </a:solidFill>
              </a:rPr>
              <a:t>→ Nos invitaron a cenar </a:t>
            </a:r>
            <a:r>
              <a:rPr lang="es-ES" sz="3200" b="1"/>
              <a:t>&gt;&gt; sujeto elidido u omitido = </a:t>
            </a:r>
            <a:r>
              <a:rPr lang="es-ES" sz="3200" b="1">
                <a:solidFill>
                  <a:srgbClr val="00B050"/>
                </a:solidFill>
              </a:rPr>
              <a:t>[NOSOTROS]</a:t>
            </a:r>
            <a:r>
              <a:rPr lang="es-ES" sz="3200" b="1">
                <a:solidFill>
                  <a:schemeClr val="accent6"/>
                </a:solidFill>
              </a:rPr>
              <a:t> </a:t>
            </a:r>
          </a:p>
          <a:p>
            <a:pPr marL="457200" lvl="1" indent="0">
              <a:buNone/>
            </a:pPr>
            <a:r>
              <a:rPr lang="es-ES" sz="2900" b="1">
                <a:solidFill>
                  <a:schemeClr val="accent6"/>
                </a:solidFill>
              </a:rPr>
              <a:t>→ </a:t>
            </a:r>
            <a:r>
              <a:rPr lang="es-ES" sz="2900" b="1">
                <a:solidFill>
                  <a:srgbClr val="00B050"/>
                </a:solidFill>
              </a:rPr>
              <a:t>Las cosas </a:t>
            </a:r>
            <a:r>
              <a:rPr lang="es-ES" sz="2900" b="1">
                <a:solidFill>
                  <a:schemeClr val="accent6"/>
                </a:solidFill>
              </a:rPr>
              <a:t>no se solucionó tan fácilmente &gt;&gt; </a:t>
            </a:r>
            <a:r>
              <a:rPr lang="es-ES" sz="2900" b="1">
                <a:solidFill>
                  <a:srgbClr val="00B050"/>
                </a:solidFill>
              </a:rPr>
              <a:t>La cosa </a:t>
            </a:r>
            <a:r>
              <a:rPr lang="es-ES" sz="2900" b="1">
                <a:solidFill>
                  <a:schemeClr val="accent6"/>
                </a:solidFill>
              </a:rPr>
              <a:t>no se solucionó tan …. </a:t>
            </a:r>
          </a:p>
        </p:txBody>
      </p:sp>
    </p:spTree>
    <p:extLst>
      <p:ext uri="{BB962C8B-B14F-4D97-AF65-F5344CB8AC3E}">
        <p14:creationId xmlns:p14="http://schemas.microsoft.com/office/powerpoint/2010/main" val="38596411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Según la estructura del PRED (I)</a:t>
            </a:r>
          </a:p>
        </p:txBody>
      </p:sp>
      <p:sp>
        <p:nvSpPr>
          <p:cNvPr id="3" name="2 Marcador de contenido"/>
          <p:cNvSpPr>
            <a:spLocks noGrp="1"/>
          </p:cNvSpPr>
          <p:nvPr>
            <p:ph idx="1"/>
          </p:nvPr>
        </p:nvSpPr>
        <p:spPr/>
        <p:txBody>
          <a:bodyPr>
            <a:normAutofit/>
          </a:bodyPr>
          <a:lstStyle/>
          <a:p>
            <a:r>
              <a:rPr lang="es-ES" dirty="0"/>
              <a:t>ATRIBUTIVA:</a:t>
            </a:r>
          </a:p>
          <a:p>
            <a:pPr lvl="1"/>
            <a:r>
              <a:rPr lang="es-ES" dirty="0"/>
              <a:t>Oración con verbo copulativo, presenta predicado nominal (y </a:t>
            </a:r>
            <a:r>
              <a:rPr lang="es-ES" dirty="0">
                <a:solidFill>
                  <a:srgbClr val="00B050"/>
                </a:solidFill>
              </a:rPr>
              <a:t>ATRIBUTO</a:t>
            </a:r>
            <a:r>
              <a:rPr lang="es-ES" dirty="0"/>
              <a:t>).</a:t>
            </a:r>
          </a:p>
          <a:p>
            <a:pPr marL="457200" lvl="1" indent="0">
              <a:buNone/>
            </a:pPr>
            <a:r>
              <a:rPr lang="es-ES" sz="2400" b="1" dirty="0">
                <a:solidFill>
                  <a:schemeClr val="accent6"/>
                </a:solidFill>
              </a:rPr>
              <a:t>→ La casa </a:t>
            </a:r>
            <a:r>
              <a:rPr lang="es-ES" sz="2400" b="1" u="sng" dirty="0">
                <a:solidFill>
                  <a:schemeClr val="accent6"/>
                </a:solidFill>
              </a:rPr>
              <a:t>está</a:t>
            </a:r>
            <a:r>
              <a:rPr lang="es-ES" sz="2400" b="1" dirty="0">
                <a:solidFill>
                  <a:schemeClr val="accent6"/>
                </a:solidFill>
              </a:rPr>
              <a:t> </a:t>
            </a:r>
            <a:r>
              <a:rPr lang="es-ES" sz="2400" b="1" dirty="0">
                <a:solidFill>
                  <a:srgbClr val="00B050"/>
                </a:solidFill>
              </a:rPr>
              <a:t>recién arreglada</a:t>
            </a:r>
            <a:r>
              <a:rPr lang="es-ES" sz="2400" b="1" dirty="0">
                <a:solidFill>
                  <a:schemeClr val="accent6"/>
                </a:solidFill>
              </a:rPr>
              <a:t>. </a:t>
            </a:r>
            <a:r>
              <a:rPr lang="es-ES" sz="2400" b="1" u="sng" dirty="0">
                <a:solidFill>
                  <a:schemeClr val="accent6"/>
                </a:solidFill>
              </a:rPr>
              <a:t>Parecen</a:t>
            </a:r>
            <a:r>
              <a:rPr lang="es-ES" sz="2400" b="1" dirty="0">
                <a:solidFill>
                  <a:schemeClr val="accent6"/>
                </a:solidFill>
              </a:rPr>
              <a:t> </a:t>
            </a:r>
            <a:r>
              <a:rPr lang="es-ES" sz="2400" b="1" dirty="0">
                <a:solidFill>
                  <a:srgbClr val="00B050"/>
                </a:solidFill>
              </a:rPr>
              <a:t>muy simpáticos</a:t>
            </a:r>
          </a:p>
          <a:p>
            <a:r>
              <a:rPr lang="es-ES" sz="3000" dirty="0"/>
              <a:t>PREDICATIVA: </a:t>
            </a:r>
          </a:p>
          <a:p>
            <a:pPr lvl="1"/>
            <a:r>
              <a:rPr lang="es-ES" dirty="0"/>
              <a:t>Oración con verbo predicativo, presenta predicado verbal. </a:t>
            </a:r>
          </a:p>
          <a:p>
            <a:pPr marL="0" indent="0">
              <a:buNone/>
            </a:pPr>
            <a:r>
              <a:rPr lang="es-ES" b="1" dirty="0"/>
              <a:t>	→</a:t>
            </a:r>
            <a:r>
              <a:rPr lang="es-ES" b="1" dirty="0">
                <a:solidFill>
                  <a:schemeClr val="accent6"/>
                </a:solidFill>
              </a:rPr>
              <a:t> </a:t>
            </a:r>
            <a:r>
              <a:rPr lang="es-ES" dirty="0"/>
              <a:t>Tipos: activas, pasivas o medias:</a:t>
            </a:r>
          </a:p>
          <a:p>
            <a:pPr marL="914400" lvl="2" indent="0">
              <a:buNone/>
            </a:pPr>
            <a:endParaRPr lang="es-ES" sz="2000" b="1" dirty="0">
              <a:solidFill>
                <a:schemeClr val="accent6"/>
              </a:solidFill>
            </a:endParaRPr>
          </a:p>
          <a:p>
            <a:endParaRPr lang="es-ES" dirty="0"/>
          </a:p>
        </p:txBody>
      </p:sp>
    </p:spTree>
    <p:extLst>
      <p:ext uri="{BB962C8B-B14F-4D97-AF65-F5344CB8AC3E}">
        <p14:creationId xmlns:p14="http://schemas.microsoft.com/office/powerpoint/2010/main" val="1279958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gl-ES"/>
              <a:t>La frase</a:t>
            </a:r>
          </a:p>
        </p:txBody>
      </p:sp>
      <p:sp>
        <p:nvSpPr>
          <p:cNvPr id="3" name="Marcador de posición de contido 2"/>
          <p:cNvSpPr>
            <a:spLocks noGrp="1"/>
          </p:cNvSpPr>
          <p:nvPr>
            <p:ph idx="1"/>
          </p:nvPr>
        </p:nvSpPr>
        <p:spPr>
          <a:xfrm>
            <a:off x="457200" y="1412776"/>
            <a:ext cx="8229600" cy="4824536"/>
          </a:xfrm>
        </p:spPr>
        <p:txBody>
          <a:bodyPr>
            <a:normAutofit/>
          </a:bodyPr>
          <a:lstStyle/>
          <a:p>
            <a:r>
              <a:rPr lang="gl-ES" dirty="0"/>
              <a:t>FRASE o SINTAGMA: palabra o palabras que desempeñan una función sintáctica unitaria</a:t>
            </a:r>
          </a:p>
          <a:p>
            <a:pPr marL="457200" lvl="1" indent="0">
              <a:buNone/>
            </a:pPr>
            <a:r>
              <a:rPr lang="gl-ES" dirty="0"/>
              <a:t>◊Tipos de frases:</a:t>
            </a:r>
          </a:p>
          <a:p>
            <a:pPr lvl="1"/>
            <a:r>
              <a:rPr lang="gl-ES" u="sng" dirty="0"/>
              <a:t>Frase nominal</a:t>
            </a:r>
            <a:r>
              <a:rPr lang="gl-ES" dirty="0"/>
              <a:t>: </a:t>
            </a:r>
            <a:r>
              <a:rPr lang="gl-ES" b="1" dirty="0" err="1"/>
              <a:t>estructura</a:t>
            </a:r>
            <a:r>
              <a:rPr lang="gl-ES" b="1" dirty="0"/>
              <a:t> </a:t>
            </a:r>
            <a:r>
              <a:rPr lang="gl-ES" dirty="0"/>
              <a:t>= </a:t>
            </a:r>
            <a:r>
              <a:rPr lang="gl-ES" dirty="0">
                <a:solidFill>
                  <a:srgbClr val="00B050"/>
                </a:solidFill>
              </a:rPr>
              <a:t>determinante</a:t>
            </a:r>
            <a:r>
              <a:rPr lang="gl-ES" dirty="0"/>
              <a:t> + nominal</a:t>
            </a:r>
          </a:p>
          <a:p>
            <a:pPr marL="1371600" lvl="3" indent="0">
              <a:buNone/>
            </a:pPr>
            <a:r>
              <a:rPr lang="gl-ES" dirty="0"/>
              <a:t>→ </a:t>
            </a:r>
            <a:r>
              <a:rPr lang="gl-ES" u="sng" dirty="0">
                <a:solidFill>
                  <a:srgbClr val="00B050"/>
                </a:solidFill>
              </a:rPr>
              <a:t>las</a:t>
            </a:r>
            <a:r>
              <a:rPr lang="gl-ES" u="sng" dirty="0"/>
              <a:t> flores </a:t>
            </a:r>
            <a:r>
              <a:rPr lang="gl-ES" u="sng" dirty="0" err="1"/>
              <a:t>amarillas</a:t>
            </a:r>
            <a:r>
              <a:rPr lang="gl-ES" u="sng" dirty="0"/>
              <a:t> </a:t>
            </a:r>
            <a:r>
              <a:rPr lang="gl-ES" dirty="0"/>
              <a:t>son más bonitas</a:t>
            </a:r>
          </a:p>
          <a:p>
            <a:pPr marL="1371600" lvl="3" indent="0">
              <a:buNone/>
            </a:pPr>
            <a:endParaRPr lang="gl-ES" dirty="0"/>
          </a:p>
          <a:p>
            <a:pPr marL="914400" lvl="2" indent="0">
              <a:buNone/>
            </a:pPr>
            <a:r>
              <a:rPr lang="gl-ES" sz="2800" dirty="0"/>
              <a:t>-Frase verbal: </a:t>
            </a:r>
            <a:r>
              <a:rPr lang="gl-ES" sz="2800" b="1" dirty="0" err="1"/>
              <a:t>estructura</a:t>
            </a:r>
            <a:r>
              <a:rPr lang="gl-ES" sz="2800" dirty="0"/>
              <a:t>=núcleo (verbo o </a:t>
            </a:r>
            <a:r>
              <a:rPr lang="gl-ES" sz="2800" dirty="0" err="1"/>
              <a:t>perífrasis</a:t>
            </a:r>
            <a:r>
              <a:rPr lang="gl-ES" sz="2800" dirty="0"/>
              <a:t>).</a:t>
            </a:r>
          </a:p>
          <a:p>
            <a:pPr marL="1371600" lvl="3" indent="0">
              <a:buNone/>
            </a:pPr>
            <a:r>
              <a:rPr lang="es-ES" u="sng" dirty="0"/>
              <a:t>Llueve</a:t>
            </a:r>
            <a:r>
              <a:rPr lang="gl-ES" dirty="0"/>
              <a:t>.</a:t>
            </a:r>
          </a:p>
        </p:txBody>
      </p:sp>
    </p:spTree>
    <p:extLst>
      <p:ext uri="{BB962C8B-B14F-4D97-AF65-F5344CB8AC3E}">
        <p14:creationId xmlns:p14="http://schemas.microsoft.com/office/powerpoint/2010/main" val="15159072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Según la estructura del PRED (II)</a:t>
            </a:r>
          </a:p>
        </p:txBody>
      </p:sp>
      <p:sp>
        <p:nvSpPr>
          <p:cNvPr id="3" name="2 Marcador de contenido"/>
          <p:cNvSpPr>
            <a:spLocks noGrp="1"/>
          </p:cNvSpPr>
          <p:nvPr>
            <p:ph idx="1"/>
          </p:nvPr>
        </p:nvSpPr>
        <p:spPr>
          <a:xfrm>
            <a:off x="457200" y="1268760"/>
            <a:ext cx="8229600" cy="5328592"/>
          </a:xfrm>
        </p:spPr>
        <p:txBody>
          <a:bodyPr>
            <a:normAutofit fontScale="92500" lnSpcReduction="20000"/>
          </a:bodyPr>
          <a:lstStyle/>
          <a:p>
            <a:pPr lvl="1"/>
            <a:r>
              <a:rPr lang="es-ES">
                <a:solidFill>
                  <a:prstClr val="black"/>
                </a:solidFill>
              </a:rPr>
              <a:t>ACTIVAS: </a:t>
            </a:r>
            <a:r>
              <a:rPr lang="es-ES">
                <a:solidFill>
                  <a:srgbClr val="00B050"/>
                </a:solidFill>
              </a:rPr>
              <a:t>verbo en voz activa</a:t>
            </a:r>
            <a:r>
              <a:rPr lang="es-ES">
                <a:solidFill>
                  <a:prstClr val="black"/>
                </a:solidFill>
              </a:rPr>
              <a:t>. </a:t>
            </a:r>
            <a:r>
              <a:rPr lang="es-ES" b="1">
                <a:solidFill>
                  <a:srgbClr val="F79646"/>
                </a:solidFill>
              </a:rPr>
              <a:t>→ Él lo </a:t>
            </a:r>
            <a:r>
              <a:rPr lang="es-ES" b="1">
                <a:solidFill>
                  <a:srgbClr val="00B050"/>
                </a:solidFill>
              </a:rPr>
              <a:t>hizo</a:t>
            </a:r>
            <a:r>
              <a:rPr lang="es-ES" b="1">
                <a:solidFill>
                  <a:srgbClr val="F79646"/>
                </a:solidFill>
              </a:rPr>
              <a:t>.</a:t>
            </a:r>
            <a:endParaRPr lang="es-ES"/>
          </a:p>
          <a:p>
            <a:pPr lvl="2"/>
            <a:r>
              <a:rPr lang="es-ES"/>
              <a:t>TRANSITIVAS: con </a:t>
            </a:r>
            <a:r>
              <a:rPr lang="es-ES">
                <a:solidFill>
                  <a:srgbClr val="00B050"/>
                </a:solidFill>
              </a:rPr>
              <a:t>complemento directo</a:t>
            </a:r>
            <a:r>
              <a:rPr lang="es-ES"/>
              <a:t>. </a:t>
            </a:r>
            <a:r>
              <a:rPr lang="es-ES" b="1">
                <a:solidFill>
                  <a:schemeClr val="accent6"/>
                </a:solidFill>
              </a:rPr>
              <a:t>→ Él </a:t>
            </a:r>
            <a:r>
              <a:rPr lang="es-ES" b="1">
                <a:solidFill>
                  <a:srgbClr val="00B050"/>
                </a:solidFill>
              </a:rPr>
              <a:t>lo</a:t>
            </a:r>
            <a:r>
              <a:rPr lang="es-ES" b="1">
                <a:solidFill>
                  <a:schemeClr val="accent6"/>
                </a:solidFill>
              </a:rPr>
              <a:t> hizo.</a:t>
            </a:r>
          </a:p>
          <a:p>
            <a:pPr lvl="3"/>
            <a:r>
              <a:rPr lang="es-ES" sz="1800"/>
              <a:t>REFLEXIVAS: los pronombres que acompañan al verbo repiten la identidad del sujeto. Se reconocen repitiendo el CD o CIND añadiendo “a sí mismo” </a:t>
            </a:r>
          </a:p>
          <a:p>
            <a:pPr marL="1371600" lvl="3" indent="0">
              <a:buNone/>
            </a:pPr>
            <a:r>
              <a:rPr lang="es-ES" sz="1600" b="1">
                <a:solidFill>
                  <a:schemeClr val="accent6"/>
                </a:solidFill>
              </a:rPr>
              <a:t>→ Ana se arregló [</a:t>
            </a:r>
            <a:r>
              <a:rPr lang="es-ES" sz="1600" b="1">
                <a:solidFill>
                  <a:srgbClr val="00B050"/>
                </a:solidFill>
              </a:rPr>
              <a:t>a sí misma</a:t>
            </a:r>
            <a:r>
              <a:rPr lang="es-ES" sz="1600" b="1">
                <a:solidFill>
                  <a:schemeClr val="accent6"/>
                </a:solidFill>
              </a:rPr>
              <a:t>] para salir. Os bañasteis [</a:t>
            </a:r>
            <a:r>
              <a:rPr lang="es-ES" sz="1600" b="1">
                <a:solidFill>
                  <a:srgbClr val="00B050"/>
                </a:solidFill>
              </a:rPr>
              <a:t>a vosotros mismos</a:t>
            </a:r>
            <a:r>
              <a:rPr lang="es-ES" sz="1600" b="1">
                <a:solidFill>
                  <a:schemeClr val="accent6"/>
                </a:solidFill>
              </a:rPr>
              <a:t>] en el mar.</a:t>
            </a:r>
          </a:p>
          <a:p>
            <a:pPr lvl="3"/>
            <a:r>
              <a:rPr lang="es-ES" sz="1800"/>
              <a:t>RECÍPROCAS: los pronombres que acompañan al verbo indican que cada uno de los componentes del SUJETO (</a:t>
            </a:r>
            <a:r>
              <a:rPr lang="es-ES" sz="1800" b="1"/>
              <a:t>siempre plural</a:t>
            </a:r>
            <a:r>
              <a:rPr lang="es-ES" sz="1800"/>
              <a:t>) realiza la acción verbal sobre el otro. Se reconocen repitiendo el CD o CIND añadiendo “mutuamente” </a:t>
            </a:r>
          </a:p>
          <a:p>
            <a:pPr marL="1371600" lvl="3" indent="0">
              <a:buNone/>
            </a:pPr>
            <a:r>
              <a:rPr lang="es-ES" sz="1600" b="1">
                <a:solidFill>
                  <a:schemeClr val="accent6"/>
                </a:solidFill>
              </a:rPr>
              <a:t>→ Ana y Leo se miraron [</a:t>
            </a:r>
            <a:r>
              <a:rPr lang="es-ES" sz="1600" b="1">
                <a:solidFill>
                  <a:srgbClr val="00B050"/>
                </a:solidFill>
              </a:rPr>
              <a:t>mutuamente</a:t>
            </a:r>
            <a:r>
              <a:rPr lang="es-ES" sz="1600" b="1">
                <a:solidFill>
                  <a:schemeClr val="accent6"/>
                </a:solidFill>
              </a:rPr>
              <a:t>]. Os disteis la mano [</a:t>
            </a:r>
            <a:r>
              <a:rPr lang="es-ES" sz="1600" b="1">
                <a:solidFill>
                  <a:srgbClr val="00B050"/>
                </a:solidFill>
              </a:rPr>
              <a:t>mutuamente</a:t>
            </a:r>
            <a:r>
              <a:rPr lang="es-ES" sz="1600" b="1">
                <a:solidFill>
                  <a:schemeClr val="accent6"/>
                </a:solidFill>
              </a:rPr>
              <a:t>].</a:t>
            </a:r>
            <a:endParaRPr lang="es-ES">
              <a:solidFill>
                <a:prstClr val="black"/>
              </a:solidFill>
            </a:endParaRPr>
          </a:p>
          <a:p>
            <a:pPr lvl="2"/>
            <a:r>
              <a:rPr lang="es-ES">
                <a:solidFill>
                  <a:prstClr val="black"/>
                </a:solidFill>
              </a:rPr>
              <a:t>INTRANSITIVAS: sin </a:t>
            </a:r>
            <a:r>
              <a:rPr lang="es-ES"/>
              <a:t>complemento directo</a:t>
            </a:r>
            <a:r>
              <a:rPr lang="es-ES">
                <a:solidFill>
                  <a:prstClr val="black"/>
                </a:solidFill>
              </a:rPr>
              <a:t>. </a:t>
            </a:r>
            <a:r>
              <a:rPr lang="es-ES" b="1">
                <a:solidFill>
                  <a:srgbClr val="F79646"/>
                </a:solidFill>
              </a:rPr>
              <a:t>→ Él duerme.</a:t>
            </a:r>
          </a:p>
          <a:p>
            <a:pPr lvl="3"/>
            <a:r>
              <a:rPr lang="es-ES" sz="1800"/>
              <a:t>PRONOMINALES: el pronombre que repite la identidad del sujeto forma parte del PRED o NÚCLEO VERBAL. No desempeña función alguna. </a:t>
            </a:r>
          </a:p>
          <a:p>
            <a:pPr marL="1371600" lvl="3" indent="0">
              <a:buNone/>
            </a:pPr>
            <a:r>
              <a:rPr lang="es-ES" sz="1800" b="1">
                <a:solidFill>
                  <a:schemeClr val="accent6"/>
                </a:solidFill>
              </a:rPr>
              <a:t> </a:t>
            </a:r>
            <a:r>
              <a:rPr lang="es-ES" sz="1600" b="1">
                <a:solidFill>
                  <a:schemeClr val="accent6"/>
                </a:solidFill>
              </a:rPr>
              <a:t>→ Ana se planteó salir de casa. Me disculpé con ella.</a:t>
            </a:r>
          </a:p>
          <a:p>
            <a:pPr lvl="1"/>
            <a:r>
              <a:rPr lang="es-ES">
                <a:solidFill>
                  <a:prstClr val="black"/>
                </a:solidFill>
              </a:rPr>
              <a:t>PASIVA: </a:t>
            </a:r>
            <a:r>
              <a:rPr lang="es-ES">
                <a:solidFill>
                  <a:srgbClr val="00B050"/>
                </a:solidFill>
              </a:rPr>
              <a:t>verbo en voz pasiva</a:t>
            </a:r>
            <a:r>
              <a:rPr lang="es-ES">
                <a:solidFill>
                  <a:prstClr val="black"/>
                </a:solidFill>
              </a:rPr>
              <a:t>. </a:t>
            </a:r>
            <a:r>
              <a:rPr lang="es-ES" b="1">
                <a:solidFill>
                  <a:srgbClr val="F79646"/>
                </a:solidFill>
              </a:rPr>
              <a:t>→ </a:t>
            </a:r>
            <a:r>
              <a:rPr lang="es-ES" b="1">
                <a:solidFill>
                  <a:srgbClr val="00B050"/>
                </a:solidFill>
              </a:rPr>
              <a:t>Fue hecho </a:t>
            </a:r>
            <a:r>
              <a:rPr lang="es-ES" b="1">
                <a:solidFill>
                  <a:srgbClr val="F79646"/>
                </a:solidFill>
              </a:rPr>
              <a:t>por él.</a:t>
            </a:r>
          </a:p>
          <a:p>
            <a:pPr lvl="1"/>
            <a:r>
              <a:rPr lang="es-ES">
                <a:solidFill>
                  <a:prstClr val="black"/>
                </a:solidFill>
              </a:rPr>
              <a:t>MEDIA: la acción del  verbo transitivo, que va acompañado del pronombre </a:t>
            </a:r>
            <a:r>
              <a:rPr lang="es-ES" i="1">
                <a:solidFill>
                  <a:prstClr val="black"/>
                </a:solidFill>
              </a:rPr>
              <a:t>se, </a:t>
            </a:r>
            <a:r>
              <a:rPr lang="es-ES">
                <a:solidFill>
                  <a:prstClr val="black"/>
                </a:solidFill>
              </a:rPr>
              <a:t>afecta al sujeto. </a:t>
            </a:r>
            <a:r>
              <a:rPr lang="es-ES" b="1">
                <a:solidFill>
                  <a:srgbClr val="F79646"/>
                </a:solidFill>
              </a:rPr>
              <a:t>→ Los helados </a:t>
            </a:r>
            <a:r>
              <a:rPr lang="es-ES" b="1">
                <a:solidFill>
                  <a:srgbClr val="00B050"/>
                </a:solidFill>
              </a:rPr>
              <a:t>se acabaron </a:t>
            </a:r>
            <a:r>
              <a:rPr lang="es-ES" b="1">
                <a:solidFill>
                  <a:schemeClr val="accent6"/>
                </a:solidFill>
              </a:rPr>
              <a:t>r</a:t>
            </a:r>
            <a:r>
              <a:rPr lang="es-ES" b="1">
                <a:solidFill>
                  <a:srgbClr val="F79646"/>
                </a:solidFill>
              </a:rPr>
              <a:t>ápido.</a:t>
            </a:r>
            <a:endParaRPr lang="es-ES" sz="2400" b="1"/>
          </a:p>
          <a:p>
            <a:pPr marL="1371600" lvl="3" indent="0">
              <a:buNone/>
            </a:pPr>
            <a:endParaRPr lang="es-ES" sz="1400" b="1">
              <a:solidFill>
                <a:schemeClr val="accent6"/>
              </a:solidFill>
            </a:endParaRPr>
          </a:p>
          <a:p>
            <a:pPr marL="1371600" lvl="3" indent="0">
              <a:buNone/>
            </a:pPr>
            <a:endParaRPr lang="es-ES" sz="1400" b="1">
              <a:solidFill>
                <a:schemeClr val="accent6"/>
              </a:solidFill>
            </a:endParaRPr>
          </a:p>
          <a:p>
            <a:endParaRPr lang="es-ES"/>
          </a:p>
        </p:txBody>
      </p:sp>
    </p:spTree>
    <p:extLst>
      <p:ext uri="{BB962C8B-B14F-4D97-AF65-F5344CB8AC3E}">
        <p14:creationId xmlns:p14="http://schemas.microsoft.com/office/powerpoint/2010/main" val="22901007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457199"/>
          </a:xfrm>
        </p:spPr>
        <p:txBody>
          <a:bodyPr>
            <a:normAutofit fontScale="90000"/>
          </a:bodyPr>
          <a:lstStyle/>
          <a:p>
            <a:r>
              <a:rPr lang="es-ES" dirty="0"/>
              <a:t>El </a:t>
            </a:r>
            <a:r>
              <a:rPr lang="es-ES" sz="2800" dirty="0"/>
              <a:t>pronombre</a:t>
            </a:r>
            <a:r>
              <a:rPr lang="es-ES" dirty="0"/>
              <a:t> «SE»</a:t>
            </a:r>
          </a:p>
        </p:txBody>
      </p:sp>
      <p:sp>
        <p:nvSpPr>
          <p:cNvPr id="5" name="4 Marcador de contenido"/>
          <p:cNvSpPr>
            <a:spLocks noGrp="1"/>
          </p:cNvSpPr>
          <p:nvPr>
            <p:ph sz="half" idx="1"/>
          </p:nvPr>
        </p:nvSpPr>
        <p:spPr>
          <a:xfrm>
            <a:off x="457200" y="731837"/>
            <a:ext cx="4038600" cy="6009531"/>
          </a:xfrm>
        </p:spPr>
        <p:txBody>
          <a:bodyPr>
            <a:normAutofit fontScale="92500" lnSpcReduction="10000"/>
          </a:bodyPr>
          <a:lstStyle/>
          <a:p>
            <a:pPr marL="0" indent="0">
              <a:buNone/>
            </a:pPr>
            <a:r>
              <a:rPr lang="es-ES" sz="2600" b="1" u="sng" dirty="0">
                <a:solidFill>
                  <a:srgbClr val="0070C0"/>
                </a:solidFill>
              </a:rPr>
              <a:t>SE ≠ alguien indeterminado</a:t>
            </a:r>
          </a:p>
          <a:p>
            <a:pPr marL="457200" indent="-457200">
              <a:buFont typeface="+mj-lt"/>
              <a:buAutoNum type="arabicPeriod"/>
            </a:pPr>
            <a:r>
              <a:rPr lang="es-ES" sz="2400" dirty="0"/>
              <a:t>Pronombre personal (</a:t>
            </a:r>
            <a:r>
              <a:rPr lang="es-ES" sz="2000" dirty="0"/>
              <a:t>CIND</a:t>
            </a:r>
            <a:r>
              <a:rPr lang="es-ES" sz="2400" dirty="0"/>
              <a:t>)</a:t>
            </a:r>
          </a:p>
          <a:p>
            <a:pPr marL="800100" lvl="2" indent="0">
              <a:buNone/>
            </a:pPr>
            <a:r>
              <a:rPr lang="es-ES" sz="1500" b="1" dirty="0"/>
              <a:t>Se</a:t>
            </a:r>
            <a:r>
              <a:rPr lang="es-ES" sz="1500" dirty="0"/>
              <a:t> lo expliqué (</a:t>
            </a:r>
            <a:r>
              <a:rPr lang="es-ES" sz="1500" u="sng" dirty="0"/>
              <a:t>a ella</a:t>
            </a:r>
            <a:r>
              <a:rPr lang="es-ES" sz="1500" dirty="0"/>
              <a:t>)</a:t>
            </a:r>
          </a:p>
          <a:p>
            <a:pPr marL="800100" lvl="2" indent="0">
              <a:buNone/>
            </a:pPr>
            <a:r>
              <a:rPr lang="es-ES" sz="1500" b="1" dirty="0"/>
              <a:t>Se</a:t>
            </a:r>
            <a:r>
              <a:rPr lang="es-ES" sz="1500" dirty="0"/>
              <a:t> lo puso </a:t>
            </a:r>
            <a:r>
              <a:rPr lang="es-ES" sz="1500" u="sng" dirty="0"/>
              <a:t>al marido muerto</a:t>
            </a:r>
          </a:p>
          <a:p>
            <a:pPr marL="800100" lvl="2" indent="0">
              <a:buNone/>
            </a:pPr>
            <a:r>
              <a:rPr lang="es-ES" sz="1500" b="1" dirty="0"/>
              <a:t>Se</a:t>
            </a:r>
            <a:r>
              <a:rPr lang="es-ES" sz="1500" dirty="0"/>
              <a:t> lo dije montones de veces </a:t>
            </a:r>
            <a:r>
              <a:rPr lang="es-ES" sz="1500" u="sng" dirty="0"/>
              <a:t>(a él)</a:t>
            </a:r>
          </a:p>
          <a:p>
            <a:pPr marL="457200" indent="-457200">
              <a:buFont typeface="+mj-lt"/>
              <a:buAutoNum type="arabicPeriod"/>
            </a:pPr>
            <a:r>
              <a:rPr lang="es-ES" sz="2400" dirty="0"/>
              <a:t>Pr. Reflexivo o Recíproco      (</a:t>
            </a:r>
            <a:r>
              <a:rPr lang="es-ES" sz="2000" dirty="0"/>
              <a:t>CD o CIND</a:t>
            </a:r>
            <a:r>
              <a:rPr lang="es-ES" sz="2400" dirty="0"/>
              <a:t>)</a:t>
            </a:r>
          </a:p>
          <a:p>
            <a:pPr marL="0" lvl="2" indent="0">
              <a:buNone/>
            </a:pPr>
            <a:r>
              <a:rPr lang="es-ES" sz="1500" dirty="0"/>
              <a:t>Reflexivo: </a:t>
            </a:r>
            <a:r>
              <a:rPr lang="es-ES" sz="1500" b="1" dirty="0"/>
              <a:t>Se</a:t>
            </a:r>
            <a:r>
              <a:rPr lang="es-ES" sz="1500" dirty="0"/>
              <a:t> culpa del accidente (</a:t>
            </a:r>
            <a:r>
              <a:rPr lang="es-ES" sz="1500" u="sng" dirty="0"/>
              <a:t>a sí mismo</a:t>
            </a:r>
            <a:r>
              <a:rPr lang="es-ES" sz="1500" dirty="0"/>
              <a:t>)</a:t>
            </a:r>
          </a:p>
          <a:p>
            <a:pPr marL="0" lvl="2" indent="0">
              <a:buNone/>
            </a:pPr>
            <a:r>
              <a:rPr lang="es-ES" sz="1500" dirty="0"/>
              <a:t>                   Ella </a:t>
            </a:r>
            <a:r>
              <a:rPr lang="es-ES" sz="1500" b="1" dirty="0"/>
              <a:t>se</a:t>
            </a:r>
            <a:r>
              <a:rPr lang="es-ES" sz="1500" dirty="0"/>
              <a:t> coloca la boina y </a:t>
            </a:r>
            <a:r>
              <a:rPr lang="es-ES" sz="1500" b="1" dirty="0"/>
              <a:t>se</a:t>
            </a:r>
            <a:r>
              <a:rPr lang="es-ES" sz="1500" dirty="0"/>
              <a:t> arregla el pelo</a:t>
            </a:r>
          </a:p>
          <a:p>
            <a:pPr marL="0" lvl="2" indent="0">
              <a:buNone/>
            </a:pPr>
            <a:r>
              <a:rPr lang="es-ES" sz="1500" dirty="0"/>
              <a:t>                    </a:t>
            </a:r>
            <a:r>
              <a:rPr lang="es-ES" sz="1500" b="1" dirty="0"/>
              <a:t>Se</a:t>
            </a:r>
            <a:r>
              <a:rPr lang="es-ES" sz="1500" dirty="0"/>
              <a:t> consideraba afortunado por ello</a:t>
            </a:r>
          </a:p>
          <a:p>
            <a:pPr marL="0" lvl="2" indent="0">
              <a:buNone/>
            </a:pPr>
            <a:r>
              <a:rPr lang="es-ES" sz="1500" dirty="0"/>
              <a:t>Recíproco: </a:t>
            </a:r>
            <a:r>
              <a:rPr lang="es-ES" sz="1500" b="1" dirty="0"/>
              <a:t>Se </a:t>
            </a:r>
            <a:r>
              <a:rPr lang="es-ES" sz="1500" dirty="0"/>
              <a:t>insultaron (</a:t>
            </a:r>
            <a:r>
              <a:rPr lang="es-ES" sz="1500" u="sng" dirty="0"/>
              <a:t>mutuamente</a:t>
            </a:r>
            <a:r>
              <a:rPr lang="es-ES" sz="1500" dirty="0"/>
              <a:t>)</a:t>
            </a:r>
          </a:p>
          <a:p>
            <a:pPr marL="0" lvl="2" indent="0">
              <a:buNone/>
            </a:pPr>
            <a:r>
              <a:rPr lang="es-ES" sz="1500" dirty="0"/>
              <a:t>	</a:t>
            </a:r>
            <a:r>
              <a:rPr lang="es-ES" sz="1500" b="1" dirty="0"/>
              <a:t>Se</a:t>
            </a:r>
            <a:r>
              <a:rPr lang="es-ES" sz="1500" dirty="0"/>
              <a:t> miraron a los ojos   </a:t>
            </a:r>
          </a:p>
          <a:p>
            <a:pPr marL="457200" indent="-457200">
              <a:buFont typeface="+mj-lt"/>
              <a:buAutoNum type="arabicPeriod"/>
            </a:pPr>
            <a:r>
              <a:rPr lang="es-ES" sz="2400" dirty="0"/>
              <a:t>Morfema de verbo pronominal (</a:t>
            </a:r>
            <a:r>
              <a:rPr lang="es-ES" sz="1700" dirty="0"/>
              <a:t>va con el </a:t>
            </a:r>
            <a:r>
              <a:rPr lang="es-ES" sz="1700" dirty="0" err="1"/>
              <a:t>vb</a:t>
            </a:r>
            <a:r>
              <a:rPr lang="es-ES" sz="1700" dirty="0"/>
              <a:t> pronominal e indica procesos internos</a:t>
            </a:r>
            <a:r>
              <a:rPr lang="es-ES" sz="2400" dirty="0"/>
              <a:t>)</a:t>
            </a:r>
          </a:p>
          <a:p>
            <a:pPr marL="800100" lvl="2" indent="0">
              <a:buNone/>
            </a:pPr>
            <a:r>
              <a:rPr lang="es-ES" sz="1500" dirty="0"/>
              <a:t>Leo </a:t>
            </a:r>
            <a:r>
              <a:rPr lang="es-ES" sz="1500" b="1" dirty="0"/>
              <a:t>se</a:t>
            </a:r>
            <a:r>
              <a:rPr lang="es-ES" sz="1500" dirty="0"/>
              <a:t> alegró, Ana </a:t>
            </a:r>
            <a:r>
              <a:rPr lang="es-ES" sz="1500" b="1" dirty="0"/>
              <a:t>se</a:t>
            </a:r>
            <a:r>
              <a:rPr lang="es-ES" sz="1500" dirty="0"/>
              <a:t> olvidó, la pared </a:t>
            </a:r>
            <a:r>
              <a:rPr lang="es-ES" sz="1500" b="1" dirty="0"/>
              <a:t>se</a:t>
            </a:r>
            <a:r>
              <a:rPr lang="es-ES" sz="1500" dirty="0"/>
              <a:t> agrietó, el barco </a:t>
            </a:r>
            <a:r>
              <a:rPr lang="es-ES" sz="1500" b="1" dirty="0"/>
              <a:t>se</a:t>
            </a:r>
            <a:r>
              <a:rPr lang="es-ES" sz="1500" dirty="0"/>
              <a:t> hundió,…</a:t>
            </a:r>
          </a:p>
          <a:p>
            <a:pPr marL="457200" indent="-457200">
              <a:buFont typeface="+mj-lt"/>
              <a:buAutoNum type="arabicPeriod"/>
            </a:pPr>
            <a:r>
              <a:rPr lang="es-ES" sz="2400" dirty="0"/>
              <a:t>Dativo de interés</a:t>
            </a:r>
          </a:p>
          <a:p>
            <a:pPr marL="800100" lvl="2" indent="0">
              <a:buNone/>
            </a:pPr>
            <a:r>
              <a:rPr lang="es-ES" sz="1500" b="1" dirty="0"/>
              <a:t>Se </a:t>
            </a:r>
            <a:r>
              <a:rPr lang="es-ES" sz="1500" dirty="0"/>
              <a:t>leyó todo el libro</a:t>
            </a:r>
          </a:p>
          <a:p>
            <a:pPr marL="800100" lvl="2" indent="0">
              <a:buNone/>
            </a:pPr>
            <a:r>
              <a:rPr lang="es-ES" sz="1500" dirty="0"/>
              <a:t>Pocos días antes </a:t>
            </a:r>
            <a:r>
              <a:rPr lang="es-ES" sz="1500" b="1" dirty="0"/>
              <a:t>se</a:t>
            </a:r>
            <a:r>
              <a:rPr lang="es-ES" sz="1500" dirty="0"/>
              <a:t> la había encontrado</a:t>
            </a:r>
          </a:p>
          <a:p>
            <a:pPr marL="800100" lvl="2" indent="0">
              <a:buNone/>
            </a:pPr>
            <a:r>
              <a:rPr lang="es-ES" sz="1500" dirty="0"/>
              <a:t>En 1989 las familias </a:t>
            </a:r>
            <a:r>
              <a:rPr lang="es-ES" sz="1500" b="1" dirty="0"/>
              <a:t>se</a:t>
            </a:r>
            <a:r>
              <a:rPr lang="es-ES" sz="1500" dirty="0"/>
              <a:t> han gastado una media de 165.638 pesetas en copas</a:t>
            </a:r>
          </a:p>
          <a:p>
            <a:pPr marL="800100" lvl="2" indent="0">
              <a:buNone/>
            </a:pPr>
            <a:endParaRPr lang="es-ES" sz="1500" dirty="0"/>
          </a:p>
        </p:txBody>
      </p:sp>
      <p:sp>
        <p:nvSpPr>
          <p:cNvPr id="6" name="5 Marcador de contenido"/>
          <p:cNvSpPr>
            <a:spLocks noGrp="1"/>
          </p:cNvSpPr>
          <p:nvPr>
            <p:ph sz="half" idx="2"/>
          </p:nvPr>
        </p:nvSpPr>
        <p:spPr>
          <a:xfrm>
            <a:off x="4648200" y="731838"/>
            <a:ext cx="4038600" cy="6009530"/>
          </a:xfrm>
        </p:spPr>
        <p:txBody>
          <a:bodyPr>
            <a:normAutofit fontScale="92500" lnSpcReduction="10000"/>
          </a:bodyPr>
          <a:lstStyle/>
          <a:p>
            <a:pPr marL="0" indent="0">
              <a:buNone/>
            </a:pPr>
            <a:r>
              <a:rPr lang="es-ES" sz="2600" b="1" u="sng" dirty="0">
                <a:solidFill>
                  <a:srgbClr val="0070C0"/>
                </a:solidFill>
              </a:rPr>
              <a:t>SE = alguien indeterminado</a:t>
            </a:r>
          </a:p>
          <a:p>
            <a:pPr marL="514350" indent="-514350">
              <a:buFont typeface="+mj-lt"/>
              <a:buAutoNum type="arabicPeriod" startAt="5"/>
            </a:pPr>
            <a:r>
              <a:rPr lang="es-ES" sz="2400" dirty="0"/>
              <a:t>Índice de impersonalidad</a:t>
            </a:r>
          </a:p>
          <a:p>
            <a:pPr marL="800100" lvl="2" indent="0">
              <a:buNone/>
            </a:pPr>
            <a:r>
              <a:rPr lang="es-ES" sz="1600" b="1" dirty="0"/>
              <a:t>Se</a:t>
            </a:r>
            <a:r>
              <a:rPr lang="es-ES" sz="1600" dirty="0"/>
              <a:t> ve bien</a:t>
            </a:r>
          </a:p>
          <a:p>
            <a:pPr marL="800100" lvl="2" indent="0">
              <a:buNone/>
            </a:pPr>
            <a:r>
              <a:rPr lang="es-ES" sz="1600" b="1" dirty="0"/>
              <a:t>Se</a:t>
            </a:r>
            <a:r>
              <a:rPr lang="es-ES" sz="1600" dirty="0"/>
              <a:t> avisó a todos</a:t>
            </a:r>
          </a:p>
          <a:p>
            <a:pPr marL="800100" lvl="2" indent="0">
              <a:buNone/>
            </a:pPr>
            <a:r>
              <a:rPr lang="es-ES" sz="1600" b="1" dirty="0"/>
              <a:t>Se</a:t>
            </a:r>
            <a:r>
              <a:rPr lang="es-ES" sz="1600" dirty="0"/>
              <a:t> ama a una persona y acaba uno mal</a:t>
            </a:r>
          </a:p>
          <a:p>
            <a:pPr marL="800100" lvl="2" indent="0">
              <a:buNone/>
            </a:pPr>
            <a:r>
              <a:rPr lang="es-ES" sz="1600" b="1" dirty="0"/>
              <a:t>Se</a:t>
            </a:r>
            <a:r>
              <a:rPr lang="es-ES" sz="1600" dirty="0"/>
              <a:t> acusa al equipo de hacer trampas</a:t>
            </a:r>
          </a:p>
          <a:p>
            <a:pPr marL="800100" lvl="2" indent="0">
              <a:buNone/>
            </a:pPr>
            <a:r>
              <a:rPr lang="es-ES" sz="1600" dirty="0"/>
              <a:t>¿Cómo </a:t>
            </a:r>
            <a:r>
              <a:rPr lang="es-ES" sz="1600" b="1" dirty="0"/>
              <a:t>se</a:t>
            </a:r>
            <a:r>
              <a:rPr lang="es-ES" sz="1600" dirty="0"/>
              <a:t> puede confiar en uno así?</a:t>
            </a:r>
          </a:p>
          <a:p>
            <a:pPr marL="400050" lvl="1" indent="0">
              <a:buNone/>
            </a:pPr>
            <a:r>
              <a:rPr lang="es-ES" dirty="0">
                <a:solidFill>
                  <a:srgbClr val="FF0000"/>
                </a:solidFill>
              </a:rPr>
              <a:t>*</a:t>
            </a:r>
            <a:r>
              <a:rPr lang="es-ES" dirty="0" err="1">
                <a:solidFill>
                  <a:srgbClr val="FF0000"/>
                </a:solidFill>
              </a:rPr>
              <a:t>Vb</a:t>
            </a:r>
            <a:r>
              <a:rPr lang="es-ES" dirty="0">
                <a:solidFill>
                  <a:srgbClr val="FF0000"/>
                </a:solidFill>
              </a:rPr>
              <a:t>. Impersonal: sin sujeto.</a:t>
            </a:r>
          </a:p>
          <a:p>
            <a:pPr marL="400050" lvl="1" indent="0">
              <a:buNone/>
            </a:pPr>
            <a:endParaRPr lang="es-ES" dirty="0">
              <a:solidFill>
                <a:srgbClr val="FF0000"/>
              </a:solidFill>
            </a:endParaRPr>
          </a:p>
          <a:p>
            <a:pPr marL="457200" indent="-457200">
              <a:buFont typeface="+mj-lt"/>
              <a:buAutoNum type="arabicPeriod" startAt="5"/>
            </a:pPr>
            <a:r>
              <a:rPr lang="es-ES" sz="2400" dirty="0"/>
              <a:t>Índice de pasiva refleja</a:t>
            </a:r>
          </a:p>
          <a:p>
            <a:pPr marL="800100" lvl="2" indent="0">
              <a:buNone/>
            </a:pPr>
            <a:r>
              <a:rPr lang="es-ES" sz="1600" b="1" dirty="0"/>
              <a:t>Se</a:t>
            </a:r>
            <a:r>
              <a:rPr lang="es-ES" sz="1600" dirty="0"/>
              <a:t> divulgó la noticia</a:t>
            </a:r>
          </a:p>
          <a:p>
            <a:pPr marL="800100" lvl="2" indent="0">
              <a:buNone/>
            </a:pPr>
            <a:r>
              <a:rPr lang="es-ES" sz="1600" dirty="0"/>
              <a:t>→ Se divulgaron </a:t>
            </a:r>
            <a:r>
              <a:rPr lang="es-ES" sz="1600" u="sng" dirty="0"/>
              <a:t>las noticias = SUJETO</a:t>
            </a:r>
          </a:p>
          <a:p>
            <a:pPr marL="800100" lvl="2" indent="0">
              <a:buNone/>
            </a:pPr>
            <a:r>
              <a:rPr lang="es-ES" sz="1600" b="1" dirty="0"/>
              <a:t>Se </a:t>
            </a:r>
            <a:r>
              <a:rPr lang="es-ES" sz="1600" dirty="0"/>
              <a:t>anunció </a:t>
            </a:r>
            <a:r>
              <a:rPr lang="es-ES" sz="1600" u="sng" dirty="0"/>
              <a:t>que llegará mañana = SUJ.</a:t>
            </a:r>
          </a:p>
          <a:p>
            <a:pPr marL="800100" lvl="2" indent="0">
              <a:buNone/>
            </a:pPr>
            <a:r>
              <a:rPr lang="es-ES" sz="1600" dirty="0"/>
              <a:t>Después de que </a:t>
            </a:r>
            <a:r>
              <a:rPr lang="es-ES" sz="1600" b="1" dirty="0"/>
              <a:t>se</a:t>
            </a:r>
            <a:r>
              <a:rPr lang="es-ES" sz="1600" dirty="0"/>
              <a:t> escuchan </a:t>
            </a:r>
            <a:r>
              <a:rPr lang="es-ES" sz="1600" u="sng" dirty="0"/>
              <a:t>los himnos</a:t>
            </a:r>
            <a:r>
              <a:rPr lang="es-ES" sz="1600" dirty="0"/>
              <a:t>, rompen filas las unidades.</a:t>
            </a:r>
          </a:p>
          <a:p>
            <a:pPr marL="800100" lvl="2" indent="0">
              <a:buNone/>
            </a:pPr>
            <a:r>
              <a:rPr lang="es-ES" sz="1600" b="1" dirty="0"/>
              <a:t>Se</a:t>
            </a:r>
            <a:r>
              <a:rPr lang="es-ES" sz="1600" dirty="0"/>
              <a:t> imponían </a:t>
            </a:r>
            <a:r>
              <a:rPr lang="es-ES" sz="1600" u="sng" dirty="0"/>
              <a:t>los gustos </a:t>
            </a:r>
            <a:r>
              <a:rPr lang="es-ES" sz="1600" dirty="0"/>
              <a:t>al público</a:t>
            </a:r>
          </a:p>
          <a:p>
            <a:pPr marL="400050" lvl="1" indent="0">
              <a:buNone/>
            </a:pPr>
            <a:r>
              <a:rPr lang="es-ES" sz="2000" dirty="0"/>
              <a:t>* Se + </a:t>
            </a:r>
            <a:r>
              <a:rPr lang="es-ES" sz="2000" dirty="0" err="1"/>
              <a:t>vb</a:t>
            </a:r>
            <a:r>
              <a:rPr lang="es-ES" sz="2000" dirty="0"/>
              <a:t> singular + oración substantiva con «que»</a:t>
            </a:r>
          </a:p>
        </p:txBody>
      </p:sp>
    </p:spTree>
    <p:extLst>
      <p:ext uri="{BB962C8B-B14F-4D97-AF65-F5344CB8AC3E}">
        <p14:creationId xmlns:p14="http://schemas.microsoft.com/office/powerpoint/2010/main" val="17429846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Los pronombres «me, te, nos, os»</a:t>
            </a:r>
          </a:p>
        </p:txBody>
      </p:sp>
      <p:sp>
        <p:nvSpPr>
          <p:cNvPr id="3" name="2 Marcador de contenido"/>
          <p:cNvSpPr>
            <a:spLocks noGrp="1"/>
          </p:cNvSpPr>
          <p:nvPr>
            <p:ph sz="half" idx="1"/>
          </p:nvPr>
        </p:nvSpPr>
        <p:spPr/>
        <p:txBody>
          <a:bodyPr>
            <a:normAutofit fontScale="92500" lnSpcReduction="20000"/>
          </a:bodyPr>
          <a:lstStyle/>
          <a:p>
            <a:pPr marL="0" indent="0" algn="ctr">
              <a:buNone/>
            </a:pPr>
            <a:r>
              <a:rPr lang="es-ES" sz="2600" b="1" u="sng">
                <a:solidFill>
                  <a:srgbClr val="0070C0"/>
                </a:solidFill>
              </a:rPr>
              <a:t>SUJ y pronombre con distinta persona</a:t>
            </a:r>
          </a:p>
          <a:p>
            <a:pPr marL="0" indent="0" algn="ctr">
              <a:buNone/>
            </a:pPr>
            <a:endParaRPr lang="es-ES"/>
          </a:p>
          <a:p>
            <a:pPr marL="457200" lvl="0" indent="-457200">
              <a:buFont typeface="+mj-lt"/>
              <a:buAutoNum type="arabicPeriod"/>
            </a:pPr>
            <a:r>
              <a:rPr lang="es-ES" sz="2400">
                <a:solidFill>
                  <a:prstClr val="black"/>
                </a:solidFill>
              </a:rPr>
              <a:t>Pronombre personal </a:t>
            </a:r>
          </a:p>
          <a:p>
            <a:pPr marL="457200" lvl="0" indent="-457200">
              <a:buFont typeface="+mj-lt"/>
              <a:buAutoNum type="arabicPeriod"/>
            </a:pPr>
            <a:endParaRPr lang="es-ES" sz="2400">
              <a:solidFill>
                <a:prstClr val="black"/>
              </a:solidFill>
            </a:endParaRPr>
          </a:p>
          <a:p>
            <a:pPr marL="400050" lvl="1" indent="0">
              <a:buNone/>
            </a:pPr>
            <a:r>
              <a:rPr lang="es-ES" sz="2000">
                <a:solidFill>
                  <a:prstClr val="black"/>
                </a:solidFill>
              </a:rPr>
              <a:t>*Función sintáctica de </a:t>
            </a:r>
            <a:r>
              <a:rPr lang="es-ES" sz="1600">
                <a:solidFill>
                  <a:schemeClr val="accent6"/>
                </a:solidFill>
              </a:rPr>
              <a:t>CD</a:t>
            </a:r>
            <a:r>
              <a:rPr lang="es-ES" sz="1600">
                <a:solidFill>
                  <a:prstClr val="black"/>
                </a:solidFill>
              </a:rPr>
              <a:t> o </a:t>
            </a:r>
            <a:r>
              <a:rPr lang="es-ES" sz="1600">
                <a:solidFill>
                  <a:srgbClr val="00B050"/>
                </a:solidFill>
              </a:rPr>
              <a:t>CIND</a:t>
            </a:r>
          </a:p>
          <a:p>
            <a:pPr marL="400050" lvl="1" indent="0">
              <a:buNone/>
            </a:pPr>
            <a:endParaRPr lang="es-ES" sz="2000">
              <a:solidFill>
                <a:srgbClr val="00B050"/>
              </a:solidFill>
            </a:endParaRPr>
          </a:p>
          <a:p>
            <a:pPr marL="457200" lvl="1" indent="0">
              <a:buNone/>
            </a:pPr>
            <a:r>
              <a:rPr lang="es-ES" sz="1800"/>
              <a:t>→ Ana </a:t>
            </a:r>
            <a:r>
              <a:rPr lang="es-ES" sz="1800">
                <a:solidFill>
                  <a:srgbClr val="00B050"/>
                </a:solidFill>
              </a:rPr>
              <a:t>me</a:t>
            </a:r>
            <a:r>
              <a:rPr lang="es-ES" sz="1800"/>
              <a:t> dijo que no podía ser</a:t>
            </a:r>
          </a:p>
          <a:p>
            <a:pPr marL="457200" lvl="1" indent="0">
              <a:buNone/>
            </a:pPr>
            <a:r>
              <a:rPr lang="es-ES" sz="1800"/>
              <a:t>→ </a:t>
            </a:r>
            <a:r>
              <a:rPr lang="es-ES" sz="1800">
                <a:solidFill>
                  <a:srgbClr val="00B050"/>
                </a:solidFill>
              </a:rPr>
              <a:t>Os</a:t>
            </a:r>
            <a:r>
              <a:rPr lang="es-ES" sz="1800"/>
              <a:t> avisé de que tuvierais cuidado</a:t>
            </a:r>
          </a:p>
          <a:p>
            <a:pPr marL="457200" lvl="1" indent="0">
              <a:buNone/>
            </a:pPr>
            <a:r>
              <a:rPr lang="es-ES" sz="1800"/>
              <a:t>→ </a:t>
            </a:r>
            <a:r>
              <a:rPr lang="es-ES" sz="1800">
                <a:solidFill>
                  <a:schemeClr val="accent6"/>
                </a:solidFill>
              </a:rPr>
              <a:t>Te</a:t>
            </a:r>
            <a:r>
              <a:rPr lang="es-ES" sz="1800"/>
              <a:t> cogí a tiempo </a:t>
            </a:r>
          </a:p>
          <a:p>
            <a:pPr marL="457200" lvl="1" indent="0">
              <a:buNone/>
            </a:pPr>
            <a:endParaRPr lang="es-ES" sz="1800"/>
          </a:p>
          <a:p>
            <a:pPr marL="457200" lvl="1" indent="0">
              <a:buNone/>
            </a:pPr>
            <a:endParaRPr lang="es-ES"/>
          </a:p>
        </p:txBody>
      </p:sp>
      <p:sp>
        <p:nvSpPr>
          <p:cNvPr id="4" name="3 Marcador de contenido"/>
          <p:cNvSpPr>
            <a:spLocks noGrp="1"/>
          </p:cNvSpPr>
          <p:nvPr>
            <p:ph sz="half" idx="2"/>
          </p:nvPr>
        </p:nvSpPr>
        <p:spPr>
          <a:xfrm>
            <a:off x="4648200" y="1600200"/>
            <a:ext cx="4038600" cy="4637112"/>
          </a:xfrm>
        </p:spPr>
        <p:txBody>
          <a:bodyPr>
            <a:normAutofit fontScale="92500" lnSpcReduction="20000"/>
          </a:bodyPr>
          <a:lstStyle/>
          <a:p>
            <a:pPr marL="0" indent="0" algn="ctr">
              <a:buNone/>
            </a:pPr>
            <a:r>
              <a:rPr lang="es-ES" sz="2600" b="1" u="sng">
                <a:solidFill>
                  <a:srgbClr val="0070C0"/>
                </a:solidFill>
              </a:rPr>
              <a:t>SUJ y pronombre con igual persona</a:t>
            </a:r>
            <a:endParaRPr lang="es-ES"/>
          </a:p>
          <a:p>
            <a:pPr marL="457200" lvl="0" indent="-457200">
              <a:buFont typeface="+mj-lt"/>
              <a:buAutoNum type="arabicPeriod"/>
            </a:pPr>
            <a:r>
              <a:rPr lang="es-ES" sz="2400">
                <a:solidFill>
                  <a:prstClr val="black"/>
                </a:solidFill>
              </a:rPr>
              <a:t>Pronombre reflexivo </a:t>
            </a:r>
            <a:r>
              <a:rPr lang="es-ES" sz="2000"/>
              <a:t>(</a:t>
            </a:r>
            <a:r>
              <a:rPr lang="es-ES" sz="2400"/>
              <a:t>CD o CIND</a:t>
            </a:r>
            <a:r>
              <a:rPr lang="es-ES" sz="2000"/>
              <a:t>)</a:t>
            </a:r>
          </a:p>
          <a:p>
            <a:pPr marL="400050" lvl="1" indent="0">
              <a:buNone/>
            </a:pPr>
            <a:r>
              <a:rPr lang="es-ES" sz="2400">
                <a:solidFill>
                  <a:prstClr val="black"/>
                </a:solidFill>
              </a:rPr>
              <a:t> </a:t>
            </a:r>
            <a:r>
              <a:rPr lang="es-ES">
                <a:solidFill>
                  <a:prstClr val="black"/>
                </a:solidFill>
              </a:rPr>
              <a:t> </a:t>
            </a:r>
            <a:r>
              <a:rPr lang="es-ES" sz="1900">
                <a:solidFill>
                  <a:prstClr val="black"/>
                </a:solidFill>
              </a:rPr>
              <a:t>*Función sintáctica de </a:t>
            </a:r>
            <a:r>
              <a:rPr lang="es-ES" sz="1900" b="1">
                <a:solidFill>
                  <a:schemeClr val="accent6"/>
                </a:solidFill>
              </a:rPr>
              <a:t>CD</a:t>
            </a:r>
            <a:r>
              <a:rPr lang="es-ES" sz="1900">
                <a:solidFill>
                  <a:prstClr val="black"/>
                </a:solidFill>
              </a:rPr>
              <a:t> o </a:t>
            </a:r>
            <a:r>
              <a:rPr lang="es-ES" sz="1900" b="1">
                <a:solidFill>
                  <a:srgbClr val="00B050"/>
                </a:solidFill>
              </a:rPr>
              <a:t>CIND</a:t>
            </a:r>
          </a:p>
          <a:p>
            <a:pPr marL="457200" lvl="3" indent="0">
              <a:buNone/>
            </a:pPr>
            <a:r>
              <a:rPr lang="es-ES" sz="1600"/>
              <a:t>Reflexivo: </a:t>
            </a:r>
            <a:r>
              <a:rPr lang="es-ES" sz="1600" b="1">
                <a:solidFill>
                  <a:srgbClr val="00B050"/>
                </a:solidFill>
              </a:rPr>
              <a:t>Me</a:t>
            </a:r>
            <a:r>
              <a:rPr lang="es-ES" sz="1600" b="1"/>
              <a:t> </a:t>
            </a:r>
            <a:r>
              <a:rPr lang="es-ES" sz="1600"/>
              <a:t>culpo del accidente (</a:t>
            </a:r>
            <a:r>
              <a:rPr lang="es-ES" sz="1400" u="sng"/>
              <a:t>a mí mismo</a:t>
            </a:r>
            <a:r>
              <a:rPr lang="es-ES" sz="1600"/>
              <a:t>)</a:t>
            </a:r>
          </a:p>
          <a:p>
            <a:pPr marL="457200" lvl="3" indent="0">
              <a:buNone/>
            </a:pPr>
            <a:r>
              <a:rPr lang="es-ES" sz="1600"/>
              <a:t>Recíproco: </a:t>
            </a:r>
            <a:r>
              <a:rPr lang="es-ES" sz="1600" b="1">
                <a:solidFill>
                  <a:schemeClr val="accent6"/>
                </a:solidFill>
              </a:rPr>
              <a:t>Os</a:t>
            </a:r>
            <a:r>
              <a:rPr lang="es-ES" sz="1600" b="1">
                <a:solidFill>
                  <a:srgbClr val="FF0000"/>
                </a:solidFill>
              </a:rPr>
              <a:t> </a:t>
            </a:r>
            <a:r>
              <a:rPr lang="es-ES" sz="1600"/>
              <a:t>insultasteis (</a:t>
            </a:r>
            <a:r>
              <a:rPr lang="es-ES" sz="1600" u="sng"/>
              <a:t>mutuamente</a:t>
            </a:r>
            <a:r>
              <a:rPr lang="es-ES" sz="1600"/>
              <a:t>)</a:t>
            </a:r>
          </a:p>
          <a:p>
            <a:pPr marL="457200" lvl="0" indent="-457200">
              <a:buFont typeface="+mj-lt"/>
              <a:buAutoNum type="arabicPeriod"/>
            </a:pPr>
            <a:r>
              <a:rPr lang="es-ES" sz="2400">
                <a:solidFill>
                  <a:prstClr val="black"/>
                </a:solidFill>
              </a:rPr>
              <a:t>Morfema de verbo pronominal </a:t>
            </a:r>
            <a:r>
              <a:rPr lang="es-ES" sz="2200"/>
              <a:t>(va con el </a:t>
            </a:r>
            <a:r>
              <a:rPr lang="es-ES" sz="2200" err="1"/>
              <a:t>vb</a:t>
            </a:r>
            <a:r>
              <a:rPr lang="es-ES" sz="2200"/>
              <a:t> pronominal e indica procesos internos)</a:t>
            </a:r>
            <a:endParaRPr lang="es-ES" sz="2200">
              <a:solidFill>
                <a:prstClr val="black"/>
              </a:solidFill>
            </a:endParaRPr>
          </a:p>
          <a:p>
            <a:pPr marL="400050" lvl="1" indent="0">
              <a:buNone/>
            </a:pPr>
            <a:r>
              <a:rPr lang="es-ES" sz="1900">
                <a:solidFill>
                  <a:prstClr val="black"/>
                </a:solidFill>
              </a:rPr>
              <a:t>*NO tiene función sintáctica </a:t>
            </a:r>
          </a:p>
          <a:p>
            <a:pPr marL="457200" lvl="1" indent="0">
              <a:buNone/>
            </a:pPr>
            <a:r>
              <a:rPr lang="es-ES" sz="1800"/>
              <a:t>→ Yo </a:t>
            </a:r>
            <a:r>
              <a:rPr lang="es-ES" sz="1800" b="1"/>
              <a:t>me</a:t>
            </a:r>
            <a:r>
              <a:rPr lang="es-ES" sz="1800"/>
              <a:t> alegré, </a:t>
            </a:r>
            <a:r>
              <a:rPr lang="es-ES" sz="1800" b="1"/>
              <a:t>os</a:t>
            </a:r>
            <a:r>
              <a:rPr lang="es-ES" sz="1800"/>
              <a:t> olvidasteis, </a:t>
            </a:r>
            <a:r>
              <a:rPr lang="es-ES" sz="1800" b="1"/>
              <a:t>te</a:t>
            </a:r>
            <a:r>
              <a:rPr lang="es-ES" sz="1800"/>
              <a:t> fuiste rápido</a:t>
            </a:r>
          </a:p>
          <a:p>
            <a:pPr marL="457200" indent="-457200">
              <a:buFont typeface="+mj-lt"/>
              <a:buAutoNum type="arabicPeriod"/>
            </a:pPr>
            <a:r>
              <a:rPr lang="es-ES" sz="2400"/>
              <a:t>Dativo de interés</a:t>
            </a:r>
          </a:p>
          <a:p>
            <a:pPr marL="800100" lvl="2" indent="0">
              <a:buNone/>
            </a:pPr>
            <a:r>
              <a:rPr lang="es-ES" sz="1500" b="1"/>
              <a:t>Me </a:t>
            </a:r>
            <a:r>
              <a:rPr lang="es-ES" sz="1500"/>
              <a:t>leí todo el libro</a:t>
            </a:r>
          </a:p>
          <a:p>
            <a:endParaRPr lang="es-ES"/>
          </a:p>
        </p:txBody>
      </p:sp>
    </p:spTree>
    <p:extLst>
      <p:ext uri="{BB962C8B-B14F-4D97-AF65-F5344CB8AC3E}">
        <p14:creationId xmlns:p14="http://schemas.microsoft.com/office/powerpoint/2010/main" val="30400991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ES"/>
              <a:t>Las cláusulas complejas</a:t>
            </a:r>
          </a:p>
        </p:txBody>
      </p:sp>
      <p:sp>
        <p:nvSpPr>
          <p:cNvPr id="5" name="4 Marcador de texto"/>
          <p:cNvSpPr>
            <a:spLocks noGrp="1"/>
          </p:cNvSpPr>
          <p:nvPr>
            <p:ph type="body" idx="1"/>
          </p:nvPr>
        </p:nvSpPr>
        <p:spPr/>
        <p:txBody>
          <a:bodyPr/>
          <a:lstStyle/>
          <a:p>
            <a:r>
              <a:rPr lang="es-ES"/>
              <a:t>Sintaxis</a:t>
            </a:r>
          </a:p>
        </p:txBody>
      </p:sp>
    </p:spTree>
    <p:extLst>
      <p:ext uri="{BB962C8B-B14F-4D97-AF65-F5344CB8AC3E}">
        <p14:creationId xmlns:p14="http://schemas.microsoft.com/office/powerpoint/2010/main" val="19316148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La subordinación</a:t>
            </a:r>
          </a:p>
        </p:txBody>
      </p:sp>
      <p:sp>
        <p:nvSpPr>
          <p:cNvPr id="3" name="2 Marcador de contenido"/>
          <p:cNvSpPr>
            <a:spLocks noGrp="1"/>
          </p:cNvSpPr>
          <p:nvPr>
            <p:ph idx="1"/>
          </p:nvPr>
        </p:nvSpPr>
        <p:spPr/>
        <p:txBody>
          <a:bodyPr>
            <a:normAutofit lnSpcReduction="10000"/>
          </a:bodyPr>
          <a:lstStyle/>
          <a:p>
            <a:r>
              <a:rPr lang="es-ES"/>
              <a:t>Uno  o más predicados se unen de forma que existe un PRED  principal y un PRED subordinado. Este último desempeña una función sintáctica dentro de la cláusula principal, de forma que depende de su PRED.</a:t>
            </a:r>
          </a:p>
          <a:p>
            <a:endParaRPr lang="es-ES"/>
          </a:p>
          <a:p>
            <a:r>
              <a:rPr lang="es-ES"/>
              <a:t>Tipos de subordinadas que vamos a estudiar</a:t>
            </a:r>
          </a:p>
          <a:p>
            <a:pPr lvl="1"/>
            <a:r>
              <a:rPr lang="es-ES"/>
              <a:t>Substantivas </a:t>
            </a:r>
          </a:p>
          <a:p>
            <a:pPr lvl="1"/>
            <a:r>
              <a:rPr lang="es-ES"/>
              <a:t>Adjetivas			</a:t>
            </a:r>
          </a:p>
        </p:txBody>
      </p:sp>
    </p:spTree>
    <p:extLst>
      <p:ext uri="{BB962C8B-B14F-4D97-AF65-F5344CB8AC3E}">
        <p14:creationId xmlns:p14="http://schemas.microsoft.com/office/powerpoint/2010/main" val="25977810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En la teoría funcionalista:</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2457208295"/>
              </p:ext>
            </p:extLst>
          </p:nvPr>
        </p:nvGraphicFramePr>
        <p:xfrm>
          <a:off x="457200" y="1052736"/>
          <a:ext cx="8229600" cy="56166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402944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Subordinadas sustantivas (I)</a:t>
            </a:r>
          </a:p>
        </p:txBody>
      </p:sp>
      <p:sp>
        <p:nvSpPr>
          <p:cNvPr id="3" name="2 Marcador de contenido"/>
          <p:cNvSpPr>
            <a:spLocks noGrp="1"/>
          </p:cNvSpPr>
          <p:nvPr>
            <p:ph idx="1"/>
          </p:nvPr>
        </p:nvSpPr>
        <p:spPr>
          <a:xfrm>
            <a:off x="457200" y="1600200"/>
            <a:ext cx="8229600" cy="4781128"/>
          </a:xfrm>
        </p:spPr>
        <p:txBody>
          <a:bodyPr>
            <a:normAutofit fontScale="85000" lnSpcReduction="20000"/>
          </a:bodyPr>
          <a:lstStyle/>
          <a:p>
            <a:r>
              <a:rPr lang="es-ES" dirty="0"/>
              <a:t>Desempeñan la función de una frase nominal dentro de la cláusula principal.</a:t>
            </a:r>
          </a:p>
          <a:p>
            <a:pPr lvl="1"/>
            <a:r>
              <a:rPr lang="es-ES" dirty="0"/>
              <a:t>FUNCIONES que pueden desempeñar: </a:t>
            </a:r>
          </a:p>
          <a:p>
            <a:pPr lvl="2"/>
            <a:r>
              <a:rPr lang="es-ES" dirty="0"/>
              <a:t>SUJETO: si sustituimos la cláusula subordinada por “eso” y “esas cosas” y el cambio de número provoca cambios en el verbo, funcionan como SUJ.</a:t>
            </a:r>
          </a:p>
          <a:p>
            <a:pPr lvl="3"/>
            <a:r>
              <a:rPr lang="es-ES" dirty="0"/>
              <a:t>Nexos: que, el hecho de que, el/la/los/las que…</a:t>
            </a:r>
          </a:p>
          <a:p>
            <a:pPr lvl="3"/>
            <a:r>
              <a:rPr lang="es-ES" dirty="0"/>
              <a:t>Construcciones: </a:t>
            </a:r>
          </a:p>
          <a:p>
            <a:pPr lvl="4"/>
            <a:r>
              <a:rPr lang="es-ES" dirty="0"/>
              <a:t>Verbo copulativo + atributo + que…</a:t>
            </a:r>
          </a:p>
          <a:p>
            <a:pPr marL="1828800" lvl="4" indent="0">
              <a:buNone/>
            </a:pPr>
            <a:r>
              <a:rPr lang="es-ES" b="1" dirty="0">
                <a:solidFill>
                  <a:schemeClr val="accent6"/>
                </a:solidFill>
              </a:rPr>
              <a:t>→ No es cierto </a:t>
            </a:r>
            <a:r>
              <a:rPr lang="es-ES" b="1" dirty="0">
                <a:solidFill>
                  <a:srgbClr val="00B050"/>
                </a:solidFill>
              </a:rPr>
              <a:t>que no nos llevamos bien</a:t>
            </a:r>
            <a:r>
              <a:rPr lang="es-ES" b="1" dirty="0">
                <a:solidFill>
                  <a:schemeClr val="accent6"/>
                </a:solidFill>
              </a:rPr>
              <a:t>.</a:t>
            </a:r>
            <a:endParaRPr lang="es-ES" dirty="0"/>
          </a:p>
          <a:p>
            <a:pPr lvl="4"/>
            <a:r>
              <a:rPr lang="es-ES" dirty="0"/>
              <a:t>SE + </a:t>
            </a:r>
            <a:r>
              <a:rPr lang="es-ES" dirty="0" err="1"/>
              <a:t>vb</a:t>
            </a:r>
            <a:r>
              <a:rPr lang="es-ES" dirty="0"/>
              <a:t>. En 3ª </a:t>
            </a:r>
            <a:r>
              <a:rPr lang="es-ES" dirty="0" err="1"/>
              <a:t>pª</a:t>
            </a:r>
            <a:r>
              <a:rPr lang="es-ES" dirty="0"/>
              <a:t> de singular + que… = PASIVA REFLEJA</a:t>
            </a:r>
          </a:p>
          <a:p>
            <a:pPr marL="1828800" lvl="4" indent="0">
              <a:buNone/>
            </a:pPr>
            <a:r>
              <a:rPr lang="es-ES" b="1" dirty="0">
                <a:solidFill>
                  <a:schemeClr val="accent6"/>
                </a:solidFill>
              </a:rPr>
              <a:t>→ Se comenta </a:t>
            </a:r>
            <a:r>
              <a:rPr lang="es-ES" b="1" dirty="0">
                <a:solidFill>
                  <a:srgbClr val="00B050"/>
                </a:solidFill>
              </a:rPr>
              <a:t>que no nos llevamos bien</a:t>
            </a:r>
            <a:r>
              <a:rPr lang="es-ES" b="1" dirty="0">
                <a:solidFill>
                  <a:schemeClr val="accent6"/>
                </a:solidFill>
              </a:rPr>
              <a:t>.</a:t>
            </a:r>
          </a:p>
          <a:p>
            <a:pPr lvl="4"/>
            <a:r>
              <a:rPr lang="es-ES" dirty="0"/>
              <a:t>Verbos intransitivos: </a:t>
            </a:r>
          </a:p>
          <a:p>
            <a:pPr marL="1828800" lvl="4" indent="0">
              <a:buNone/>
            </a:pPr>
            <a:r>
              <a:rPr lang="es-ES" b="1" dirty="0">
                <a:solidFill>
                  <a:schemeClr val="accent6"/>
                </a:solidFill>
              </a:rPr>
              <a:t>→ Le interesa </a:t>
            </a:r>
            <a:r>
              <a:rPr lang="es-ES" b="1" dirty="0">
                <a:solidFill>
                  <a:srgbClr val="00B050"/>
                </a:solidFill>
              </a:rPr>
              <a:t>que no nos llevemos bien</a:t>
            </a:r>
            <a:r>
              <a:rPr lang="es-ES" b="1" dirty="0">
                <a:solidFill>
                  <a:schemeClr val="accent6"/>
                </a:solidFill>
              </a:rPr>
              <a:t>.</a:t>
            </a:r>
          </a:p>
          <a:p>
            <a:pPr lvl="4"/>
            <a:r>
              <a:rPr lang="es-ES" dirty="0"/>
              <a:t>Oración subordinada adjetiva sustantivada (nexo = el/la/los/las que…)</a:t>
            </a:r>
          </a:p>
          <a:p>
            <a:pPr marL="1828800" lvl="4" indent="0">
              <a:buNone/>
            </a:pPr>
            <a:r>
              <a:rPr lang="es-ES" b="1" dirty="0">
                <a:solidFill>
                  <a:schemeClr val="accent6"/>
                </a:solidFill>
              </a:rPr>
              <a:t>→ </a:t>
            </a:r>
            <a:r>
              <a:rPr lang="es-ES" b="1" dirty="0">
                <a:solidFill>
                  <a:srgbClr val="00B050"/>
                </a:solidFill>
              </a:rPr>
              <a:t>Los que no nos llevamos bien </a:t>
            </a:r>
            <a:r>
              <a:rPr lang="es-ES" b="1" dirty="0">
                <a:solidFill>
                  <a:schemeClr val="accent6"/>
                </a:solidFill>
              </a:rPr>
              <a:t>no vamos a ir.</a:t>
            </a:r>
            <a:endParaRPr lang="es-ES" dirty="0"/>
          </a:p>
        </p:txBody>
      </p:sp>
    </p:spTree>
    <p:extLst>
      <p:ext uri="{BB962C8B-B14F-4D97-AF65-F5344CB8AC3E}">
        <p14:creationId xmlns:p14="http://schemas.microsoft.com/office/powerpoint/2010/main" val="3425586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Subordinadas sustantivas (II)</a:t>
            </a:r>
          </a:p>
        </p:txBody>
      </p:sp>
      <p:sp>
        <p:nvSpPr>
          <p:cNvPr id="3" name="2 Marcador de contenido"/>
          <p:cNvSpPr>
            <a:spLocks noGrp="1"/>
          </p:cNvSpPr>
          <p:nvPr>
            <p:ph idx="1"/>
          </p:nvPr>
        </p:nvSpPr>
        <p:spPr>
          <a:xfrm>
            <a:off x="457200" y="1340768"/>
            <a:ext cx="8229600" cy="5184576"/>
          </a:xfrm>
        </p:spPr>
        <p:txBody>
          <a:bodyPr>
            <a:normAutofit fontScale="85000" lnSpcReduction="10000"/>
          </a:bodyPr>
          <a:lstStyle/>
          <a:p>
            <a:pPr lvl="1"/>
            <a:r>
              <a:rPr lang="es-ES" dirty="0"/>
              <a:t>FUNCIONES que pueden desempeñar: </a:t>
            </a:r>
          </a:p>
          <a:p>
            <a:pPr lvl="2"/>
            <a:r>
              <a:rPr lang="es-ES" dirty="0"/>
              <a:t>C. DIRECTO: si sustituimos la cláusula subordinada por “esas cosas” y esta frase se puede sustituir por  el pronombre </a:t>
            </a:r>
            <a:r>
              <a:rPr lang="es-ES" i="1" dirty="0"/>
              <a:t>las</a:t>
            </a:r>
            <a:r>
              <a:rPr lang="es-ES" dirty="0"/>
              <a:t>, funcionan como CD.</a:t>
            </a:r>
          </a:p>
          <a:p>
            <a:pPr lvl="3"/>
            <a:r>
              <a:rPr lang="es-ES" dirty="0"/>
              <a:t>Construcciones: </a:t>
            </a:r>
          </a:p>
          <a:p>
            <a:pPr lvl="4"/>
            <a:r>
              <a:rPr lang="es-ES" dirty="0"/>
              <a:t>Proposición en estilo directo (sin nexo)</a:t>
            </a:r>
          </a:p>
          <a:p>
            <a:pPr marL="1828800" lvl="4" indent="0">
              <a:buNone/>
            </a:pPr>
            <a:r>
              <a:rPr lang="es-ES" b="1" dirty="0">
                <a:solidFill>
                  <a:schemeClr val="accent6"/>
                </a:solidFill>
              </a:rPr>
              <a:t>→ Me explicó: </a:t>
            </a:r>
            <a:r>
              <a:rPr lang="es-ES" b="1" dirty="0">
                <a:solidFill>
                  <a:srgbClr val="00B050"/>
                </a:solidFill>
              </a:rPr>
              <a:t>Tuerce a la derecha en el cruce y…</a:t>
            </a:r>
            <a:endParaRPr lang="es-ES" dirty="0"/>
          </a:p>
          <a:p>
            <a:pPr lvl="4"/>
            <a:r>
              <a:rPr lang="es-ES" dirty="0"/>
              <a:t>Oraciones con verbo de entendimiento, lengua o sentido: saber, pensar, decir, gritar, ver, oír… + nexo </a:t>
            </a:r>
            <a:r>
              <a:rPr lang="es-ES" i="1" dirty="0"/>
              <a:t>que</a:t>
            </a:r>
          </a:p>
          <a:p>
            <a:pPr marL="1828800" lvl="4" indent="0">
              <a:buNone/>
            </a:pPr>
            <a:r>
              <a:rPr lang="es-ES" b="1" dirty="0">
                <a:solidFill>
                  <a:schemeClr val="accent6"/>
                </a:solidFill>
              </a:rPr>
              <a:t>→  Dice </a:t>
            </a:r>
            <a:r>
              <a:rPr lang="es-ES" b="1" dirty="0">
                <a:solidFill>
                  <a:srgbClr val="00B050"/>
                </a:solidFill>
              </a:rPr>
              <a:t>que no nos llevamos bien</a:t>
            </a:r>
            <a:r>
              <a:rPr lang="es-ES" b="1" dirty="0">
                <a:solidFill>
                  <a:schemeClr val="accent6"/>
                </a:solidFill>
              </a:rPr>
              <a:t>.</a:t>
            </a:r>
          </a:p>
          <a:p>
            <a:pPr lvl="4"/>
            <a:r>
              <a:rPr lang="es-ES" dirty="0"/>
              <a:t>Si coincide el sujeto del PRED principal y subordinado, este último se construye en infinitivo (sin nexo): </a:t>
            </a:r>
          </a:p>
          <a:p>
            <a:pPr marL="1828800" lvl="4" indent="0">
              <a:buNone/>
            </a:pPr>
            <a:r>
              <a:rPr lang="es-ES" b="1" dirty="0">
                <a:solidFill>
                  <a:schemeClr val="accent6"/>
                </a:solidFill>
              </a:rPr>
              <a:t>→ Dice </a:t>
            </a:r>
            <a:r>
              <a:rPr lang="es-ES" b="1" dirty="0">
                <a:solidFill>
                  <a:srgbClr val="00B050"/>
                </a:solidFill>
              </a:rPr>
              <a:t>llevarse bien con todos</a:t>
            </a:r>
            <a:r>
              <a:rPr lang="es-ES" b="1" dirty="0">
                <a:solidFill>
                  <a:schemeClr val="accent6"/>
                </a:solidFill>
              </a:rPr>
              <a:t>.</a:t>
            </a:r>
          </a:p>
          <a:p>
            <a:pPr lvl="4"/>
            <a:r>
              <a:rPr lang="es-ES" dirty="0"/>
              <a:t>Interrogativas indirectas totales o parciales. En las parciales el nexo (cuándo, cómo, dónde, por qué, qué, quién, cuáles…) tiene una función sintáctica dentro de la cláusula subordinada:</a:t>
            </a:r>
          </a:p>
          <a:p>
            <a:pPr marL="1828800" lvl="4" indent="0">
              <a:buNone/>
            </a:pPr>
            <a:r>
              <a:rPr lang="es-ES" b="1" dirty="0">
                <a:solidFill>
                  <a:schemeClr val="accent6"/>
                </a:solidFill>
              </a:rPr>
              <a:t>→ Preguntó</a:t>
            </a:r>
            <a:r>
              <a:rPr lang="es-ES" b="1" dirty="0">
                <a:solidFill>
                  <a:srgbClr val="00B050"/>
                </a:solidFill>
              </a:rPr>
              <a:t> </a:t>
            </a:r>
            <a:r>
              <a:rPr lang="es-ES" b="1" u="sng" dirty="0">
                <a:solidFill>
                  <a:srgbClr val="00B050"/>
                </a:solidFill>
              </a:rPr>
              <a:t>dónde</a:t>
            </a:r>
            <a:r>
              <a:rPr lang="es-ES" b="1" dirty="0">
                <a:solidFill>
                  <a:srgbClr val="00B050"/>
                </a:solidFill>
              </a:rPr>
              <a:t> estábamos</a:t>
            </a:r>
            <a:r>
              <a:rPr lang="es-ES" b="1" dirty="0">
                <a:solidFill>
                  <a:schemeClr val="accent6"/>
                </a:solidFill>
              </a:rPr>
              <a:t> = [CCL del PRED </a:t>
            </a:r>
            <a:r>
              <a:rPr lang="es-ES" b="1" i="1" dirty="0">
                <a:solidFill>
                  <a:schemeClr val="accent6"/>
                </a:solidFill>
              </a:rPr>
              <a:t>estábamos</a:t>
            </a:r>
            <a:r>
              <a:rPr lang="es-ES" b="1" dirty="0">
                <a:solidFill>
                  <a:schemeClr val="accent6"/>
                </a:solidFill>
              </a:rPr>
              <a:t>]</a:t>
            </a:r>
          </a:p>
          <a:p>
            <a:pPr marL="1828800" lvl="4" indent="0">
              <a:buNone/>
            </a:pPr>
            <a:r>
              <a:rPr lang="es-ES" b="1" dirty="0">
                <a:solidFill>
                  <a:schemeClr val="accent6"/>
                </a:solidFill>
              </a:rPr>
              <a:t>→ Me dijo </a:t>
            </a:r>
            <a:r>
              <a:rPr lang="es-ES" b="1" u="sng" dirty="0">
                <a:solidFill>
                  <a:srgbClr val="00B050"/>
                </a:solidFill>
              </a:rPr>
              <a:t>quién</a:t>
            </a:r>
            <a:r>
              <a:rPr lang="es-ES" b="1" dirty="0">
                <a:solidFill>
                  <a:srgbClr val="00B050"/>
                </a:solidFill>
              </a:rPr>
              <a:t> era el culpable</a:t>
            </a:r>
            <a:r>
              <a:rPr lang="es-ES" b="1" dirty="0">
                <a:solidFill>
                  <a:schemeClr val="accent6"/>
                </a:solidFill>
              </a:rPr>
              <a:t>= [SUJ del PRED </a:t>
            </a:r>
            <a:r>
              <a:rPr lang="es-ES" b="1" i="1" dirty="0">
                <a:solidFill>
                  <a:schemeClr val="accent6"/>
                </a:solidFill>
              </a:rPr>
              <a:t>era</a:t>
            </a:r>
            <a:r>
              <a:rPr lang="es-ES" b="1" dirty="0">
                <a:solidFill>
                  <a:schemeClr val="accent6"/>
                </a:solidFill>
              </a:rPr>
              <a:t>]</a:t>
            </a:r>
          </a:p>
        </p:txBody>
      </p:sp>
    </p:spTree>
    <p:extLst>
      <p:ext uri="{BB962C8B-B14F-4D97-AF65-F5344CB8AC3E}">
        <p14:creationId xmlns:p14="http://schemas.microsoft.com/office/powerpoint/2010/main" val="40221763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Subordinadas sustantivas (III)</a:t>
            </a:r>
          </a:p>
        </p:txBody>
      </p:sp>
      <p:sp>
        <p:nvSpPr>
          <p:cNvPr id="3" name="2 Marcador de contenido"/>
          <p:cNvSpPr>
            <a:spLocks noGrp="1"/>
          </p:cNvSpPr>
          <p:nvPr>
            <p:ph idx="1"/>
          </p:nvPr>
        </p:nvSpPr>
        <p:spPr>
          <a:xfrm>
            <a:off x="457200" y="1340768"/>
            <a:ext cx="8229600" cy="5184576"/>
          </a:xfrm>
        </p:spPr>
        <p:txBody>
          <a:bodyPr>
            <a:normAutofit fontScale="92500" lnSpcReduction="10000"/>
          </a:bodyPr>
          <a:lstStyle/>
          <a:p>
            <a:pPr lvl="1"/>
            <a:r>
              <a:rPr lang="es-ES" dirty="0"/>
              <a:t>FUNCIONES que pueden desempeñar: </a:t>
            </a:r>
          </a:p>
          <a:p>
            <a:pPr lvl="2"/>
            <a:r>
              <a:rPr lang="es-ES" dirty="0"/>
              <a:t>ATRIBUTO: el PRED principal es un verbo copulativo (ser, estar o parecer) y si sustituimos la cláusula subordinada por “esas cosas” se puede sustituir por  el pronombre </a:t>
            </a:r>
            <a:r>
              <a:rPr lang="es-ES" i="1" dirty="0"/>
              <a:t>lo</a:t>
            </a:r>
            <a:r>
              <a:rPr lang="es-ES" dirty="0"/>
              <a:t>, funcionan como ATRIB.</a:t>
            </a:r>
          </a:p>
          <a:p>
            <a:pPr lvl="3"/>
            <a:r>
              <a:rPr lang="es-ES" dirty="0"/>
              <a:t>Nexos: que + el/la/los/las que…</a:t>
            </a:r>
          </a:p>
          <a:p>
            <a:pPr lvl="3"/>
            <a:r>
              <a:rPr lang="es-ES" dirty="0"/>
              <a:t>Construcciones: </a:t>
            </a:r>
          </a:p>
          <a:p>
            <a:pPr marL="1828800" lvl="4" indent="0">
              <a:buNone/>
            </a:pPr>
            <a:r>
              <a:rPr lang="es-ES" b="1" dirty="0">
                <a:solidFill>
                  <a:schemeClr val="accent6"/>
                </a:solidFill>
              </a:rPr>
              <a:t>→ Él fue </a:t>
            </a:r>
            <a:r>
              <a:rPr lang="es-ES" b="1" dirty="0">
                <a:solidFill>
                  <a:srgbClr val="00B050"/>
                </a:solidFill>
              </a:rPr>
              <a:t>el que sugirió la idea.</a:t>
            </a:r>
            <a:endParaRPr lang="es-ES" dirty="0"/>
          </a:p>
          <a:p>
            <a:pPr marL="1828800" lvl="4" indent="0">
              <a:buNone/>
            </a:pPr>
            <a:r>
              <a:rPr lang="es-ES" b="1" dirty="0">
                <a:solidFill>
                  <a:schemeClr val="accent6"/>
                </a:solidFill>
              </a:rPr>
              <a:t>→ Su idea era que </a:t>
            </a:r>
            <a:r>
              <a:rPr lang="es-ES" b="1" dirty="0">
                <a:solidFill>
                  <a:srgbClr val="00B050"/>
                </a:solidFill>
              </a:rPr>
              <a:t>nos fuéramos todos juntos</a:t>
            </a:r>
          </a:p>
          <a:p>
            <a:pPr lvl="2"/>
            <a:r>
              <a:rPr lang="es-ES" dirty="0"/>
              <a:t>TÉRMINO DE FR. PREPOSICIONAL: Funciones </a:t>
            </a:r>
          </a:p>
          <a:p>
            <a:pPr lvl="3"/>
            <a:r>
              <a:rPr lang="es-ES" dirty="0">
                <a:solidFill>
                  <a:prstClr val="black"/>
                </a:solidFill>
              </a:rPr>
              <a:t>Modificador de sustantivo </a:t>
            </a:r>
            <a:r>
              <a:rPr lang="es-ES" b="1" dirty="0">
                <a:solidFill>
                  <a:schemeClr val="accent6"/>
                </a:solidFill>
              </a:rPr>
              <a:t>→ Tenía la esperanza </a:t>
            </a:r>
            <a:r>
              <a:rPr lang="es-ES" b="1" dirty="0">
                <a:solidFill>
                  <a:srgbClr val="00B050"/>
                </a:solidFill>
              </a:rPr>
              <a:t>de que vinieras</a:t>
            </a:r>
            <a:r>
              <a:rPr lang="es-ES" b="1" dirty="0">
                <a:solidFill>
                  <a:schemeClr val="accent6"/>
                </a:solidFill>
              </a:rPr>
              <a:t>.</a:t>
            </a:r>
          </a:p>
          <a:p>
            <a:pPr lvl="3"/>
            <a:r>
              <a:rPr lang="es-ES" dirty="0">
                <a:solidFill>
                  <a:prstClr val="black"/>
                </a:solidFill>
              </a:rPr>
              <a:t>Modificador de adjetivo </a:t>
            </a:r>
            <a:r>
              <a:rPr lang="es-ES" b="1" dirty="0">
                <a:solidFill>
                  <a:schemeClr val="accent6"/>
                </a:solidFill>
              </a:rPr>
              <a:t>→ Estoy orgulloso </a:t>
            </a:r>
            <a:r>
              <a:rPr lang="es-ES" b="1" dirty="0">
                <a:solidFill>
                  <a:srgbClr val="00B050"/>
                </a:solidFill>
              </a:rPr>
              <a:t>de que no lo hicieras</a:t>
            </a:r>
            <a:r>
              <a:rPr lang="es-ES" b="1" dirty="0">
                <a:solidFill>
                  <a:schemeClr val="accent6"/>
                </a:solidFill>
              </a:rPr>
              <a:t>.</a:t>
            </a:r>
          </a:p>
          <a:p>
            <a:pPr lvl="3"/>
            <a:r>
              <a:rPr lang="es-ES" dirty="0">
                <a:solidFill>
                  <a:prstClr val="black"/>
                </a:solidFill>
              </a:rPr>
              <a:t>Suplemento </a:t>
            </a:r>
            <a:r>
              <a:rPr lang="es-ES" b="1" dirty="0">
                <a:solidFill>
                  <a:schemeClr val="accent6"/>
                </a:solidFill>
              </a:rPr>
              <a:t>→ Sueña </a:t>
            </a:r>
            <a:r>
              <a:rPr lang="es-ES" b="1" dirty="0">
                <a:solidFill>
                  <a:srgbClr val="00B050"/>
                </a:solidFill>
              </a:rPr>
              <a:t>con poder salir de aquí</a:t>
            </a:r>
            <a:r>
              <a:rPr lang="es-ES" b="1" dirty="0">
                <a:solidFill>
                  <a:schemeClr val="accent6"/>
                </a:solidFill>
              </a:rPr>
              <a:t>.</a:t>
            </a:r>
          </a:p>
          <a:p>
            <a:pPr lvl="3"/>
            <a:r>
              <a:rPr lang="es-ES" dirty="0">
                <a:solidFill>
                  <a:prstClr val="black"/>
                </a:solidFill>
              </a:rPr>
              <a:t>Complemento directo </a:t>
            </a:r>
            <a:r>
              <a:rPr lang="es-ES" b="1" dirty="0">
                <a:solidFill>
                  <a:schemeClr val="accent6"/>
                </a:solidFill>
              </a:rPr>
              <a:t>→ Reprendieron </a:t>
            </a:r>
            <a:r>
              <a:rPr lang="es-ES" b="1" dirty="0">
                <a:solidFill>
                  <a:srgbClr val="00B050"/>
                </a:solidFill>
              </a:rPr>
              <a:t>a los que no vinieron</a:t>
            </a:r>
            <a:r>
              <a:rPr lang="es-ES" b="1" dirty="0">
                <a:solidFill>
                  <a:schemeClr val="accent6"/>
                </a:solidFill>
              </a:rPr>
              <a:t>.</a:t>
            </a:r>
          </a:p>
          <a:p>
            <a:pPr lvl="3"/>
            <a:r>
              <a:rPr lang="es-ES" dirty="0">
                <a:solidFill>
                  <a:prstClr val="black"/>
                </a:solidFill>
              </a:rPr>
              <a:t>Complemento indirecto </a:t>
            </a:r>
            <a:r>
              <a:rPr lang="es-ES" b="1" dirty="0">
                <a:solidFill>
                  <a:schemeClr val="accent6"/>
                </a:solidFill>
              </a:rPr>
              <a:t>→ Se recompensará </a:t>
            </a:r>
            <a:r>
              <a:rPr lang="es-ES" b="1" dirty="0">
                <a:solidFill>
                  <a:srgbClr val="00B050"/>
                </a:solidFill>
              </a:rPr>
              <a:t>a los que asistan</a:t>
            </a:r>
            <a:r>
              <a:rPr lang="es-ES" b="1" dirty="0">
                <a:solidFill>
                  <a:schemeClr val="accent6"/>
                </a:solidFill>
              </a:rPr>
              <a:t>.</a:t>
            </a:r>
          </a:p>
          <a:p>
            <a:pPr marL="1828800" lvl="4" indent="0">
              <a:buNone/>
            </a:pPr>
            <a:endParaRPr lang="es-ES" b="1" dirty="0">
              <a:solidFill>
                <a:schemeClr val="accent6"/>
              </a:solidFill>
            </a:endParaRPr>
          </a:p>
          <a:p>
            <a:pPr marL="1828800" lvl="4" indent="0">
              <a:buNone/>
            </a:pPr>
            <a:endParaRPr lang="es-ES" b="1" dirty="0">
              <a:solidFill>
                <a:schemeClr val="accent6"/>
              </a:solidFill>
            </a:endParaRPr>
          </a:p>
        </p:txBody>
      </p:sp>
    </p:spTree>
    <p:extLst>
      <p:ext uri="{BB962C8B-B14F-4D97-AF65-F5344CB8AC3E}">
        <p14:creationId xmlns:p14="http://schemas.microsoft.com/office/powerpoint/2010/main" val="9113895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Subordinadas adjetivas (I)</a:t>
            </a:r>
          </a:p>
        </p:txBody>
      </p:sp>
      <p:sp>
        <p:nvSpPr>
          <p:cNvPr id="3" name="2 Marcador de contenido"/>
          <p:cNvSpPr>
            <a:spLocks noGrp="1"/>
          </p:cNvSpPr>
          <p:nvPr>
            <p:ph idx="1"/>
          </p:nvPr>
        </p:nvSpPr>
        <p:spPr>
          <a:xfrm>
            <a:off x="457200" y="1340768"/>
            <a:ext cx="8229600" cy="5256584"/>
          </a:xfrm>
        </p:spPr>
        <p:txBody>
          <a:bodyPr>
            <a:normAutofit fontScale="62500" lnSpcReduction="20000"/>
          </a:bodyPr>
          <a:lstStyle/>
          <a:p>
            <a:r>
              <a:rPr lang="es-ES" dirty="0"/>
              <a:t>Desempeñan la función de una frase adjetiva dentro de la cláusula principal.</a:t>
            </a:r>
          </a:p>
          <a:p>
            <a:pPr lvl="1"/>
            <a:r>
              <a:rPr lang="es-ES" sz="3200" dirty="0"/>
              <a:t>Nexos: </a:t>
            </a:r>
            <a:r>
              <a:rPr lang="es-ES" sz="2600" dirty="0"/>
              <a:t>Todos ellos desempeñan una función dentro de la cláusula subordinada</a:t>
            </a:r>
          </a:p>
          <a:p>
            <a:pPr lvl="2"/>
            <a:r>
              <a:rPr lang="es-ES" sz="2600" dirty="0"/>
              <a:t>Pronombres relativos: que + el/la cual o las/los cuales + quien/quienes</a:t>
            </a:r>
          </a:p>
          <a:p>
            <a:pPr lvl="2"/>
            <a:r>
              <a:rPr lang="es-ES" sz="2600" dirty="0"/>
              <a:t>Adverbios relativos: como, donde, cuando</a:t>
            </a:r>
          </a:p>
          <a:p>
            <a:pPr lvl="2"/>
            <a:r>
              <a:rPr lang="es-ES" sz="2600" dirty="0"/>
              <a:t>Determinantes relativos: cuyo/cuya/cuyos/cuyas</a:t>
            </a:r>
          </a:p>
          <a:p>
            <a:pPr lvl="1"/>
            <a:r>
              <a:rPr lang="es-ES" dirty="0"/>
              <a:t>Reconocimiento de las subordinadas adjetivas: se sustituye por el sustantivo al que complementa, el </a:t>
            </a:r>
            <a:r>
              <a:rPr lang="es-ES" dirty="0" err="1"/>
              <a:t>antecente</a:t>
            </a:r>
            <a:r>
              <a:rPr lang="es-ES" dirty="0"/>
              <a:t>.</a:t>
            </a:r>
          </a:p>
          <a:p>
            <a:pPr marL="914400" lvl="2" indent="0">
              <a:buNone/>
            </a:pPr>
            <a:r>
              <a:rPr lang="es-ES" b="1" dirty="0">
                <a:solidFill>
                  <a:schemeClr val="accent6"/>
                </a:solidFill>
              </a:rPr>
              <a:t>→ La casa </a:t>
            </a:r>
            <a:r>
              <a:rPr lang="es-ES" b="1" u="sng" dirty="0">
                <a:solidFill>
                  <a:srgbClr val="00B050"/>
                </a:solidFill>
              </a:rPr>
              <a:t>que</a:t>
            </a:r>
            <a:r>
              <a:rPr lang="es-ES" b="1" dirty="0">
                <a:solidFill>
                  <a:srgbClr val="00B050"/>
                </a:solidFill>
              </a:rPr>
              <a:t> visitamos </a:t>
            </a:r>
            <a:r>
              <a:rPr lang="es-ES" b="1" dirty="0">
                <a:solidFill>
                  <a:schemeClr val="accent6"/>
                </a:solidFill>
              </a:rPr>
              <a:t>era muy bonita &gt;&gt; visitamos </a:t>
            </a:r>
            <a:r>
              <a:rPr lang="es-ES" b="1" u="sng" dirty="0">
                <a:solidFill>
                  <a:schemeClr val="accent6"/>
                </a:solidFill>
              </a:rPr>
              <a:t>una casa </a:t>
            </a:r>
            <a:r>
              <a:rPr lang="es-ES" b="1" dirty="0">
                <a:solidFill>
                  <a:schemeClr val="accent6"/>
                </a:solidFill>
              </a:rPr>
              <a:t>&gt;&gt; la visitamos [</a:t>
            </a:r>
            <a:r>
              <a:rPr lang="es-ES" b="1" u="sng" dirty="0">
                <a:solidFill>
                  <a:srgbClr val="00B050"/>
                </a:solidFill>
              </a:rPr>
              <a:t>nexo relativo = CD</a:t>
            </a:r>
            <a:r>
              <a:rPr lang="es-ES" b="1" dirty="0">
                <a:solidFill>
                  <a:schemeClr val="accent6"/>
                </a:solidFill>
              </a:rPr>
              <a:t>]</a:t>
            </a:r>
          </a:p>
          <a:p>
            <a:pPr lvl="1"/>
            <a:r>
              <a:rPr lang="es-ES" sz="2700" dirty="0">
                <a:solidFill>
                  <a:prstClr val="black"/>
                </a:solidFill>
              </a:rPr>
              <a:t>Distinción entre el pronombre relativo </a:t>
            </a:r>
            <a:r>
              <a:rPr lang="es-ES" sz="2700" i="1" dirty="0">
                <a:solidFill>
                  <a:prstClr val="black"/>
                </a:solidFill>
              </a:rPr>
              <a:t>que </a:t>
            </a:r>
            <a:r>
              <a:rPr lang="es-ES" sz="2700" dirty="0">
                <a:solidFill>
                  <a:prstClr val="black"/>
                </a:solidFill>
              </a:rPr>
              <a:t> y la conjunción completiva </a:t>
            </a:r>
            <a:r>
              <a:rPr lang="es-ES" sz="2700" i="1" dirty="0">
                <a:solidFill>
                  <a:prstClr val="black"/>
                </a:solidFill>
              </a:rPr>
              <a:t>que</a:t>
            </a:r>
            <a:r>
              <a:rPr lang="es-ES" sz="2700" dirty="0">
                <a:solidFill>
                  <a:prstClr val="black"/>
                </a:solidFill>
              </a:rPr>
              <a:t>: </a:t>
            </a:r>
          </a:p>
          <a:p>
            <a:pPr lvl="2"/>
            <a:r>
              <a:rPr lang="es-ES" sz="2300" dirty="0">
                <a:solidFill>
                  <a:prstClr val="black"/>
                </a:solidFill>
              </a:rPr>
              <a:t>Pronombre relativo: se substituye por </a:t>
            </a:r>
            <a:r>
              <a:rPr lang="es-ES" sz="2300" i="1" dirty="0">
                <a:solidFill>
                  <a:prstClr val="black"/>
                </a:solidFill>
              </a:rPr>
              <a:t>el/la cual </a:t>
            </a:r>
            <a:r>
              <a:rPr lang="es-ES" sz="2300" dirty="0">
                <a:solidFill>
                  <a:prstClr val="black"/>
                </a:solidFill>
              </a:rPr>
              <a:t>o </a:t>
            </a:r>
            <a:r>
              <a:rPr lang="es-ES" sz="2300" i="1" dirty="0">
                <a:solidFill>
                  <a:prstClr val="black"/>
                </a:solidFill>
              </a:rPr>
              <a:t>los/las cuales </a:t>
            </a:r>
            <a:r>
              <a:rPr lang="es-ES" sz="2300" dirty="0">
                <a:solidFill>
                  <a:prstClr val="black"/>
                </a:solidFill>
              </a:rPr>
              <a:t>+ tiene un sustantivo o pronombre como antecedente.</a:t>
            </a:r>
          </a:p>
          <a:p>
            <a:pPr marL="914400" lvl="2" indent="0">
              <a:buNone/>
            </a:pPr>
            <a:r>
              <a:rPr lang="es-ES" b="1" dirty="0">
                <a:solidFill>
                  <a:schemeClr val="accent6"/>
                </a:solidFill>
              </a:rPr>
              <a:t>→ La casa </a:t>
            </a:r>
            <a:r>
              <a:rPr lang="es-ES" b="1" u="sng" dirty="0">
                <a:solidFill>
                  <a:srgbClr val="00B050"/>
                </a:solidFill>
              </a:rPr>
              <a:t>que</a:t>
            </a:r>
            <a:r>
              <a:rPr lang="es-ES" b="1" dirty="0">
                <a:solidFill>
                  <a:srgbClr val="00B050"/>
                </a:solidFill>
              </a:rPr>
              <a:t> visitamos </a:t>
            </a:r>
            <a:r>
              <a:rPr lang="es-ES" b="1" dirty="0">
                <a:solidFill>
                  <a:schemeClr val="accent6"/>
                </a:solidFill>
              </a:rPr>
              <a:t>era muy bonita &gt;&gt; </a:t>
            </a:r>
            <a:r>
              <a:rPr lang="es-ES" b="1" u="sng" dirty="0">
                <a:solidFill>
                  <a:srgbClr val="00B050"/>
                </a:solidFill>
              </a:rPr>
              <a:t>que</a:t>
            </a:r>
            <a:r>
              <a:rPr lang="es-ES" b="1" dirty="0">
                <a:solidFill>
                  <a:srgbClr val="00B050"/>
                </a:solidFill>
              </a:rPr>
              <a:t> = </a:t>
            </a:r>
            <a:r>
              <a:rPr lang="es-ES" dirty="0"/>
              <a:t> </a:t>
            </a:r>
            <a:r>
              <a:rPr lang="es-ES" sz="2300" b="1" dirty="0">
                <a:solidFill>
                  <a:schemeClr val="accent6"/>
                </a:solidFill>
              </a:rPr>
              <a:t>antecedente “la casa” &gt;&gt; </a:t>
            </a:r>
            <a:r>
              <a:rPr lang="es-ES" sz="2300" b="1" dirty="0">
                <a:solidFill>
                  <a:srgbClr val="F79646"/>
                </a:solidFill>
              </a:rPr>
              <a:t>La casa </a:t>
            </a:r>
            <a:r>
              <a:rPr lang="es-ES" sz="2300" b="1" u="sng" dirty="0">
                <a:solidFill>
                  <a:srgbClr val="00B050"/>
                </a:solidFill>
              </a:rPr>
              <a:t>la cual</a:t>
            </a:r>
            <a:r>
              <a:rPr lang="es-ES" sz="2300" b="1" dirty="0">
                <a:solidFill>
                  <a:srgbClr val="00B050"/>
                </a:solidFill>
              </a:rPr>
              <a:t> visitamos </a:t>
            </a:r>
            <a:r>
              <a:rPr lang="es-ES" sz="2300" b="1" dirty="0">
                <a:solidFill>
                  <a:srgbClr val="F79646"/>
                </a:solidFill>
              </a:rPr>
              <a:t>era muy bonita</a:t>
            </a:r>
            <a:r>
              <a:rPr lang="es-ES" sz="3200" b="1" dirty="0">
                <a:solidFill>
                  <a:srgbClr val="F79646"/>
                </a:solidFill>
              </a:rPr>
              <a:t> </a:t>
            </a:r>
          </a:p>
          <a:p>
            <a:pPr lvl="2"/>
            <a:r>
              <a:rPr lang="es-ES" dirty="0">
                <a:solidFill>
                  <a:prstClr val="black"/>
                </a:solidFill>
              </a:rPr>
              <a:t>Conjunción completiva: introduce una cláusula que funciona como frase nominal.</a:t>
            </a:r>
          </a:p>
          <a:p>
            <a:pPr marL="914400" lvl="2" indent="0">
              <a:buNone/>
            </a:pPr>
            <a:r>
              <a:rPr lang="es-ES" b="1" dirty="0">
                <a:solidFill>
                  <a:schemeClr val="accent6"/>
                </a:solidFill>
              </a:rPr>
              <a:t>→  Le interesa </a:t>
            </a:r>
            <a:r>
              <a:rPr lang="es-ES" b="1" u="sng" dirty="0">
                <a:solidFill>
                  <a:srgbClr val="00B050"/>
                </a:solidFill>
              </a:rPr>
              <a:t>que</a:t>
            </a:r>
            <a:r>
              <a:rPr lang="es-ES" b="1" dirty="0">
                <a:solidFill>
                  <a:schemeClr val="accent6"/>
                </a:solidFill>
              </a:rPr>
              <a:t> </a:t>
            </a:r>
            <a:r>
              <a:rPr lang="es-ES" b="1" dirty="0">
                <a:solidFill>
                  <a:srgbClr val="00B050"/>
                </a:solidFill>
              </a:rPr>
              <a:t>no nos llevemos bien </a:t>
            </a:r>
            <a:r>
              <a:rPr lang="es-ES" b="1" dirty="0">
                <a:solidFill>
                  <a:schemeClr val="accent6"/>
                </a:solidFill>
              </a:rPr>
              <a:t>&gt;&gt; </a:t>
            </a:r>
            <a:r>
              <a:rPr lang="es-ES" b="1" u="sng" dirty="0">
                <a:solidFill>
                  <a:srgbClr val="00B050"/>
                </a:solidFill>
              </a:rPr>
              <a:t>que</a:t>
            </a:r>
            <a:r>
              <a:rPr lang="es-ES" b="1" dirty="0">
                <a:solidFill>
                  <a:srgbClr val="00B050"/>
                </a:solidFill>
              </a:rPr>
              <a:t> = </a:t>
            </a:r>
            <a:r>
              <a:rPr lang="es-ES" dirty="0"/>
              <a:t>introduce una frase nominal en función de SUJ (ya que concuerda en número y persona con el PRED principal </a:t>
            </a:r>
            <a:r>
              <a:rPr lang="es-ES" b="1" dirty="0">
                <a:solidFill>
                  <a:schemeClr val="accent6"/>
                </a:solidFill>
              </a:rPr>
              <a:t>“interesa” </a:t>
            </a:r>
            <a:r>
              <a:rPr lang="es-ES" dirty="0"/>
              <a:t>como podemos comprobar mediante la sustitución por </a:t>
            </a:r>
            <a:r>
              <a:rPr lang="es-ES" b="1" dirty="0">
                <a:solidFill>
                  <a:schemeClr val="accent6"/>
                </a:solidFill>
              </a:rPr>
              <a:t>“esas cosas” &gt;&gt; le interesa</a:t>
            </a:r>
            <a:r>
              <a:rPr lang="es-ES" b="1" u="sng" dirty="0">
                <a:solidFill>
                  <a:schemeClr val="accent6"/>
                </a:solidFill>
              </a:rPr>
              <a:t>n</a:t>
            </a:r>
            <a:r>
              <a:rPr lang="es-ES" b="1" dirty="0">
                <a:solidFill>
                  <a:schemeClr val="accent6"/>
                </a:solidFill>
              </a:rPr>
              <a:t> </a:t>
            </a:r>
            <a:r>
              <a:rPr lang="es-ES" b="1" u="sng" dirty="0">
                <a:solidFill>
                  <a:schemeClr val="accent6"/>
                </a:solidFill>
              </a:rPr>
              <a:t>esas cosas</a:t>
            </a:r>
          </a:p>
        </p:txBody>
      </p:sp>
    </p:spTree>
    <p:extLst>
      <p:ext uri="{BB962C8B-B14F-4D97-AF65-F5344CB8AC3E}">
        <p14:creationId xmlns:p14="http://schemas.microsoft.com/office/powerpoint/2010/main" val="1044772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Tipos de frases (II)</a:t>
            </a:r>
          </a:p>
        </p:txBody>
      </p:sp>
      <p:sp>
        <p:nvSpPr>
          <p:cNvPr id="3" name="2 Marcador de contenido"/>
          <p:cNvSpPr>
            <a:spLocks noGrp="1"/>
          </p:cNvSpPr>
          <p:nvPr>
            <p:ph idx="1"/>
          </p:nvPr>
        </p:nvSpPr>
        <p:spPr>
          <a:xfrm>
            <a:off x="457200" y="1196752"/>
            <a:ext cx="8229600" cy="5040560"/>
          </a:xfrm>
        </p:spPr>
        <p:txBody>
          <a:bodyPr>
            <a:normAutofit fontScale="92500" lnSpcReduction="20000"/>
          </a:bodyPr>
          <a:lstStyle/>
          <a:p>
            <a:r>
              <a:rPr lang="gl-ES" u="sng" dirty="0" err="1"/>
              <a:t>Sustantiva</a:t>
            </a:r>
            <a:r>
              <a:rPr lang="gl-ES" dirty="0"/>
              <a:t>: </a:t>
            </a:r>
            <a:r>
              <a:rPr lang="gl-ES" b="1" dirty="0"/>
              <a:t>núcleo </a:t>
            </a:r>
            <a:r>
              <a:rPr lang="gl-ES" dirty="0"/>
              <a:t>= substantivo o </a:t>
            </a:r>
            <a:r>
              <a:rPr lang="gl-ES" dirty="0" err="1"/>
              <a:t>pronombre</a:t>
            </a:r>
            <a:endParaRPr lang="gl-ES" dirty="0"/>
          </a:p>
          <a:p>
            <a:pPr marL="914400" lvl="2" indent="0">
              <a:buNone/>
            </a:pPr>
            <a:r>
              <a:rPr lang="gl-ES" dirty="0"/>
              <a:t>→ las </a:t>
            </a:r>
            <a:r>
              <a:rPr lang="gl-ES" b="1" u="sng" dirty="0"/>
              <a:t>flores</a:t>
            </a:r>
            <a:r>
              <a:rPr lang="gl-ES" u="sng" dirty="0"/>
              <a:t> </a:t>
            </a:r>
            <a:r>
              <a:rPr lang="gl-ES" u="sng" dirty="0" err="1"/>
              <a:t>amarillas</a:t>
            </a:r>
            <a:r>
              <a:rPr lang="gl-ES" u="sng" dirty="0"/>
              <a:t> </a:t>
            </a:r>
            <a:r>
              <a:rPr lang="gl-ES" dirty="0"/>
              <a:t>son más bonitas, </a:t>
            </a:r>
            <a:r>
              <a:rPr lang="gl-ES" b="1" u="sng" dirty="0" err="1"/>
              <a:t>eso</a:t>
            </a:r>
            <a:r>
              <a:rPr lang="gl-ES" dirty="0"/>
              <a:t> no es </a:t>
            </a:r>
            <a:r>
              <a:rPr lang="gl-ES" dirty="0" err="1"/>
              <a:t>justo</a:t>
            </a:r>
            <a:endParaRPr lang="gl-ES" dirty="0"/>
          </a:p>
          <a:p>
            <a:r>
              <a:rPr lang="gl-ES" u="sng" dirty="0" err="1"/>
              <a:t>Adjetiva</a:t>
            </a:r>
            <a:r>
              <a:rPr lang="gl-ES" dirty="0"/>
              <a:t>: </a:t>
            </a:r>
            <a:r>
              <a:rPr lang="gl-ES" b="1" dirty="0"/>
              <a:t>núcleo</a:t>
            </a:r>
            <a:r>
              <a:rPr lang="gl-ES" dirty="0"/>
              <a:t> = </a:t>
            </a:r>
            <a:r>
              <a:rPr lang="gl-ES" dirty="0" err="1"/>
              <a:t>adjetivo</a:t>
            </a:r>
            <a:endParaRPr lang="gl-ES" dirty="0"/>
          </a:p>
          <a:p>
            <a:pPr marL="914400" lvl="2" indent="0">
              <a:buNone/>
            </a:pPr>
            <a:r>
              <a:rPr lang="gl-ES" dirty="0"/>
              <a:t>→ las flores </a:t>
            </a:r>
            <a:r>
              <a:rPr lang="gl-ES" dirty="0" err="1"/>
              <a:t>amarillas</a:t>
            </a:r>
            <a:r>
              <a:rPr lang="gl-ES" dirty="0"/>
              <a:t> son </a:t>
            </a:r>
            <a:r>
              <a:rPr lang="gl-ES" u="sng" dirty="0"/>
              <a:t>más </a:t>
            </a:r>
            <a:r>
              <a:rPr lang="gl-ES" b="1" u="sng" dirty="0"/>
              <a:t>bonitas</a:t>
            </a:r>
            <a:r>
              <a:rPr lang="gl-ES" dirty="0"/>
              <a:t>, </a:t>
            </a:r>
            <a:r>
              <a:rPr lang="gl-ES" dirty="0" err="1"/>
              <a:t>eso</a:t>
            </a:r>
            <a:r>
              <a:rPr lang="gl-ES" dirty="0"/>
              <a:t> no es </a:t>
            </a:r>
            <a:r>
              <a:rPr lang="gl-ES" b="1" u="sng" dirty="0" err="1"/>
              <a:t>justo</a:t>
            </a:r>
            <a:r>
              <a:rPr lang="gl-ES" b="1" u="sng" dirty="0"/>
              <a:t> </a:t>
            </a:r>
          </a:p>
          <a:p>
            <a:r>
              <a:rPr lang="gl-ES" u="sng" dirty="0"/>
              <a:t>Adverbial</a:t>
            </a:r>
            <a:r>
              <a:rPr lang="gl-ES" dirty="0"/>
              <a:t>: </a:t>
            </a:r>
            <a:r>
              <a:rPr lang="gl-ES" b="1" dirty="0"/>
              <a:t>núcleo</a:t>
            </a:r>
            <a:r>
              <a:rPr lang="gl-ES" dirty="0"/>
              <a:t> = adverbio</a:t>
            </a:r>
          </a:p>
          <a:p>
            <a:pPr marL="914400" lvl="2" indent="0">
              <a:buNone/>
            </a:pPr>
            <a:r>
              <a:rPr lang="gl-ES" dirty="0"/>
              <a:t>→ </a:t>
            </a:r>
            <a:r>
              <a:rPr lang="gl-ES" b="1" u="sng" dirty="0"/>
              <a:t>Así</a:t>
            </a:r>
            <a:r>
              <a:rPr lang="gl-ES" dirty="0"/>
              <a:t> estás </a:t>
            </a:r>
            <a:r>
              <a:rPr lang="gl-ES" b="1" u="sng" dirty="0"/>
              <a:t>más</a:t>
            </a:r>
            <a:r>
              <a:rPr lang="gl-ES" dirty="0"/>
              <a:t> guapa, te </a:t>
            </a:r>
            <a:r>
              <a:rPr lang="gl-ES" dirty="0" err="1"/>
              <a:t>salió</a:t>
            </a:r>
            <a:r>
              <a:rPr lang="gl-ES" dirty="0"/>
              <a:t> </a:t>
            </a:r>
            <a:r>
              <a:rPr lang="gl-ES" u="sng" dirty="0" err="1"/>
              <a:t>muy</a:t>
            </a:r>
            <a:r>
              <a:rPr lang="gl-ES" u="sng" dirty="0"/>
              <a:t> </a:t>
            </a:r>
            <a:r>
              <a:rPr lang="gl-ES" b="1" u="sng" dirty="0" err="1"/>
              <a:t>bien</a:t>
            </a:r>
            <a:endParaRPr lang="gl-ES" b="1" u="sng" dirty="0"/>
          </a:p>
          <a:p>
            <a:pPr marL="914400" lvl="2" indent="0">
              <a:buNone/>
            </a:pPr>
            <a:endParaRPr lang="gl-ES" b="1" u="sng" dirty="0"/>
          </a:p>
          <a:p>
            <a:pPr marL="114300" lvl="2" indent="0">
              <a:buNone/>
            </a:pPr>
            <a:r>
              <a:rPr lang="gl-ES" sz="1800" i="1" baseline="30000" dirty="0">
                <a:solidFill>
                  <a:srgbClr val="FF0000"/>
                </a:solidFill>
              </a:rPr>
              <a:t>1 </a:t>
            </a:r>
            <a:r>
              <a:rPr lang="gl-ES" sz="1800" i="1" dirty="0">
                <a:solidFill>
                  <a:prstClr val="black"/>
                </a:solidFill>
              </a:rPr>
              <a:t>Estas frases </a:t>
            </a:r>
            <a:r>
              <a:rPr lang="gl-ES" sz="1800" i="1" dirty="0" err="1">
                <a:solidFill>
                  <a:prstClr val="black"/>
                </a:solidFill>
              </a:rPr>
              <a:t>siempre</a:t>
            </a:r>
            <a:r>
              <a:rPr lang="gl-ES" sz="1800" i="1" dirty="0">
                <a:solidFill>
                  <a:prstClr val="black"/>
                </a:solidFill>
              </a:rPr>
              <a:t> presentan la </a:t>
            </a:r>
            <a:r>
              <a:rPr lang="gl-ES" sz="1800" i="1" dirty="0" err="1">
                <a:solidFill>
                  <a:prstClr val="black"/>
                </a:solidFill>
              </a:rPr>
              <a:t>estructura</a:t>
            </a:r>
            <a:r>
              <a:rPr lang="gl-ES" sz="1800" i="1" dirty="0">
                <a:solidFill>
                  <a:prstClr val="black"/>
                </a:solidFill>
              </a:rPr>
              <a:t> = NÚCLEO + MODIFICADOR (no  necesariamente en este </a:t>
            </a:r>
            <a:r>
              <a:rPr lang="gl-ES" sz="1800" i="1" dirty="0" err="1">
                <a:solidFill>
                  <a:prstClr val="black"/>
                </a:solidFill>
              </a:rPr>
              <a:t>orden</a:t>
            </a:r>
            <a:r>
              <a:rPr lang="gl-ES" sz="1800" i="1" dirty="0">
                <a:solidFill>
                  <a:prstClr val="black"/>
                </a:solidFill>
              </a:rPr>
              <a:t>).</a:t>
            </a:r>
          </a:p>
          <a:p>
            <a:pPr marL="114300" lvl="2" indent="0">
              <a:buNone/>
            </a:pPr>
            <a:endParaRPr lang="gl-ES" sz="1800" i="1" dirty="0">
              <a:solidFill>
                <a:prstClr val="black"/>
              </a:solidFill>
            </a:endParaRPr>
          </a:p>
          <a:p>
            <a:r>
              <a:rPr lang="gl-ES" u="sng" dirty="0"/>
              <a:t>Preposicional</a:t>
            </a:r>
            <a:r>
              <a:rPr lang="gl-ES" dirty="0"/>
              <a:t>: no </a:t>
            </a:r>
            <a:r>
              <a:rPr lang="gl-ES" dirty="0" err="1"/>
              <a:t>tiene</a:t>
            </a:r>
            <a:r>
              <a:rPr lang="gl-ES" dirty="0"/>
              <a:t> núcleo, se </a:t>
            </a:r>
            <a:r>
              <a:rPr lang="gl-ES" dirty="0" err="1"/>
              <a:t>compone</a:t>
            </a:r>
            <a:r>
              <a:rPr lang="gl-ES" dirty="0"/>
              <a:t> de </a:t>
            </a:r>
            <a:r>
              <a:rPr lang="gl-ES" dirty="0">
                <a:solidFill>
                  <a:srgbClr val="00B050"/>
                </a:solidFill>
              </a:rPr>
              <a:t> director o enlace</a:t>
            </a:r>
            <a:r>
              <a:rPr lang="gl-ES" baseline="30000" dirty="0">
                <a:solidFill>
                  <a:srgbClr val="FF0000"/>
                </a:solidFill>
              </a:rPr>
              <a:t>2</a:t>
            </a:r>
            <a:r>
              <a:rPr lang="gl-ES" dirty="0">
                <a:solidFill>
                  <a:srgbClr val="00B050"/>
                </a:solidFill>
              </a:rPr>
              <a:t>  </a:t>
            </a:r>
            <a:r>
              <a:rPr lang="gl-ES" dirty="0"/>
              <a:t>+ </a:t>
            </a:r>
            <a:r>
              <a:rPr lang="gl-ES" dirty="0" err="1"/>
              <a:t>término</a:t>
            </a:r>
            <a:r>
              <a:rPr lang="gl-ES" dirty="0"/>
              <a:t> (el resto)</a:t>
            </a:r>
          </a:p>
          <a:p>
            <a:pPr marL="914400" lvl="2" indent="0">
              <a:buNone/>
            </a:pPr>
            <a:r>
              <a:rPr lang="gl-ES" dirty="0"/>
              <a:t>→ La mesa </a:t>
            </a:r>
            <a:r>
              <a:rPr lang="gl-ES" u="sng" dirty="0">
                <a:solidFill>
                  <a:srgbClr val="00B050"/>
                </a:solidFill>
              </a:rPr>
              <a:t>de</a:t>
            </a:r>
            <a:r>
              <a:rPr lang="gl-ES" u="sng" dirty="0"/>
              <a:t>l despacho </a:t>
            </a:r>
            <a:r>
              <a:rPr lang="gl-ES" dirty="0"/>
              <a:t>está ocupada, queda </a:t>
            </a:r>
            <a:r>
              <a:rPr lang="gl-ES" u="sng" dirty="0">
                <a:solidFill>
                  <a:srgbClr val="00B050"/>
                </a:solidFill>
              </a:rPr>
              <a:t>con</a:t>
            </a:r>
            <a:r>
              <a:rPr lang="gl-ES" u="sng" dirty="0"/>
              <a:t> </a:t>
            </a:r>
            <a:r>
              <a:rPr lang="gl-ES" u="sng" dirty="0" err="1"/>
              <a:t>ellos</a:t>
            </a:r>
            <a:endParaRPr lang="gl-ES" u="sng" dirty="0"/>
          </a:p>
          <a:p>
            <a:pPr marL="914400" lvl="2" indent="0">
              <a:buNone/>
            </a:pPr>
            <a:endParaRPr lang="gl-ES" u="sng" dirty="0"/>
          </a:p>
        </p:txBody>
      </p:sp>
    </p:spTree>
    <p:extLst>
      <p:ext uri="{BB962C8B-B14F-4D97-AF65-F5344CB8AC3E}">
        <p14:creationId xmlns:p14="http://schemas.microsoft.com/office/powerpoint/2010/main" val="7817529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Subordinadas adjetivas (II)</a:t>
            </a:r>
          </a:p>
        </p:txBody>
      </p:sp>
      <p:sp>
        <p:nvSpPr>
          <p:cNvPr id="3" name="2 Marcador de contenido"/>
          <p:cNvSpPr>
            <a:spLocks noGrp="1"/>
          </p:cNvSpPr>
          <p:nvPr>
            <p:ph idx="1"/>
          </p:nvPr>
        </p:nvSpPr>
        <p:spPr>
          <a:xfrm>
            <a:off x="457200" y="1600200"/>
            <a:ext cx="8229600" cy="4781128"/>
          </a:xfrm>
        </p:spPr>
        <p:txBody>
          <a:bodyPr>
            <a:normAutofit/>
          </a:bodyPr>
          <a:lstStyle/>
          <a:p>
            <a:r>
              <a:rPr lang="es-ES" dirty="0"/>
              <a:t>Dependiendo de la función que desempeñan dentro de la cláusula subordinada los relativos pueden ir introducidos por preposiciones:</a:t>
            </a:r>
          </a:p>
          <a:p>
            <a:pPr marL="914400" lvl="2" indent="0">
              <a:buNone/>
            </a:pPr>
            <a:r>
              <a:rPr lang="es-ES" b="1" dirty="0">
                <a:solidFill>
                  <a:schemeClr val="accent6"/>
                </a:solidFill>
              </a:rPr>
              <a:t>→ La casa </a:t>
            </a:r>
            <a:r>
              <a:rPr lang="es-ES" b="1" u="sng" dirty="0">
                <a:solidFill>
                  <a:srgbClr val="00B050"/>
                </a:solidFill>
              </a:rPr>
              <a:t>en que</a:t>
            </a:r>
            <a:r>
              <a:rPr lang="es-ES" b="1" dirty="0">
                <a:solidFill>
                  <a:srgbClr val="00B050"/>
                </a:solidFill>
              </a:rPr>
              <a:t> pasamos el verano </a:t>
            </a:r>
            <a:r>
              <a:rPr lang="es-ES" b="1" dirty="0">
                <a:solidFill>
                  <a:schemeClr val="accent6"/>
                </a:solidFill>
              </a:rPr>
              <a:t>era muy bonita &gt;&gt; pasamos el verano </a:t>
            </a:r>
            <a:r>
              <a:rPr lang="es-ES" b="1" u="sng" dirty="0">
                <a:solidFill>
                  <a:schemeClr val="accent6"/>
                </a:solidFill>
              </a:rPr>
              <a:t>en una casa</a:t>
            </a:r>
            <a:r>
              <a:rPr lang="es-ES" b="1" dirty="0">
                <a:solidFill>
                  <a:schemeClr val="accent6"/>
                </a:solidFill>
              </a:rPr>
              <a:t> = </a:t>
            </a:r>
            <a:r>
              <a:rPr lang="es-ES" b="1" u="sng" dirty="0">
                <a:solidFill>
                  <a:schemeClr val="accent6"/>
                </a:solidFill>
              </a:rPr>
              <a:t>[</a:t>
            </a:r>
            <a:r>
              <a:rPr lang="es-ES" b="1" u="sng" dirty="0">
                <a:solidFill>
                  <a:srgbClr val="00B050"/>
                </a:solidFill>
              </a:rPr>
              <a:t>CCL</a:t>
            </a:r>
            <a:r>
              <a:rPr lang="es-ES" b="1" dirty="0">
                <a:solidFill>
                  <a:schemeClr val="accent6"/>
                </a:solidFill>
              </a:rPr>
              <a:t>]</a:t>
            </a:r>
          </a:p>
          <a:p>
            <a:pPr marL="914400" lvl="2" indent="0">
              <a:buNone/>
            </a:pPr>
            <a:r>
              <a:rPr lang="es-ES" b="1" dirty="0">
                <a:solidFill>
                  <a:schemeClr val="accent6"/>
                </a:solidFill>
              </a:rPr>
              <a:t>→ Las asignaturas </a:t>
            </a:r>
            <a:r>
              <a:rPr lang="es-ES" b="1" u="sng" dirty="0">
                <a:solidFill>
                  <a:srgbClr val="00B050"/>
                </a:solidFill>
              </a:rPr>
              <a:t>en las que </a:t>
            </a:r>
            <a:r>
              <a:rPr lang="es-ES" b="1" dirty="0">
                <a:solidFill>
                  <a:srgbClr val="00B050"/>
                </a:solidFill>
              </a:rPr>
              <a:t>se matriculó </a:t>
            </a:r>
            <a:r>
              <a:rPr lang="es-ES" b="1" dirty="0">
                <a:solidFill>
                  <a:schemeClr val="accent6"/>
                </a:solidFill>
              </a:rPr>
              <a:t>son bastante fáciles &gt;&gt; se matriculó </a:t>
            </a:r>
            <a:r>
              <a:rPr lang="es-ES" b="1" u="sng" dirty="0">
                <a:solidFill>
                  <a:schemeClr val="accent6"/>
                </a:solidFill>
              </a:rPr>
              <a:t>en las asignaturas</a:t>
            </a:r>
            <a:r>
              <a:rPr lang="es-ES" b="1" dirty="0">
                <a:solidFill>
                  <a:schemeClr val="accent6"/>
                </a:solidFill>
              </a:rPr>
              <a:t> = </a:t>
            </a:r>
            <a:r>
              <a:rPr lang="es-ES" b="1" u="sng" dirty="0">
                <a:solidFill>
                  <a:schemeClr val="accent6"/>
                </a:solidFill>
              </a:rPr>
              <a:t>[</a:t>
            </a:r>
            <a:r>
              <a:rPr lang="es-ES" b="1" u="sng" dirty="0">
                <a:solidFill>
                  <a:srgbClr val="00B050"/>
                </a:solidFill>
              </a:rPr>
              <a:t>SUPL</a:t>
            </a:r>
            <a:r>
              <a:rPr lang="es-ES" b="1" dirty="0">
                <a:solidFill>
                  <a:schemeClr val="accent6"/>
                </a:solidFill>
              </a:rPr>
              <a:t>]</a:t>
            </a:r>
          </a:p>
          <a:p>
            <a:pPr marL="914400" lvl="2" indent="0">
              <a:buNone/>
            </a:pPr>
            <a:r>
              <a:rPr lang="es-ES" b="1" dirty="0">
                <a:solidFill>
                  <a:schemeClr val="accent6"/>
                </a:solidFill>
              </a:rPr>
              <a:t>→  La amiga </a:t>
            </a:r>
            <a:r>
              <a:rPr lang="es-ES" b="1" u="sng" dirty="0">
                <a:solidFill>
                  <a:srgbClr val="00B050"/>
                </a:solidFill>
              </a:rPr>
              <a:t>con la que</a:t>
            </a:r>
            <a:r>
              <a:rPr lang="es-ES" b="1" dirty="0">
                <a:solidFill>
                  <a:schemeClr val="accent6"/>
                </a:solidFill>
              </a:rPr>
              <a:t> </a:t>
            </a:r>
            <a:r>
              <a:rPr lang="es-ES" b="1" dirty="0">
                <a:solidFill>
                  <a:srgbClr val="00B050"/>
                </a:solidFill>
              </a:rPr>
              <a:t>suele quedar </a:t>
            </a:r>
            <a:r>
              <a:rPr lang="es-ES" b="1" dirty="0">
                <a:solidFill>
                  <a:schemeClr val="accent6"/>
                </a:solidFill>
              </a:rPr>
              <a:t>es muy simpática &gt;&gt; suele quedar </a:t>
            </a:r>
            <a:r>
              <a:rPr lang="es-ES" b="1" u="sng" dirty="0">
                <a:solidFill>
                  <a:schemeClr val="accent6"/>
                </a:solidFill>
              </a:rPr>
              <a:t>con esa amiga</a:t>
            </a:r>
            <a:r>
              <a:rPr lang="es-ES" b="1" dirty="0">
                <a:solidFill>
                  <a:schemeClr val="accent6"/>
                </a:solidFill>
              </a:rPr>
              <a:t> =</a:t>
            </a:r>
            <a:r>
              <a:rPr lang="es-ES" b="1" dirty="0">
                <a:solidFill>
                  <a:srgbClr val="00B050"/>
                </a:solidFill>
              </a:rPr>
              <a:t> </a:t>
            </a:r>
            <a:r>
              <a:rPr lang="es-ES" b="1" u="sng" dirty="0">
                <a:solidFill>
                  <a:schemeClr val="accent6"/>
                </a:solidFill>
              </a:rPr>
              <a:t>[</a:t>
            </a:r>
            <a:r>
              <a:rPr lang="es-ES" b="1" u="sng" dirty="0">
                <a:solidFill>
                  <a:srgbClr val="00B050"/>
                </a:solidFill>
              </a:rPr>
              <a:t>SUPL</a:t>
            </a:r>
            <a:r>
              <a:rPr lang="es-ES" b="1" dirty="0">
                <a:solidFill>
                  <a:schemeClr val="accent6"/>
                </a:solidFill>
              </a:rPr>
              <a:t>]</a:t>
            </a:r>
          </a:p>
        </p:txBody>
      </p:sp>
    </p:spTree>
    <p:extLst>
      <p:ext uri="{BB962C8B-B14F-4D97-AF65-F5344CB8AC3E}">
        <p14:creationId xmlns:p14="http://schemas.microsoft.com/office/powerpoint/2010/main" val="39245206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Subordinadas adjetivas (III)</a:t>
            </a:r>
          </a:p>
        </p:txBody>
      </p:sp>
      <p:sp>
        <p:nvSpPr>
          <p:cNvPr id="3" name="2 Marcador de contenido"/>
          <p:cNvSpPr>
            <a:spLocks noGrp="1"/>
          </p:cNvSpPr>
          <p:nvPr>
            <p:ph idx="1"/>
          </p:nvPr>
        </p:nvSpPr>
        <p:spPr>
          <a:xfrm>
            <a:off x="457200" y="1600200"/>
            <a:ext cx="8229600" cy="4925144"/>
          </a:xfrm>
        </p:spPr>
        <p:txBody>
          <a:bodyPr>
            <a:normAutofit fontScale="92500" lnSpcReduction="10000"/>
          </a:bodyPr>
          <a:lstStyle/>
          <a:p>
            <a:r>
              <a:rPr lang="es-ES" dirty="0"/>
              <a:t>Clases de subordinadas adjetivas:</a:t>
            </a:r>
          </a:p>
          <a:p>
            <a:pPr lvl="1"/>
            <a:r>
              <a:rPr lang="es-ES" dirty="0"/>
              <a:t>ESPECIFICATIVAS: restringen el significado del antecedente, por lo que no se pueden suprimir sin que se pierda información.</a:t>
            </a:r>
          </a:p>
          <a:p>
            <a:pPr marL="914400" lvl="2" indent="0">
              <a:buNone/>
            </a:pPr>
            <a:r>
              <a:rPr lang="es-ES" b="1" dirty="0">
                <a:solidFill>
                  <a:schemeClr val="accent6"/>
                </a:solidFill>
              </a:rPr>
              <a:t>→ Los actores </a:t>
            </a:r>
            <a:r>
              <a:rPr lang="es-ES" b="1" u="sng" dirty="0">
                <a:solidFill>
                  <a:srgbClr val="00B050"/>
                </a:solidFill>
              </a:rPr>
              <a:t>que</a:t>
            </a:r>
            <a:r>
              <a:rPr lang="es-ES" b="1" dirty="0">
                <a:solidFill>
                  <a:srgbClr val="00B050"/>
                </a:solidFill>
              </a:rPr>
              <a:t> salieron a saludar </a:t>
            </a:r>
            <a:r>
              <a:rPr lang="es-ES" b="1" dirty="0">
                <a:solidFill>
                  <a:schemeClr val="accent6"/>
                </a:solidFill>
              </a:rPr>
              <a:t>eran muy buenos &gt;&gt;&gt; sólo los actores que saludaron se consideran buenos, el resto de los participantes en la obra no, por lo tanto si se elimina la proposición no sabríamos de quienes </a:t>
            </a:r>
            <a:r>
              <a:rPr lang="es-ES" b="1">
                <a:solidFill>
                  <a:schemeClr val="accent6"/>
                </a:solidFill>
              </a:rPr>
              <a:t>estamos hablando. </a:t>
            </a:r>
            <a:endParaRPr lang="es-ES" b="1" dirty="0">
              <a:solidFill>
                <a:schemeClr val="accent6"/>
              </a:solidFill>
            </a:endParaRPr>
          </a:p>
          <a:p>
            <a:pPr lvl="1"/>
            <a:r>
              <a:rPr lang="es-ES" dirty="0">
                <a:solidFill>
                  <a:prstClr val="black"/>
                </a:solidFill>
              </a:rPr>
              <a:t>EXPLICATIVAS: no restringen el significado del antecedente, tienen valor aclaratorio y se pueden suprimir sin que se pierda información.</a:t>
            </a:r>
          </a:p>
          <a:p>
            <a:pPr marL="914400" lvl="2" indent="0">
              <a:buNone/>
            </a:pPr>
            <a:r>
              <a:rPr lang="es-ES" b="1" dirty="0">
                <a:solidFill>
                  <a:schemeClr val="accent6"/>
                </a:solidFill>
              </a:rPr>
              <a:t>→ Los actores, </a:t>
            </a:r>
            <a:r>
              <a:rPr lang="es-ES" b="1" u="sng" dirty="0">
                <a:solidFill>
                  <a:srgbClr val="00B050"/>
                </a:solidFill>
              </a:rPr>
              <a:t>que</a:t>
            </a:r>
            <a:r>
              <a:rPr lang="es-ES" b="1" dirty="0">
                <a:solidFill>
                  <a:srgbClr val="00B050"/>
                </a:solidFill>
              </a:rPr>
              <a:t> salieron a saludar, </a:t>
            </a:r>
            <a:r>
              <a:rPr lang="es-ES" b="1" dirty="0">
                <a:solidFill>
                  <a:schemeClr val="accent6"/>
                </a:solidFill>
              </a:rPr>
              <a:t>eran muy buenos &gt;&gt;&gt; todos los actores salen a saludar y son buenos.</a:t>
            </a:r>
            <a:endParaRPr lang="es-ES" dirty="0"/>
          </a:p>
          <a:p>
            <a:pPr marL="914400" lvl="2" indent="0">
              <a:buNone/>
            </a:pPr>
            <a:endParaRPr lang="es-ES" dirty="0"/>
          </a:p>
        </p:txBody>
      </p:sp>
    </p:spTree>
    <p:extLst>
      <p:ext uri="{BB962C8B-B14F-4D97-AF65-F5344CB8AC3E}">
        <p14:creationId xmlns:p14="http://schemas.microsoft.com/office/powerpoint/2010/main" val="30185652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r>
              <a:rPr lang="es-ES" dirty="0"/>
              <a:t>Las cláusulas </a:t>
            </a:r>
            <a:r>
              <a:rPr lang="es-ES" dirty="0" err="1"/>
              <a:t>monoclausales</a:t>
            </a:r>
            <a:r>
              <a:rPr lang="es-ES" dirty="0"/>
              <a:t> con cláusula subordinada:</a:t>
            </a:r>
            <a:br>
              <a:rPr lang="es-ES" dirty="0"/>
            </a:br>
            <a:r>
              <a:rPr lang="es-ES" dirty="0"/>
              <a:t>sustantivas y adjetivas</a:t>
            </a:r>
          </a:p>
        </p:txBody>
      </p:sp>
      <p:sp>
        <p:nvSpPr>
          <p:cNvPr id="5" name="4 Marcador de texto"/>
          <p:cNvSpPr>
            <a:spLocks noGrp="1"/>
          </p:cNvSpPr>
          <p:nvPr>
            <p:ph type="body" idx="1"/>
          </p:nvPr>
        </p:nvSpPr>
        <p:spPr/>
        <p:txBody>
          <a:bodyPr/>
          <a:lstStyle/>
          <a:p>
            <a:r>
              <a:rPr lang="es-ES" dirty="0"/>
              <a:t>Ejemplos de análisis sintáctico</a:t>
            </a:r>
          </a:p>
        </p:txBody>
      </p:sp>
    </p:spTree>
    <p:extLst>
      <p:ext uri="{BB962C8B-B14F-4D97-AF65-F5344CB8AC3E}">
        <p14:creationId xmlns:p14="http://schemas.microsoft.com/office/powerpoint/2010/main" val="19464357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dirty="0"/>
              <a:t>Análisis sintáctico: subordinada sustantiva I</a:t>
            </a:r>
          </a:p>
        </p:txBody>
      </p:sp>
      <p:grpSp>
        <p:nvGrpSpPr>
          <p:cNvPr id="196" name="195 Grupo"/>
          <p:cNvGrpSpPr/>
          <p:nvPr/>
        </p:nvGrpSpPr>
        <p:grpSpPr>
          <a:xfrm>
            <a:off x="495640" y="1196752"/>
            <a:ext cx="8108808" cy="5358189"/>
            <a:chOff x="495640" y="1196752"/>
            <a:chExt cx="8108808" cy="5358189"/>
          </a:xfrm>
        </p:grpSpPr>
        <p:sp>
          <p:nvSpPr>
            <p:cNvPr id="21" name="20 Rectángulo"/>
            <p:cNvSpPr/>
            <p:nvPr/>
          </p:nvSpPr>
          <p:spPr>
            <a:xfrm>
              <a:off x="783047" y="1196752"/>
              <a:ext cx="7821401" cy="523220"/>
            </a:xfrm>
            <a:prstGeom prst="rect">
              <a:avLst/>
            </a:prstGeom>
          </p:spPr>
          <p:txBody>
            <a:bodyPr wrap="square">
              <a:spAutoFit/>
            </a:bodyPr>
            <a:lstStyle/>
            <a:p>
              <a:pPr marL="57150" indent="0">
                <a:buNone/>
              </a:pPr>
              <a:r>
                <a:rPr lang="es-ES" sz="2800" b="1" dirty="0">
                  <a:solidFill>
                    <a:schemeClr val="accent6"/>
                  </a:solidFill>
                </a:rPr>
                <a:t>→ Me preocupa que ese chico pierda su trabajo</a:t>
              </a:r>
            </a:p>
          </p:txBody>
        </p:sp>
        <p:cxnSp>
          <p:nvCxnSpPr>
            <p:cNvPr id="26" name="25 Conector recto"/>
            <p:cNvCxnSpPr>
              <a:stCxn id="4" idx="2"/>
              <a:endCxn id="5" idx="0"/>
            </p:cNvCxnSpPr>
            <p:nvPr/>
          </p:nvCxnSpPr>
          <p:spPr>
            <a:xfrm flipH="1">
              <a:off x="3772294" y="2470871"/>
              <a:ext cx="288700" cy="22741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28" name="27 Conector recto"/>
            <p:cNvCxnSpPr>
              <a:stCxn id="4" idx="2"/>
              <a:endCxn id="6" idx="0"/>
            </p:cNvCxnSpPr>
            <p:nvPr/>
          </p:nvCxnSpPr>
          <p:spPr>
            <a:xfrm flipH="1">
              <a:off x="885854" y="2470871"/>
              <a:ext cx="3175140" cy="21319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30" name="29 Conector recto"/>
            <p:cNvCxnSpPr>
              <a:stCxn id="4" idx="2"/>
              <a:endCxn id="7" idx="0"/>
            </p:cNvCxnSpPr>
            <p:nvPr/>
          </p:nvCxnSpPr>
          <p:spPr>
            <a:xfrm flipH="1">
              <a:off x="1668459" y="2470871"/>
              <a:ext cx="2392535" cy="23804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4" name="3 CuadroTexto"/>
            <p:cNvSpPr txBox="1"/>
            <p:nvPr/>
          </p:nvSpPr>
          <p:spPr>
            <a:xfrm>
              <a:off x="2957166" y="2101539"/>
              <a:ext cx="2207656" cy="369332"/>
            </a:xfrm>
            <a:prstGeom prst="rect">
              <a:avLst/>
            </a:prstGeom>
            <a:noFill/>
          </p:spPr>
          <p:txBody>
            <a:bodyPr wrap="none" rtlCol="0">
              <a:spAutoFit/>
            </a:bodyPr>
            <a:lstStyle/>
            <a:p>
              <a:r>
                <a:rPr lang="es-ES" dirty="0"/>
                <a:t>Cláusula </a:t>
              </a:r>
              <a:r>
                <a:rPr lang="es-ES" dirty="0" err="1"/>
                <a:t>monoclausal</a:t>
              </a:r>
              <a:endParaRPr lang="es-ES" dirty="0"/>
            </a:p>
          </p:txBody>
        </p:sp>
        <p:sp>
          <p:nvSpPr>
            <p:cNvPr id="5" name="4 CuadroTexto"/>
            <p:cNvSpPr txBox="1"/>
            <p:nvPr/>
          </p:nvSpPr>
          <p:spPr>
            <a:xfrm>
              <a:off x="3518699" y="2698288"/>
              <a:ext cx="507190" cy="284441"/>
            </a:xfrm>
            <a:prstGeom prst="rect">
              <a:avLst/>
            </a:prstGeom>
            <a:noFill/>
          </p:spPr>
          <p:txBody>
            <a:bodyPr wrap="none" rtlCol="0">
              <a:spAutoFit/>
            </a:bodyPr>
            <a:lstStyle/>
            <a:p>
              <a:r>
                <a:rPr lang="es-ES" dirty="0"/>
                <a:t>SUJ</a:t>
              </a:r>
            </a:p>
          </p:txBody>
        </p:sp>
        <p:sp>
          <p:nvSpPr>
            <p:cNvPr id="6" name="5 CuadroTexto"/>
            <p:cNvSpPr txBox="1"/>
            <p:nvPr/>
          </p:nvSpPr>
          <p:spPr>
            <a:xfrm>
              <a:off x="586966" y="2684067"/>
              <a:ext cx="597775" cy="312885"/>
            </a:xfrm>
            <a:prstGeom prst="rect">
              <a:avLst/>
            </a:prstGeom>
            <a:noFill/>
          </p:spPr>
          <p:txBody>
            <a:bodyPr wrap="none" rtlCol="0">
              <a:spAutoFit/>
            </a:bodyPr>
            <a:lstStyle/>
            <a:p>
              <a:r>
                <a:rPr lang="es-ES" dirty="0"/>
                <a:t>CIND</a:t>
              </a:r>
            </a:p>
          </p:txBody>
        </p:sp>
        <p:sp>
          <p:nvSpPr>
            <p:cNvPr id="7" name="6 CuadroTexto"/>
            <p:cNvSpPr txBox="1"/>
            <p:nvPr/>
          </p:nvSpPr>
          <p:spPr>
            <a:xfrm>
              <a:off x="1357913" y="2708920"/>
              <a:ext cx="621091" cy="312885"/>
            </a:xfrm>
            <a:prstGeom prst="rect">
              <a:avLst/>
            </a:prstGeom>
            <a:noFill/>
          </p:spPr>
          <p:txBody>
            <a:bodyPr wrap="none" rtlCol="0">
              <a:spAutoFit/>
            </a:bodyPr>
            <a:lstStyle/>
            <a:p>
              <a:r>
                <a:rPr lang="es-ES" dirty="0"/>
                <a:t>PRED</a:t>
              </a:r>
            </a:p>
          </p:txBody>
        </p:sp>
        <p:sp>
          <p:nvSpPr>
            <p:cNvPr id="8" name="7 CuadroTexto"/>
            <p:cNvSpPr txBox="1"/>
            <p:nvPr/>
          </p:nvSpPr>
          <p:spPr>
            <a:xfrm>
              <a:off x="2339752" y="3100079"/>
              <a:ext cx="2861513" cy="646331"/>
            </a:xfrm>
            <a:prstGeom prst="rect">
              <a:avLst/>
            </a:prstGeom>
            <a:noFill/>
          </p:spPr>
          <p:txBody>
            <a:bodyPr wrap="square" rtlCol="0">
              <a:spAutoFit/>
            </a:bodyPr>
            <a:lstStyle/>
            <a:p>
              <a:r>
                <a:rPr lang="es-ES" dirty="0"/>
                <a:t>Cláusula subordinada sustantiva</a:t>
              </a:r>
            </a:p>
          </p:txBody>
        </p:sp>
        <p:sp>
          <p:nvSpPr>
            <p:cNvPr id="10" name="9 CuadroTexto"/>
            <p:cNvSpPr txBox="1"/>
            <p:nvPr/>
          </p:nvSpPr>
          <p:spPr>
            <a:xfrm>
              <a:off x="3117653" y="4725144"/>
              <a:ext cx="501595" cy="284441"/>
            </a:xfrm>
            <a:prstGeom prst="rect">
              <a:avLst/>
            </a:prstGeom>
            <a:noFill/>
          </p:spPr>
          <p:txBody>
            <a:bodyPr wrap="none" rtlCol="0">
              <a:spAutoFit/>
            </a:bodyPr>
            <a:lstStyle/>
            <a:p>
              <a:r>
                <a:rPr lang="es-ES" dirty="0"/>
                <a:t>DET</a:t>
              </a:r>
            </a:p>
          </p:txBody>
        </p:sp>
        <p:sp>
          <p:nvSpPr>
            <p:cNvPr id="11" name="10 CuadroTexto"/>
            <p:cNvSpPr txBox="1"/>
            <p:nvPr/>
          </p:nvSpPr>
          <p:spPr>
            <a:xfrm>
              <a:off x="3794813" y="4769328"/>
              <a:ext cx="683200" cy="312885"/>
            </a:xfrm>
            <a:prstGeom prst="rect">
              <a:avLst/>
            </a:prstGeom>
            <a:noFill/>
          </p:spPr>
          <p:txBody>
            <a:bodyPr wrap="none" rtlCol="0">
              <a:spAutoFit/>
            </a:bodyPr>
            <a:lstStyle/>
            <a:p>
              <a:r>
                <a:rPr lang="es-ES" dirty="0"/>
                <a:t>NOM</a:t>
              </a:r>
            </a:p>
          </p:txBody>
        </p:sp>
        <p:sp>
          <p:nvSpPr>
            <p:cNvPr id="13" name="12 CuadroTexto"/>
            <p:cNvSpPr txBox="1"/>
            <p:nvPr/>
          </p:nvSpPr>
          <p:spPr>
            <a:xfrm>
              <a:off x="3823331" y="5592831"/>
              <a:ext cx="604653" cy="284441"/>
            </a:xfrm>
            <a:prstGeom prst="rect">
              <a:avLst/>
            </a:prstGeom>
            <a:noFill/>
          </p:spPr>
          <p:txBody>
            <a:bodyPr wrap="none" rtlCol="0">
              <a:spAutoFit/>
            </a:bodyPr>
            <a:lstStyle/>
            <a:p>
              <a:r>
                <a:rPr lang="es-ES" dirty="0"/>
                <a:t>NÚC</a:t>
              </a:r>
            </a:p>
          </p:txBody>
        </p:sp>
        <p:sp>
          <p:nvSpPr>
            <p:cNvPr id="16" name="15 CuadroTexto"/>
            <p:cNvSpPr txBox="1"/>
            <p:nvPr/>
          </p:nvSpPr>
          <p:spPr>
            <a:xfrm>
              <a:off x="575131" y="4944759"/>
              <a:ext cx="604653" cy="284441"/>
            </a:xfrm>
            <a:prstGeom prst="rect">
              <a:avLst/>
            </a:prstGeom>
            <a:noFill/>
          </p:spPr>
          <p:txBody>
            <a:bodyPr wrap="none" rtlCol="0">
              <a:spAutoFit/>
            </a:bodyPr>
            <a:lstStyle/>
            <a:p>
              <a:r>
                <a:rPr lang="es-ES" dirty="0"/>
                <a:t>NÚC</a:t>
              </a:r>
            </a:p>
          </p:txBody>
        </p:sp>
        <p:sp>
          <p:nvSpPr>
            <p:cNvPr id="18" name="17 CuadroTexto"/>
            <p:cNvSpPr txBox="1"/>
            <p:nvPr/>
          </p:nvSpPr>
          <p:spPr>
            <a:xfrm>
              <a:off x="1357913" y="5019924"/>
              <a:ext cx="549685" cy="312885"/>
            </a:xfrm>
            <a:prstGeom prst="rect">
              <a:avLst/>
            </a:prstGeom>
            <a:noFill/>
          </p:spPr>
          <p:txBody>
            <a:bodyPr wrap="none" rtlCol="0">
              <a:spAutoFit/>
            </a:bodyPr>
            <a:lstStyle/>
            <a:p>
              <a:r>
                <a:rPr lang="es-ES" dirty="0"/>
                <a:t>NÚC</a:t>
              </a:r>
            </a:p>
          </p:txBody>
        </p:sp>
        <p:sp>
          <p:nvSpPr>
            <p:cNvPr id="20" name="19 CuadroTexto"/>
            <p:cNvSpPr txBox="1"/>
            <p:nvPr/>
          </p:nvSpPr>
          <p:spPr>
            <a:xfrm>
              <a:off x="2260073" y="5033906"/>
              <a:ext cx="604653" cy="312885"/>
            </a:xfrm>
            <a:prstGeom prst="rect">
              <a:avLst/>
            </a:prstGeom>
            <a:noFill/>
          </p:spPr>
          <p:txBody>
            <a:bodyPr wrap="none" rtlCol="0">
              <a:spAutoFit/>
            </a:bodyPr>
            <a:lstStyle/>
            <a:p>
              <a:r>
                <a:rPr lang="es-ES" dirty="0"/>
                <a:t>NÚC</a:t>
              </a:r>
            </a:p>
          </p:txBody>
        </p:sp>
        <p:sp>
          <p:nvSpPr>
            <p:cNvPr id="35" name="34 CuadroTexto"/>
            <p:cNvSpPr txBox="1"/>
            <p:nvPr/>
          </p:nvSpPr>
          <p:spPr>
            <a:xfrm>
              <a:off x="3875770" y="1484784"/>
              <a:ext cx="336952" cy="369332"/>
            </a:xfrm>
            <a:prstGeom prst="rect">
              <a:avLst/>
            </a:prstGeom>
            <a:noFill/>
          </p:spPr>
          <p:txBody>
            <a:bodyPr wrap="none" rtlCol="0">
              <a:spAutoFit/>
            </a:bodyPr>
            <a:lstStyle/>
            <a:p>
              <a:r>
                <a:rPr lang="es-ES" dirty="0"/>
                <a:t>O</a:t>
              </a:r>
            </a:p>
          </p:txBody>
        </p:sp>
        <p:sp>
          <p:nvSpPr>
            <p:cNvPr id="36" name="35 CuadroTexto"/>
            <p:cNvSpPr txBox="1"/>
            <p:nvPr/>
          </p:nvSpPr>
          <p:spPr>
            <a:xfrm>
              <a:off x="3622495" y="1783363"/>
              <a:ext cx="843501" cy="277485"/>
            </a:xfrm>
            <a:prstGeom prst="rect">
              <a:avLst/>
            </a:prstGeom>
            <a:noFill/>
          </p:spPr>
          <p:txBody>
            <a:bodyPr wrap="none" rtlCol="0">
              <a:spAutoFit/>
            </a:bodyPr>
            <a:lstStyle/>
            <a:p>
              <a:r>
                <a:rPr lang="es-ES" dirty="0"/>
                <a:t>Núcleo</a:t>
              </a:r>
            </a:p>
          </p:txBody>
        </p:sp>
        <p:cxnSp>
          <p:nvCxnSpPr>
            <p:cNvPr id="45" name="44 Conector recto"/>
            <p:cNvCxnSpPr>
              <a:stCxn id="36" idx="0"/>
              <a:endCxn id="35" idx="2"/>
            </p:cNvCxnSpPr>
            <p:nvPr/>
          </p:nvCxnSpPr>
          <p:spPr>
            <a:xfrm>
              <a:off x="4044246" y="1783363"/>
              <a:ext cx="0" cy="7075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57" name="56 Conector recto"/>
            <p:cNvCxnSpPr>
              <a:stCxn id="4" idx="0"/>
              <a:endCxn id="36" idx="2"/>
            </p:cNvCxnSpPr>
            <p:nvPr/>
          </p:nvCxnSpPr>
          <p:spPr>
            <a:xfrm flipH="1" flipV="1">
              <a:off x="4044246" y="2060848"/>
              <a:ext cx="16748" cy="4069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99" name="98 CuadroTexto"/>
            <p:cNvSpPr txBox="1"/>
            <p:nvPr/>
          </p:nvSpPr>
          <p:spPr>
            <a:xfrm>
              <a:off x="3304780" y="4365104"/>
              <a:ext cx="816249" cy="344174"/>
            </a:xfrm>
            <a:prstGeom prst="rect">
              <a:avLst/>
            </a:prstGeom>
            <a:noFill/>
          </p:spPr>
          <p:txBody>
            <a:bodyPr wrap="none" rtlCol="0">
              <a:spAutoFit/>
            </a:bodyPr>
            <a:lstStyle/>
            <a:p>
              <a:r>
                <a:rPr lang="es-ES" dirty="0" err="1"/>
                <a:t>fr</a:t>
              </a:r>
              <a:r>
                <a:rPr lang="es-ES" dirty="0"/>
                <a:t> </a:t>
              </a:r>
              <a:r>
                <a:rPr lang="es-ES" dirty="0" err="1"/>
                <a:t>nom</a:t>
              </a:r>
              <a:endParaRPr lang="es-ES" dirty="0"/>
            </a:p>
          </p:txBody>
        </p:sp>
        <p:sp>
          <p:nvSpPr>
            <p:cNvPr id="100" name="99 CuadroTexto"/>
            <p:cNvSpPr txBox="1"/>
            <p:nvPr/>
          </p:nvSpPr>
          <p:spPr>
            <a:xfrm>
              <a:off x="495640" y="3535993"/>
              <a:ext cx="763992" cy="344174"/>
            </a:xfrm>
            <a:prstGeom prst="rect">
              <a:avLst/>
            </a:prstGeom>
            <a:noFill/>
          </p:spPr>
          <p:txBody>
            <a:bodyPr wrap="none" rtlCol="0">
              <a:spAutoFit/>
            </a:bodyPr>
            <a:lstStyle/>
            <a:p>
              <a:r>
                <a:rPr lang="es-ES" dirty="0" err="1"/>
                <a:t>fr</a:t>
              </a:r>
              <a:r>
                <a:rPr lang="es-ES" dirty="0"/>
                <a:t> </a:t>
              </a:r>
              <a:r>
                <a:rPr lang="es-ES" dirty="0" err="1"/>
                <a:t>sust</a:t>
              </a:r>
              <a:endParaRPr lang="es-ES" dirty="0"/>
            </a:p>
          </p:txBody>
        </p:sp>
        <p:sp>
          <p:nvSpPr>
            <p:cNvPr id="102" name="101 CuadroTexto"/>
            <p:cNvSpPr txBox="1"/>
            <p:nvPr/>
          </p:nvSpPr>
          <p:spPr>
            <a:xfrm>
              <a:off x="2232052" y="3861048"/>
              <a:ext cx="660694" cy="369332"/>
            </a:xfrm>
            <a:prstGeom prst="rect">
              <a:avLst/>
            </a:prstGeom>
            <a:noFill/>
          </p:spPr>
          <p:txBody>
            <a:bodyPr wrap="none" rtlCol="0">
              <a:spAutoFit/>
            </a:bodyPr>
            <a:lstStyle/>
            <a:p>
              <a:r>
                <a:rPr lang="es-ES" dirty="0"/>
                <a:t>Nexo</a:t>
              </a:r>
            </a:p>
          </p:txBody>
        </p:sp>
        <p:cxnSp>
          <p:nvCxnSpPr>
            <p:cNvPr id="104" name="103 Conector recto"/>
            <p:cNvCxnSpPr>
              <a:stCxn id="5" idx="2"/>
              <a:endCxn id="8" idx="0"/>
            </p:cNvCxnSpPr>
            <p:nvPr/>
          </p:nvCxnSpPr>
          <p:spPr>
            <a:xfrm flipH="1">
              <a:off x="3770509" y="2982729"/>
              <a:ext cx="1785" cy="11735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08" name="107 Conector recto"/>
            <p:cNvCxnSpPr>
              <a:stCxn id="6" idx="2"/>
              <a:endCxn id="100" idx="0"/>
            </p:cNvCxnSpPr>
            <p:nvPr/>
          </p:nvCxnSpPr>
          <p:spPr>
            <a:xfrm flipH="1">
              <a:off x="877636" y="2996952"/>
              <a:ext cx="8218" cy="53904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13" name="112 Conector recto"/>
            <p:cNvCxnSpPr>
              <a:stCxn id="8" idx="2"/>
              <a:endCxn id="102" idx="0"/>
            </p:cNvCxnSpPr>
            <p:nvPr/>
          </p:nvCxnSpPr>
          <p:spPr>
            <a:xfrm flipH="1">
              <a:off x="2562399" y="3746410"/>
              <a:ext cx="1208110" cy="11463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25" name="124 Conector recto"/>
            <p:cNvCxnSpPr>
              <a:stCxn id="99" idx="2"/>
              <a:endCxn id="10" idx="0"/>
            </p:cNvCxnSpPr>
            <p:nvPr/>
          </p:nvCxnSpPr>
          <p:spPr>
            <a:xfrm flipH="1">
              <a:off x="3368451" y="4709278"/>
              <a:ext cx="344454" cy="1586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28" name="127 Conector recto"/>
            <p:cNvCxnSpPr>
              <a:stCxn id="11" idx="0"/>
              <a:endCxn id="99" idx="2"/>
            </p:cNvCxnSpPr>
            <p:nvPr/>
          </p:nvCxnSpPr>
          <p:spPr>
            <a:xfrm flipH="1" flipV="1">
              <a:off x="3712905" y="4709278"/>
              <a:ext cx="423508" cy="6005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31" name="130 Conector recto"/>
            <p:cNvCxnSpPr>
              <a:endCxn id="11" idx="2"/>
            </p:cNvCxnSpPr>
            <p:nvPr/>
          </p:nvCxnSpPr>
          <p:spPr>
            <a:xfrm flipV="1">
              <a:off x="4136413" y="5082213"/>
              <a:ext cx="0" cy="120705"/>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43" name="142 Rectángulo"/>
            <p:cNvSpPr/>
            <p:nvPr/>
          </p:nvSpPr>
          <p:spPr>
            <a:xfrm>
              <a:off x="586966" y="6185609"/>
              <a:ext cx="6452793" cy="369332"/>
            </a:xfrm>
            <a:prstGeom prst="rect">
              <a:avLst/>
            </a:prstGeom>
          </p:spPr>
          <p:txBody>
            <a:bodyPr wrap="square">
              <a:spAutoFit/>
            </a:bodyPr>
            <a:lstStyle/>
            <a:p>
              <a:pPr marL="57150" indent="0">
                <a:buNone/>
              </a:pPr>
              <a:r>
                <a:rPr lang="es-ES" b="1" dirty="0">
                  <a:solidFill>
                    <a:schemeClr val="accent6"/>
                  </a:solidFill>
                </a:rPr>
                <a:t>Me    preocupa     que        ese         chico  pierda      su         trabajo </a:t>
              </a:r>
            </a:p>
          </p:txBody>
        </p:sp>
        <p:cxnSp>
          <p:nvCxnSpPr>
            <p:cNvPr id="145" name="144 Conector recto"/>
            <p:cNvCxnSpPr>
              <a:stCxn id="100" idx="2"/>
              <a:endCxn id="16" idx="0"/>
            </p:cNvCxnSpPr>
            <p:nvPr/>
          </p:nvCxnSpPr>
          <p:spPr>
            <a:xfrm flipH="1">
              <a:off x="877458" y="3880167"/>
              <a:ext cx="178" cy="106459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48" name="147 Conector recto"/>
            <p:cNvCxnSpPr>
              <a:stCxn id="7" idx="2"/>
              <a:endCxn id="18" idx="0"/>
            </p:cNvCxnSpPr>
            <p:nvPr/>
          </p:nvCxnSpPr>
          <p:spPr>
            <a:xfrm flipH="1">
              <a:off x="1632756" y="3021805"/>
              <a:ext cx="35703" cy="199811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64" name="163 Conector recto"/>
            <p:cNvCxnSpPr>
              <a:stCxn id="102" idx="2"/>
              <a:endCxn id="20" idx="0"/>
            </p:cNvCxnSpPr>
            <p:nvPr/>
          </p:nvCxnSpPr>
          <p:spPr>
            <a:xfrm>
              <a:off x="2562399" y="4230380"/>
              <a:ext cx="1" cy="80352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76" name="175 Conector recto"/>
            <p:cNvCxnSpPr>
              <a:stCxn id="10" idx="2"/>
              <a:endCxn id="215" idx="0"/>
            </p:cNvCxnSpPr>
            <p:nvPr/>
          </p:nvCxnSpPr>
          <p:spPr>
            <a:xfrm flipH="1">
              <a:off x="3355520" y="5009585"/>
              <a:ext cx="12931" cy="80669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215" name="214 CuadroTexto"/>
            <p:cNvSpPr txBox="1"/>
            <p:nvPr/>
          </p:nvSpPr>
          <p:spPr>
            <a:xfrm>
              <a:off x="2915816" y="5816277"/>
              <a:ext cx="879408" cy="369332"/>
            </a:xfrm>
            <a:prstGeom prst="rect">
              <a:avLst/>
            </a:prstGeom>
            <a:noFill/>
          </p:spPr>
          <p:txBody>
            <a:bodyPr wrap="none" rtlCol="0">
              <a:spAutoFit/>
            </a:bodyPr>
            <a:lstStyle/>
            <a:p>
              <a:r>
                <a:rPr lang="es-ES" i="1" dirty="0" err="1"/>
                <a:t>demost</a:t>
              </a:r>
              <a:endParaRPr lang="es-ES" i="1" dirty="0"/>
            </a:p>
          </p:txBody>
        </p:sp>
        <p:sp>
          <p:nvSpPr>
            <p:cNvPr id="216" name="215 CuadroTexto"/>
            <p:cNvSpPr txBox="1"/>
            <p:nvPr/>
          </p:nvSpPr>
          <p:spPr>
            <a:xfrm>
              <a:off x="3851920" y="5867980"/>
              <a:ext cx="557204" cy="369332"/>
            </a:xfrm>
            <a:prstGeom prst="rect">
              <a:avLst/>
            </a:prstGeom>
            <a:noFill/>
          </p:spPr>
          <p:txBody>
            <a:bodyPr wrap="none" rtlCol="0">
              <a:spAutoFit/>
            </a:bodyPr>
            <a:lstStyle/>
            <a:p>
              <a:r>
                <a:rPr lang="es-ES" i="1" dirty="0" err="1"/>
                <a:t>sust</a:t>
              </a:r>
              <a:endParaRPr lang="es-ES" i="1" dirty="0"/>
            </a:p>
          </p:txBody>
        </p:sp>
        <p:sp>
          <p:nvSpPr>
            <p:cNvPr id="218" name="217 CuadroTexto"/>
            <p:cNvSpPr txBox="1"/>
            <p:nvPr/>
          </p:nvSpPr>
          <p:spPr>
            <a:xfrm>
              <a:off x="586966" y="5349800"/>
              <a:ext cx="835523" cy="923330"/>
            </a:xfrm>
            <a:prstGeom prst="rect">
              <a:avLst/>
            </a:prstGeom>
            <a:noFill/>
          </p:spPr>
          <p:txBody>
            <a:bodyPr wrap="square" rtlCol="0">
              <a:spAutoFit/>
            </a:bodyPr>
            <a:lstStyle/>
            <a:p>
              <a:r>
                <a:rPr lang="es-ES" i="1" dirty="0" err="1"/>
                <a:t>pron</a:t>
              </a:r>
              <a:r>
                <a:rPr lang="es-ES" i="1" dirty="0"/>
                <a:t> </a:t>
              </a:r>
            </a:p>
            <a:p>
              <a:r>
                <a:rPr lang="es-ES" i="1" dirty="0" err="1"/>
                <a:t>pers</a:t>
              </a:r>
              <a:r>
                <a:rPr lang="es-ES" i="1" dirty="0"/>
                <a:t> átono</a:t>
              </a:r>
            </a:p>
          </p:txBody>
        </p:sp>
        <p:cxnSp>
          <p:nvCxnSpPr>
            <p:cNvPr id="219" name="218 Conector recto"/>
            <p:cNvCxnSpPr>
              <a:stCxn id="13" idx="2"/>
            </p:cNvCxnSpPr>
            <p:nvPr/>
          </p:nvCxnSpPr>
          <p:spPr>
            <a:xfrm>
              <a:off x="4125658" y="5877272"/>
              <a:ext cx="0" cy="10835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228" name="227 Conector recto"/>
            <p:cNvCxnSpPr>
              <a:stCxn id="16" idx="2"/>
            </p:cNvCxnSpPr>
            <p:nvPr/>
          </p:nvCxnSpPr>
          <p:spPr>
            <a:xfrm>
              <a:off x="877458" y="5229200"/>
              <a:ext cx="0" cy="29842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231" name="230 CuadroTexto"/>
            <p:cNvSpPr txBox="1"/>
            <p:nvPr/>
          </p:nvSpPr>
          <p:spPr>
            <a:xfrm>
              <a:off x="1429816" y="5867980"/>
              <a:ext cx="405880" cy="369332"/>
            </a:xfrm>
            <a:prstGeom prst="rect">
              <a:avLst/>
            </a:prstGeom>
            <a:noFill/>
          </p:spPr>
          <p:txBody>
            <a:bodyPr wrap="none" rtlCol="0">
              <a:spAutoFit/>
            </a:bodyPr>
            <a:lstStyle/>
            <a:p>
              <a:r>
                <a:rPr lang="es-ES" i="1" dirty="0" err="1"/>
                <a:t>vb</a:t>
              </a:r>
              <a:endParaRPr lang="es-ES" i="1" dirty="0"/>
            </a:p>
          </p:txBody>
        </p:sp>
        <p:sp>
          <p:nvSpPr>
            <p:cNvPr id="232" name="231 CuadroTexto"/>
            <p:cNvSpPr txBox="1"/>
            <p:nvPr/>
          </p:nvSpPr>
          <p:spPr>
            <a:xfrm>
              <a:off x="2186495" y="5626799"/>
              <a:ext cx="751809" cy="646331"/>
            </a:xfrm>
            <a:prstGeom prst="rect">
              <a:avLst/>
            </a:prstGeom>
            <a:noFill/>
          </p:spPr>
          <p:txBody>
            <a:bodyPr wrap="none" rtlCol="0">
              <a:spAutoFit/>
            </a:bodyPr>
            <a:lstStyle/>
            <a:p>
              <a:r>
                <a:rPr lang="es-ES" i="1" dirty="0" err="1"/>
                <a:t>conj</a:t>
              </a:r>
              <a:endParaRPr lang="es-ES" i="1" dirty="0"/>
            </a:p>
            <a:p>
              <a:r>
                <a:rPr lang="es-ES" i="1" dirty="0" err="1"/>
                <a:t>compl</a:t>
              </a:r>
              <a:endParaRPr lang="es-ES" i="1" dirty="0"/>
            </a:p>
          </p:txBody>
        </p:sp>
        <p:cxnSp>
          <p:nvCxnSpPr>
            <p:cNvPr id="233" name="232 Conector recto"/>
            <p:cNvCxnSpPr>
              <a:stCxn id="18" idx="2"/>
              <a:endCxn id="231" idx="0"/>
            </p:cNvCxnSpPr>
            <p:nvPr/>
          </p:nvCxnSpPr>
          <p:spPr>
            <a:xfrm>
              <a:off x="1632756" y="5332809"/>
              <a:ext cx="0" cy="53517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236" name="235 Conector recto"/>
            <p:cNvCxnSpPr>
              <a:stCxn id="20" idx="2"/>
              <a:endCxn id="232" idx="0"/>
            </p:cNvCxnSpPr>
            <p:nvPr/>
          </p:nvCxnSpPr>
          <p:spPr>
            <a:xfrm>
              <a:off x="2562400" y="5346791"/>
              <a:ext cx="0" cy="28000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30" name="129 CuadroTexto"/>
            <p:cNvSpPr txBox="1"/>
            <p:nvPr/>
          </p:nvSpPr>
          <p:spPr>
            <a:xfrm>
              <a:off x="3459310" y="3875269"/>
              <a:ext cx="507190" cy="284441"/>
            </a:xfrm>
            <a:prstGeom prst="rect">
              <a:avLst/>
            </a:prstGeom>
            <a:noFill/>
          </p:spPr>
          <p:txBody>
            <a:bodyPr wrap="none" rtlCol="0">
              <a:spAutoFit/>
            </a:bodyPr>
            <a:lstStyle/>
            <a:p>
              <a:r>
                <a:rPr lang="es-ES" dirty="0"/>
                <a:t>SUJ</a:t>
              </a:r>
            </a:p>
          </p:txBody>
        </p:sp>
        <p:cxnSp>
          <p:nvCxnSpPr>
            <p:cNvPr id="134" name="133 Conector recto"/>
            <p:cNvCxnSpPr>
              <a:stCxn id="8" idx="2"/>
              <a:endCxn id="130" idx="0"/>
            </p:cNvCxnSpPr>
            <p:nvPr/>
          </p:nvCxnSpPr>
          <p:spPr>
            <a:xfrm flipH="1">
              <a:off x="3712905" y="3746410"/>
              <a:ext cx="57604" cy="12885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36" name="135 Conector recto"/>
            <p:cNvCxnSpPr>
              <a:stCxn id="130" idx="2"/>
              <a:endCxn id="99" idx="0"/>
            </p:cNvCxnSpPr>
            <p:nvPr/>
          </p:nvCxnSpPr>
          <p:spPr>
            <a:xfrm>
              <a:off x="3712905" y="4159710"/>
              <a:ext cx="0" cy="20539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56" name="155 CuadroTexto"/>
            <p:cNvSpPr txBox="1"/>
            <p:nvPr/>
          </p:nvSpPr>
          <p:spPr>
            <a:xfrm>
              <a:off x="3736000" y="5101050"/>
              <a:ext cx="763992" cy="344174"/>
            </a:xfrm>
            <a:prstGeom prst="rect">
              <a:avLst/>
            </a:prstGeom>
            <a:noFill/>
          </p:spPr>
          <p:txBody>
            <a:bodyPr wrap="none" rtlCol="0">
              <a:spAutoFit/>
            </a:bodyPr>
            <a:lstStyle/>
            <a:p>
              <a:r>
                <a:rPr lang="es-ES" dirty="0" err="1"/>
                <a:t>fr</a:t>
              </a:r>
              <a:r>
                <a:rPr lang="es-ES" dirty="0"/>
                <a:t> </a:t>
              </a:r>
              <a:r>
                <a:rPr lang="es-ES" dirty="0" err="1"/>
                <a:t>sust</a:t>
              </a:r>
              <a:endParaRPr lang="es-ES" dirty="0"/>
            </a:p>
          </p:txBody>
        </p:sp>
        <p:cxnSp>
          <p:nvCxnSpPr>
            <p:cNvPr id="157" name="156 Conector recto"/>
            <p:cNvCxnSpPr>
              <a:stCxn id="156" idx="2"/>
              <a:endCxn id="13" idx="0"/>
            </p:cNvCxnSpPr>
            <p:nvPr/>
          </p:nvCxnSpPr>
          <p:spPr>
            <a:xfrm>
              <a:off x="4117996" y="5445224"/>
              <a:ext cx="7662" cy="14760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66" name="165 Conector recto"/>
            <p:cNvCxnSpPr>
              <a:stCxn id="8" idx="2"/>
              <a:endCxn id="167" idx="0"/>
            </p:cNvCxnSpPr>
            <p:nvPr/>
          </p:nvCxnSpPr>
          <p:spPr>
            <a:xfrm>
              <a:off x="3770509" y="3746410"/>
              <a:ext cx="1072499" cy="11463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67" name="166 CuadroTexto"/>
            <p:cNvSpPr txBox="1"/>
            <p:nvPr/>
          </p:nvSpPr>
          <p:spPr>
            <a:xfrm>
              <a:off x="4532462" y="3861048"/>
              <a:ext cx="621091" cy="312885"/>
            </a:xfrm>
            <a:prstGeom prst="rect">
              <a:avLst/>
            </a:prstGeom>
            <a:noFill/>
          </p:spPr>
          <p:txBody>
            <a:bodyPr wrap="none" rtlCol="0">
              <a:spAutoFit/>
            </a:bodyPr>
            <a:lstStyle/>
            <a:p>
              <a:r>
                <a:rPr lang="es-ES" dirty="0"/>
                <a:t>PRED</a:t>
              </a:r>
            </a:p>
          </p:txBody>
        </p:sp>
        <p:sp>
          <p:nvSpPr>
            <p:cNvPr id="169" name="168 CuadroTexto"/>
            <p:cNvSpPr txBox="1"/>
            <p:nvPr/>
          </p:nvSpPr>
          <p:spPr>
            <a:xfrm>
              <a:off x="4568165" y="5561530"/>
              <a:ext cx="549685" cy="312885"/>
            </a:xfrm>
            <a:prstGeom prst="rect">
              <a:avLst/>
            </a:prstGeom>
            <a:noFill/>
          </p:spPr>
          <p:txBody>
            <a:bodyPr wrap="none" rtlCol="0">
              <a:spAutoFit/>
            </a:bodyPr>
            <a:lstStyle/>
            <a:p>
              <a:r>
                <a:rPr lang="es-ES" dirty="0"/>
                <a:t>NÚC</a:t>
              </a:r>
            </a:p>
          </p:txBody>
        </p:sp>
        <p:cxnSp>
          <p:nvCxnSpPr>
            <p:cNvPr id="170" name="169 Conector recto"/>
            <p:cNvCxnSpPr>
              <a:stCxn id="167" idx="2"/>
              <a:endCxn id="169" idx="0"/>
            </p:cNvCxnSpPr>
            <p:nvPr/>
          </p:nvCxnSpPr>
          <p:spPr>
            <a:xfrm>
              <a:off x="4843008" y="4173933"/>
              <a:ext cx="0" cy="138759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72" name="171 CuadroTexto"/>
            <p:cNvSpPr txBox="1"/>
            <p:nvPr/>
          </p:nvSpPr>
          <p:spPr>
            <a:xfrm>
              <a:off x="4640067" y="5949964"/>
              <a:ext cx="405880" cy="369332"/>
            </a:xfrm>
            <a:prstGeom prst="rect">
              <a:avLst/>
            </a:prstGeom>
            <a:noFill/>
          </p:spPr>
          <p:txBody>
            <a:bodyPr wrap="none" rtlCol="0">
              <a:spAutoFit/>
            </a:bodyPr>
            <a:lstStyle/>
            <a:p>
              <a:r>
                <a:rPr lang="es-ES" i="1" dirty="0" err="1"/>
                <a:t>vb</a:t>
              </a:r>
              <a:endParaRPr lang="es-ES" i="1" dirty="0"/>
            </a:p>
          </p:txBody>
        </p:sp>
        <p:cxnSp>
          <p:nvCxnSpPr>
            <p:cNvPr id="173" name="172 Conector recto"/>
            <p:cNvCxnSpPr>
              <a:stCxn id="169" idx="2"/>
              <a:endCxn id="172" idx="0"/>
            </p:cNvCxnSpPr>
            <p:nvPr/>
          </p:nvCxnSpPr>
          <p:spPr>
            <a:xfrm flipH="1">
              <a:off x="4843007" y="5874415"/>
              <a:ext cx="1" cy="7554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78" name="177 Conector recto"/>
            <p:cNvCxnSpPr>
              <a:stCxn id="8" idx="2"/>
              <a:endCxn id="179" idx="0"/>
            </p:cNvCxnSpPr>
            <p:nvPr/>
          </p:nvCxnSpPr>
          <p:spPr>
            <a:xfrm>
              <a:off x="3770509" y="3746410"/>
              <a:ext cx="2337583" cy="10058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79" name="178 CuadroTexto"/>
            <p:cNvSpPr txBox="1"/>
            <p:nvPr/>
          </p:nvSpPr>
          <p:spPr>
            <a:xfrm>
              <a:off x="5882710" y="3846997"/>
              <a:ext cx="450764" cy="369332"/>
            </a:xfrm>
            <a:prstGeom prst="rect">
              <a:avLst/>
            </a:prstGeom>
            <a:noFill/>
          </p:spPr>
          <p:txBody>
            <a:bodyPr wrap="none" rtlCol="0">
              <a:spAutoFit/>
            </a:bodyPr>
            <a:lstStyle/>
            <a:p>
              <a:r>
                <a:rPr lang="es-ES" dirty="0"/>
                <a:t>CD</a:t>
              </a:r>
            </a:p>
          </p:txBody>
        </p:sp>
        <p:cxnSp>
          <p:nvCxnSpPr>
            <p:cNvPr id="180" name="179 Conector recto"/>
            <p:cNvCxnSpPr>
              <a:stCxn id="179" idx="2"/>
              <a:endCxn id="188" idx="0"/>
            </p:cNvCxnSpPr>
            <p:nvPr/>
          </p:nvCxnSpPr>
          <p:spPr>
            <a:xfrm>
              <a:off x="6108092" y="4216329"/>
              <a:ext cx="0" cy="9263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85" name="184 CuadroTexto"/>
            <p:cNvSpPr txBox="1"/>
            <p:nvPr/>
          </p:nvSpPr>
          <p:spPr>
            <a:xfrm>
              <a:off x="5366549" y="4785194"/>
              <a:ext cx="501595" cy="284441"/>
            </a:xfrm>
            <a:prstGeom prst="rect">
              <a:avLst/>
            </a:prstGeom>
            <a:noFill/>
          </p:spPr>
          <p:txBody>
            <a:bodyPr wrap="none" rtlCol="0">
              <a:spAutoFit/>
            </a:bodyPr>
            <a:lstStyle/>
            <a:p>
              <a:r>
                <a:rPr lang="es-ES" dirty="0"/>
                <a:t>DET</a:t>
              </a:r>
            </a:p>
          </p:txBody>
        </p:sp>
        <p:sp>
          <p:nvSpPr>
            <p:cNvPr id="186" name="185 CuadroTexto"/>
            <p:cNvSpPr txBox="1"/>
            <p:nvPr/>
          </p:nvSpPr>
          <p:spPr>
            <a:xfrm>
              <a:off x="6142913" y="4829378"/>
              <a:ext cx="683200" cy="312885"/>
            </a:xfrm>
            <a:prstGeom prst="rect">
              <a:avLst/>
            </a:prstGeom>
            <a:noFill/>
          </p:spPr>
          <p:txBody>
            <a:bodyPr wrap="none" rtlCol="0">
              <a:spAutoFit/>
            </a:bodyPr>
            <a:lstStyle/>
            <a:p>
              <a:r>
                <a:rPr lang="es-ES" dirty="0"/>
                <a:t>NOM</a:t>
              </a:r>
            </a:p>
          </p:txBody>
        </p:sp>
        <p:sp>
          <p:nvSpPr>
            <p:cNvPr id="187" name="186 CuadroTexto"/>
            <p:cNvSpPr txBox="1"/>
            <p:nvPr/>
          </p:nvSpPr>
          <p:spPr>
            <a:xfrm>
              <a:off x="6171431" y="5652881"/>
              <a:ext cx="604653" cy="284441"/>
            </a:xfrm>
            <a:prstGeom prst="rect">
              <a:avLst/>
            </a:prstGeom>
            <a:noFill/>
          </p:spPr>
          <p:txBody>
            <a:bodyPr wrap="none" rtlCol="0">
              <a:spAutoFit/>
            </a:bodyPr>
            <a:lstStyle/>
            <a:p>
              <a:r>
                <a:rPr lang="es-ES" dirty="0"/>
                <a:t>NÚC</a:t>
              </a:r>
            </a:p>
          </p:txBody>
        </p:sp>
        <p:sp>
          <p:nvSpPr>
            <p:cNvPr id="188" name="187 CuadroTexto"/>
            <p:cNvSpPr txBox="1"/>
            <p:nvPr/>
          </p:nvSpPr>
          <p:spPr>
            <a:xfrm>
              <a:off x="5699967" y="4308962"/>
              <a:ext cx="816249" cy="344174"/>
            </a:xfrm>
            <a:prstGeom prst="rect">
              <a:avLst/>
            </a:prstGeom>
            <a:noFill/>
          </p:spPr>
          <p:txBody>
            <a:bodyPr wrap="none" rtlCol="0">
              <a:spAutoFit/>
            </a:bodyPr>
            <a:lstStyle/>
            <a:p>
              <a:r>
                <a:rPr lang="es-ES" dirty="0" err="1"/>
                <a:t>fr</a:t>
              </a:r>
              <a:r>
                <a:rPr lang="es-ES" dirty="0"/>
                <a:t> </a:t>
              </a:r>
              <a:r>
                <a:rPr lang="es-ES" dirty="0" err="1"/>
                <a:t>nom</a:t>
              </a:r>
              <a:endParaRPr lang="es-ES" dirty="0"/>
            </a:p>
          </p:txBody>
        </p:sp>
        <p:cxnSp>
          <p:nvCxnSpPr>
            <p:cNvPr id="189" name="188 Conector recto"/>
            <p:cNvCxnSpPr>
              <a:stCxn id="186" idx="0"/>
              <a:endCxn id="188" idx="2"/>
            </p:cNvCxnSpPr>
            <p:nvPr/>
          </p:nvCxnSpPr>
          <p:spPr>
            <a:xfrm flipH="1" flipV="1">
              <a:off x="6108092" y="4653136"/>
              <a:ext cx="376421" cy="17624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90" name="189 Conector recto"/>
            <p:cNvCxnSpPr>
              <a:stCxn id="185" idx="2"/>
              <a:endCxn id="191" idx="0"/>
            </p:cNvCxnSpPr>
            <p:nvPr/>
          </p:nvCxnSpPr>
          <p:spPr>
            <a:xfrm>
              <a:off x="5617347" y="5069635"/>
              <a:ext cx="2596" cy="80669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91" name="190 CuadroTexto"/>
            <p:cNvSpPr txBox="1"/>
            <p:nvPr/>
          </p:nvSpPr>
          <p:spPr>
            <a:xfrm>
              <a:off x="5263916" y="5876327"/>
              <a:ext cx="712054" cy="369332"/>
            </a:xfrm>
            <a:prstGeom prst="rect">
              <a:avLst/>
            </a:prstGeom>
            <a:noFill/>
          </p:spPr>
          <p:txBody>
            <a:bodyPr wrap="none" rtlCol="0">
              <a:spAutoFit/>
            </a:bodyPr>
            <a:lstStyle/>
            <a:p>
              <a:r>
                <a:rPr lang="es-ES" i="1" dirty="0"/>
                <a:t>poses</a:t>
              </a:r>
            </a:p>
          </p:txBody>
        </p:sp>
        <p:sp>
          <p:nvSpPr>
            <p:cNvPr id="192" name="191 CuadroTexto"/>
            <p:cNvSpPr txBox="1"/>
            <p:nvPr/>
          </p:nvSpPr>
          <p:spPr>
            <a:xfrm>
              <a:off x="6200020" y="5928030"/>
              <a:ext cx="557204" cy="369332"/>
            </a:xfrm>
            <a:prstGeom prst="rect">
              <a:avLst/>
            </a:prstGeom>
            <a:noFill/>
          </p:spPr>
          <p:txBody>
            <a:bodyPr wrap="none" rtlCol="0">
              <a:spAutoFit/>
            </a:bodyPr>
            <a:lstStyle/>
            <a:p>
              <a:r>
                <a:rPr lang="es-ES" i="1" dirty="0" err="1"/>
                <a:t>sust</a:t>
              </a:r>
              <a:endParaRPr lang="es-ES" i="1" dirty="0"/>
            </a:p>
          </p:txBody>
        </p:sp>
        <p:cxnSp>
          <p:nvCxnSpPr>
            <p:cNvPr id="193" name="192 Conector recto"/>
            <p:cNvCxnSpPr>
              <a:stCxn id="187" idx="2"/>
            </p:cNvCxnSpPr>
            <p:nvPr/>
          </p:nvCxnSpPr>
          <p:spPr>
            <a:xfrm>
              <a:off x="6473758" y="5937322"/>
              <a:ext cx="0" cy="10835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94" name="193 CuadroTexto"/>
            <p:cNvSpPr txBox="1"/>
            <p:nvPr/>
          </p:nvSpPr>
          <p:spPr>
            <a:xfrm>
              <a:off x="6084100" y="5161100"/>
              <a:ext cx="763992" cy="344174"/>
            </a:xfrm>
            <a:prstGeom prst="rect">
              <a:avLst/>
            </a:prstGeom>
            <a:noFill/>
          </p:spPr>
          <p:txBody>
            <a:bodyPr wrap="none" rtlCol="0">
              <a:spAutoFit/>
            </a:bodyPr>
            <a:lstStyle/>
            <a:p>
              <a:r>
                <a:rPr lang="es-ES" dirty="0" err="1"/>
                <a:t>fr</a:t>
              </a:r>
              <a:r>
                <a:rPr lang="es-ES" dirty="0"/>
                <a:t> </a:t>
              </a:r>
              <a:r>
                <a:rPr lang="es-ES" dirty="0" err="1"/>
                <a:t>sust</a:t>
              </a:r>
              <a:endParaRPr lang="es-ES" dirty="0"/>
            </a:p>
          </p:txBody>
        </p:sp>
        <p:cxnSp>
          <p:nvCxnSpPr>
            <p:cNvPr id="195" name="194 Conector recto"/>
            <p:cNvCxnSpPr>
              <a:stCxn id="194" idx="2"/>
              <a:endCxn id="187" idx="0"/>
            </p:cNvCxnSpPr>
            <p:nvPr/>
          </p:nvCxnSpPr>
          <p:spPr>
            <a:xfrm>
              <a:off x="6466096" y="5505274"/>
              <a:ext cx="7662" cy="14760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99" name="198 Conector recto"/>
            <p:cNvCxnSpPr>
              <a:stCxn id="185" idx="0"/>
              <a:endCxn id="188" idx="2"/>
            </p:cNvCxnSpPr>
            <p:nvPr/>
          </p:nvCxnSpPr>
          <p:spPr>
            <a:xfrm flipV="1">
              <a:off x="5617347" y="4653136"/>
              <a:ext cx="490745" cy="13205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202" name="201 Conector recto"/>
            <p:cNvCxnSpPr>
              <a:stCxn id="186" idx="2"/>
            </p:cNvCxnSpPr>
            <p:nvPr/>
          </p:nvCxnSpPr>
          <p:spPr>
            <a:xfrm>
              <a:off x="6484513" y="5142263"/>
              <a:ext cx="15851" cy="13087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014605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Cfr. con el análisis tradicional:</a:t>
            </a:r>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67544" y="1340768"/>
            <a:ext cx="8190235" cy="51845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538105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3600" dirty="0"/>
              <a:t>Análisis sintáctico: subordinada sustantiva II</a:t>
            </a:r>
          </a:p>
        </p:txBody>
      </p:sp>
      <p:grpSp>
        <p:nvGrpSpPr>
          <p:cNvPr id="126" name="125 Grupo"/>
          <p:cNvGrpSpPr/>
          <p:nvPr/>
        </p:nvGrpSpPr>
        <p:grpSpPr>
          <a:xfrm>
            <a:off x="542013" y="1196752"/>
            <a:ext cx="8062435" cy="5358189"/>
            <a:chOff x="542013" y="1196752"/>
            <a:chExt cx="8062435" cy="5358189"/>
          </a:xfrm>
        </p:grpSpPr>
        <p:sp>
          <p:nvSpPr>
            <p:cNvPr id="21" name="20 Rectángulo"/>
            <p:cNvSpPr/>
            <p:nvPr/>
          </p:nvSpPr>
          <p:spPr>
            <a:xfrm>
              <a:off x="783047" y="1196752"/>
              <a:ext cx="7821401" cy="523220"/>
            </a:xfrm>
            <a:prstGeom prst="rect">
              <a:avLst/>
            </a:prstGeom>
          </p:spPr>
          <p:txBody>
            <a:bodyPr wrap="square">
              <a:spAutoFit/>
            </a:bodyPr>
            <a:lstStyle/>
            <a:p>
              <a:pPr marL="57150" indent="0">
                <a:buNone/>
              </a:pPr>
              <a:r>
                <a:rPr lang="es-ES" sz="2800" b="1" dirty="0">
                  <a:solidFill>
                    <a:schemeClr val="accent6"/>
                  </a:solidFill>
                </a:rPr>
                <a:t>→ El fontanero fue el que pidió ayuda</a:t>
              </a:r>
            </a:p>
          </p:txBody>
        </p:sp>
        <p:cxnSp>
          <p:nvCxnSpPr>
            <p:cNvPr id="26" name="25 Conector recto"/>
            <p:cNvCxnSpPr>
              <a:stCxn id="4" idx="2"/>
              <a:endCxn id="5" idx="0"/>
            </p:cNvCxnSpPr>
            <p:nvPr/>
          </p:nvCxnSpPr>
          <p:spPr>
            <a:xfrm>
              <a:off x="4060994" y="2470871"/>
              <a:ext cx="111869" cy="9403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28" name="27 Conector recto"/>
            <p:cNvCxnSpPr>
              <a:stCxn id="4" idx="2"/>
              <a:endCxn id="6" idx="0"/>
            </p:cNvCxnSpPr>
            <p:nvPr/>
          </p:nvCxnSpPr>
          <p:spPr>
            <a:xfrm flipH="1">
              <a:off x="1137525" y="2470871"/>
              <a:ext cx="2923469" cy="18160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30" name="29 Conector recto"/>
            <p:cNvCxnSpPr>
              <a:stCxn id="4" idx="2"/>
              <a:endCxn id="7" idx="0"/>
            </p:cNvCxnSpPr>
            <p:nvPr/>
          </p:nvCxnSpPr>
          <p:spPr>
            <a:xfrm flipH="1">
              <a:off x="2461255" y="2470871"/>
              <a:ext cx="1599739" cy="16604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4" name="3 CuadroTexto"/>
            <p:cNvSpPr txBox="1"/>
            <p:nvPr/>
          </p:nvSpPr>
          <p:spPr>
            <a:xfrm>
              <a:off x="2957166" y="2101539"/>
              <a:ext cx="2207656" cy="369332"/>
            </a:xfrm>
            <a:prstGeom prst="rect">
              <a:avLst/>
            </a:prstGeom>
            <a:noFill/>
          </p:spPr>
          <p:txBody>
            <a:bodyPr wrap="none" rtlCol="0">
              <a:spAutoFit/>
            </a:bodyPr>
            <a:lstStyle/>
            <a:p>
              <a:r>
                <a:rPr lang="es-ES" dirty="0"/>
                <a:t>Cláusula </a:t>
              </a:r>
              <a:r>
                <a:rPr lang="es-ES" dirty="0" err="1"/>
                <a:t>monoclausal</a:t>
              </a:r>
              <a:endParaRPr lang="es-ES" dirty="0"/>
            </a:p>
          </p:txBody>
        </p:sp>
        <p:sp>
          <p:nvSpPr>
            <p:cNvPr id="5" name="4 CuadroTexto"/>
            <p:cNvSpPr txBox="1"/>
            <p:nvPr/>
          </p:nvSpPr>
          <p:spPr>
            <a:xfrm>
              <a:off x="3845734" y="2564904"/>
              <a:ext cx="654258" cy="277485"/>
            </a:xfrm>
            <a:prstGeom prst="rect">
              <a:avLst/>
            </a:prstGeom>
            <a:noFill/>
          </p:spPr>
          <p:txBody>
            <a:bodyPr wrap="none" rtlCol="0">
              <a:spAutoFit/>
            </a:bodyPr>
            <a:lstStyle/>
            <a:p>
              <a:r>
                <a:rPr lang="es-ES" dirty="0"/>
                <a:t>ATRIB</a:t>
              </a:r>
            </a:p>
          </p:txBody>
        </p:sp>
        <p:sp>
          <p:nvSpPr>
            <p:cNvPr id="6" name="5 CuadroTexto"/>
            <p:cNvSpPr txBox="1"/>
            <p:nvPr/>
          </p:nvSpPr>
          <p:spPr>
            <a:xfrm>
              <a:off x="883930" y="2652473"/>
              <a:ext cx="507190" cy="369332"/>
            </a:xfrm>
            <a:prstGeom prst="rect">
              <a:avLst/>
            </a:prstGeom>
            <a:noFill/>
          </p:spPr>
          <p:txBody>
            <a:bodyPr wrap="none" rtlCol="0">
              <a:spAutoFit/>
            </a:bodyPr>
            <a:lstStyle/>
            <a:p>
              <a:r>
                <a:rPr lang="es-ES" dirty="0"/>
                <a:t>SUJ</a:t>
              </a:r>
            </a:p>
          </p:txBody>
        </p:sp>
        <p:sp>
          <p:nvSpPr>
            <p:cNvPr id="7" name="6 CuadroTexto"/>
            <p:cNvSpPr txBox="1"/>
            <p:nvPr/>
          </p:nvSpPr>
          <p:spPr>
            <a:xfrm>
              <a:off x="2150709" y="2636912"/>
              <a:ext cx="621091" cy="312885"/>
            </a:xfrm>
            <a:prstGeom prst="rect">
              <a:avLst/>
            </a:prstGeom>
            <a:noFill/>
          </p:spPr>
          <p:txBody>
            <a:bodyPr wrap="none" rtlCol="0">
              <a:spAutoFit/>
            </a:bodyPr>
            <a:lstStyle/>
            <a:p>
              <a:r>
                <a:rPr lang="es-ES" dirty="0"/>
                <a:t>PRED</a:t>
              </a:r>
            </a:p>
          </p:txBody>
        </p:sp>
        <p:sp>
          <p:nvSpPr>
            <p:cNvPr id="8" name="7 CuadroTexto"/>
            <p:cNvSpPr txBox="1"/>
            <p:nvPr/>
          </p:nvSpPr>
          <p:spPr>
            <a:xfrm>
              <a:off x="2987824" y="3093025"/>
              <a:ext cx="2364886" cy="534158"/>
            </a:xfrm>
            <a:prstGeom prst="rect">
              <a:avLst/>
            </a:prstGeom>
            <a:noFill/>
          </p:spPr>
          <p:txBody>
            <a:bodyPr wrap="square" rtlCol="0">
              <a:spAutoFit/>
            </a:bodyPr>
            <a:lstStyle/>
            <a:p>
              <a:r>
                <a:rPr lang="es-ES" dirty="0"/>
                <a:t>Cláusula subordinada sustantiva</a:t>
              </a:r>
            </a:p>
          </p:txBody>
        </p:sp>
        <p:sp>
          <p:nvSpPr>
            <p:cNvPr id="10" name="9 CuadroTexto"/>
            <p:cNvSpPr txBox="1"/>
            <p:nvPr/>
          </p:nvSpPr>
          <p:spPr>
            <a:xfrm>
              <a:off x="2774261" y="4647860"/>
              <a:ext cx="501595" cy="284441"/>
            </a:xfrm>
            <a:prstGeom prst="rect">
              <a:avLst/>
            </a:prstGeom>
            <a:noFill/>
          </p:spPr>
          <p:txBody>
            <a:bodyPr wrap="none" rtlCol="0">
              <a:spAutoFit/>
            </a:bodyPr>
            <a:lstStyle/>
            <a:p>
              <a:r>
                <a:rPr lang="es-ES" dirty="0"/>
                <a:t>DET</a:t>
              </a:r>
            </a:p>
          </p:txBody>
        </p:sp>
        <p:sp>
          <p:nvSpPr>
            <p:cNvPr id="11" name="10 CuadroTexto"/>
            <p:cNvSpPr txBox="1"/>
            <p:nvPr/>
          </p:nvSpPr>
          <p:spPr>
            <a:xfrm>
              <a:off x="3347864" y="4633637"/>
              <a:ext cx="683200" cy="312885"/>
            </a:xfrm>
            <a:prstGeom prst="rect">
              <a:avLst/>
            </a:prstGeom>
            <a:noFill/>
          </p:spPr>
          <p:txBody>
            <a:bodyPr wrap="none" rtlCol="0">
              <a:spAutoFit/>
            </a:bodyPr>
            <a:lstStyle/>
            <a:p>
              <a:r>
                <a:rPr lang="es-ES" dirty="0"/>
                <a:t>NOM</a:t>
              </a:r>
            </a:p>
          </p:txBody>
        </p:sp>
        <p:sp>
          <p:nvSpPr>
            <p:cNvPr id="13" name="12 CuadroTexto"/>
            <p:cNvSpPr txBox="1"/>
            <p:nvPr/>
          </p:nvSpPr>
          <p:spPr>
            <a:xfrm>
              <a:off x="3368753" y="5378046"/>
              <a:ext cx="604653" cy="284441"/>
            </a:xfrm>
            <a:prstGeom prst="rect">
              <a:avLst/>
            </a:prstGeom>
            <a:noFill/>
          </p:spPr>
          <p:txBody>
            <a:bodyPr wrap="none" rtlCol="0">
              <a:spAutoFit/>
            </a:bodyPr>
            <a:lstStyle/>
            <a:p>
              <a:r>
                <a:rPr lang="es-ES" dirty="0"/>
                <a:t>NÚC</a:t>
              </a:r>
            </a:p>
          </p:txBody>
        </p:sp>
        <p:sp>
          <p:nvSpPr>
            <p:cNvPr id="18" name="17 CuadroTexto"/>
            <p:cNvSpPr txBox="1"/>
            <p:nvPr/>
          </p:nvSpPr>
          <p:spPr>
            <a:xfrm>
              <a:off x="2195028" y="5019924"/>
              <a:ext cx="549685" cy="312885"/>
            </a:xfrm>
            <a:prstGeom prst="rect">
              <a:avLst/>
            </a:prstGeom>
            <a:noFill/>
          </p:spPr>
          <p:txBody>
            <a:bodyPr wrap="none" rtlCol="0">
              <a:spAutoFit/>
            </a:bodyPr>
            <a:lstStyle/>
            <a:p>
              <a:r>
                <a:rPr lang="es-ES" dirty="0"/>
                <a:t>NÚC</a:t>
              </a:r>
            </a:p>
          </p:txBody>
        </p:sp>
        <p:sp>
          <p:nvSpPr>
            <p:cNvPr id="35" name="34 CuadroTexto"/>
            <p:cNvSpPr txBox="1"/>
            <p:nvPr/>
          </p:nvSpPr>
          <p:spPr>
            <a:xfrm>
              <a:off x="3875770" y="1484784"/>
              <a:ext cx="336952" cy="369332"/>
            </a:xfrm>
            <a:prstGeom prst="rect">
              <a:avLst/>
            </a:prstGeom>
            <a:noFill/>
          </p:spPr>
          <p:txBody>
            <a:bodyPr wrap="none" rtlCol="0">
              <a:spAutoFit/>
            </a:bodyPr>
            <a:lstStyle/>
            <a:p>
              <a:r>
                <a:rPr lang="es-ES" dirty="0"/>
                <a:t>O</a:t>
              </a:r>
            </a:p>
          </p:txBody>
        </p:sp>
        <p:sp>
          <p:nvSpPr>
            <p:cNvPr id="36" name="35 CuadroTexto"/>
            <p:cNvSpPr txBox="1"/>
            <p:nvPr/>
          </p:nvSpPr>
          <p:spPr>
            <a:xfrm>
              <a:off x="3622495" y="1783363"/>
              <a:ext cx="843501" cy="277485"/>
            </a:xfrm>
            <a:prstGeom prst="rect">
              <a:avLst/>
            </a:prstGeom>
            <a:noFill/>
          </p:spPr>
          <p:txBody>
            <a:bodyPr wrap="none" rtlCol="0">
              <a:spAutoFit/>
            </a:bodyPr>
            <a:lstStyle/>
            <a:p>
              <a:r>
                <a:rPr lang="es-ES" dirty="0"/>
                <a:t>Núcleo</a:t>
              </a:r>
            </a:p>
          </p:txBody>
        </p:sp>
        <p:cxnSp>
          <p:nvCxnSpPr>
            <p:cNvPr id="45" name="44 Conector recto"/>
            <p:cNvCxnSpPr>
              <a:stCxn id="36" idx="0"/>
              <a:endCxn id="35" idx="2"/>
            </p:cNvCxnSpPr>
            <p:nvPr/>
          </p:nvCxnSpPr>
          <p:spPr>
            <a:xfrm>
              <a:off x="4044246" y="1783363"/>
              <a:ext cx="0" cy="7075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57" name="56 Conector recto"/>
            <p:cNvCxnSpPr>
              <a:stCxn id="4" idx="0"/>
              <a:endCxn id="36" idx="2"/>
            </p:cNvCxnSpPr>
            <p:nvPr/>
          </p:nvCxnSpPr>
          <p:spPr>
            <a:xfrm flipH="1" flipV="1">
              <a:off x="4044246" y="2060848"/>
              <a:ext cx="16748" cy="4069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99" name="98 CuadroTexto"/>
            <p:cNvSpPr txBox="1"/>
            <p:nvPr/>
          </p:nvSpPr>
          <p:spPr>
            <a:xfrm>
              <a:off x="2987824" y="4149080"/>
              <a:ext cx="816249" cy="344174"/>
            </a:xfrm>
            <a:prstGeom prst="rect">
              <a:avLst/>
            </a:prstGeom>
            <a:noFill/>
          </p:spPr>
          <p:txBody>
            <a:bodyPr wrap="none" rtlCol="0">
              <a:spAutoFit/>
            </a:bodyPr>
            <a:lstStyle/>
            <a:p>
              <a:r>
                <a:rPr lang="es-ES" dirty="0" err="1"/>
                <a:t>fr</a:t>
              </a:r>
              <a:r>
                <a:rPr lang="es-ES" dirty="0"/>
                <a:t> </a:t>
              </a:r>
              <a:r>
                <a:rPr lang="es-ES" dirty="0" err="1"/>
                <a:t>nom</a:t>
              </a:r>
              <a:endParaRPr lang="es-ES" dirty="0"/>
            </a:p>
          </p:txBody>
        </p:sp>
        <p:sp>
          <p:nvSpPr>
            <p:cNvPr id="100" name="99 CuadroTexto"/>
            <p:cNvSpPr txBox="1"/>
            <p:nvPr/>
          </p:nvSpPr>
          <p:spPr>
            <a:xfrm>
              <a:off x="733075" y="3767325"/>
              <a:ext cx="816249" cy="369332"/>
            </a:xfrm>
            <a:prstGeom prst="rect">
              <a:avLst/>
            </a:prstGeom>
            <a:noFill/>
          </p:spPr>
          <p:txBody>
            <a:bodyPr wrap="none" rtlCol="0">
              <a:spAutoFit/>
            </a:bodyPr>
            <a:lstStyle/>
            <a:p>
              <a:r>
                <a:rPr lang="es-ES" dirty="0" err="1"/>
                <a:t>fr</a:t>
              </a:r>
              <a:r>
                <a:rPr lang="es-ES" dirty="0"/>
                <a:t> </a:t>
              </a:r>
              <a:r>
                <a:rPr lang="es-ES" dirty="0" err="1"/>
                <a:t>nom</a:t>
              </a:r>
              <a:endParaRPr lang="es-ES" dirty="0"/>
            </a:p>
          </p:txBody>
        </p:sp>
        <p:cxnSp>
          <p:nvCxnSpPr>
            <p:cNvPr id="104" name="103 Conector recto"/>
            <p:cNvCxnSpPr>
              <a:stCxn id="5" idx="2"/>
              <a:endCxn id="8" idx="0"/>
            </p:cNvCxnSpPr>
            <p:nvPr/>
          </p:nvCxnSpPr>
          <p:spPr>
            <a:xfrm flipH="1">
              <a:off x="4170267" y="2842389"/>
              <a:ext cx="2596" cy="25063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08" name="107 Conector recto"/>
            <p:cNvCxnSpPr>
              <a:stCxn id="6" idx="2"/>
              <a:endCxn id="100" idx="0"/>
            </p:cNvCxnSpPr>
            <p:nvPr/>
          </p:nvCxnSpPr>
          <p:spPr>
            <a:xfrm>
              <a:off x="1137525" y="3021805"/>
              <a:ext cx="3675" cy="74552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25" name="124 Conector recto"/>
            <p:cNvCxnSpPr>
              <a:stCxn id="99" idx="2"/>
              <a:endCxn id="10" idx="0"/>
            </p:cNvCxnSpPr>
            <p:nvPr/>
          </p:nvCxnSpPr>
          <p:spPr>
            <a:xfrm flipH="1">
              <a:off x="3025059" y="4493254"/>
              <a:ext cx="370890" cy="15460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28" name="127 Conector recto"/>
            <p:cNvCxnSpPr>
              <a:stCxn id="11" idx="0"/>
              <a:endCxn id="99" idx="2"/>
            </p:cNvCxnSpPr>
            <p:nvPr/>
          </p:nvCxnSpPr>
          <p:spPr>
            <a:xfrm flipH="1" flipV="1">
              <a:off x="3395949" y="4493254"/>
              <a:ext cx="293515" cy="14038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31" name="130 Conector recto"/>
            <p:cNvCxnSpPr>
              <a:endCxn id="11" idx="2"/>
            </p:cNvCxnSpPr>
            <p:nvPr/>
          </p:nvCxnSpPr>
          <p:spPr>
            <a:xfrm flipV="1">
              <a:off x="3689464" y="4946522"/>
              <a:ext cx="0" cy="120705"/>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43" name="142 Rectángulo"/>
            <p:cNvSpPr/>
            <p:nvPr/>
          </p:nvSpPr>
          <p:spPr>
            <a:xfrm>
              <a:off x="586966" y="6185609"/>
              <a:ext cx="6452793" cy="369332"/>
            </a:xfrm>
            <a:prstGeom prst="rect">
              <a:avLst/>
            </a:prstGeom>
          </p:spPr>
          <p:txBody>
            <a:bodyPr wrap="square">
              <a:spAutoFit/>
            </a:bodyPr>
            <a:lstStyle/>
            <a:p>
              <a:pPr marL="57150" indent="0">
                <a:buNone/>
              </a:pPr>
              <a:r>
                <a:rPr lang="es-ES" b="1" dirty="0">
                  <a:solidFill>
                    <a:schemeClr val="accent6"/>
                  </a:solidFill>
                </a:rPr>
                <a:t>El     fontanero     fue     el      que                pidió           ayuda</a:t>
              </a:r>
            </a:p>
          </p:txBody>
        </p:sp>
        <p:cxnSp>
          <p:nvCxnSpPr>
            <p:cNvPr id="148" name="147 Conector recto"/>
            <p:cNvCxnSpPr>
              <a:stCxn id="7" idx="2"/>
              <a:endCxn id="18" idx="0"/>
            </p:cNvCxnSpPr>
            <p:nvPr/>
          </p:nvCxnSpPr>
          <p:spPr>
            <a:xfrm>
              <a:off x="2461255" y="2949797"/>
              <a:ext cx="8616" cy="207012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76" name="175 Conector recto"/>
            <p:cNvCxnSpPr>
              <a:stCxn id="10" idx="2"/>
              <a:endCxn id="215" idx="0"/>
            </p:cNvCxnSpPr>
            <p:nvPr/>
          </p:nvCxnSpPr>
          <p:spPr>
            <a:xfrm flipH="1">
              <a:off x="3006668" y="4932301"/>
              <a:ext cx="18391" cy="96591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215" name="214 CuadroTexto"/>
            <p:cNvSpPr txBox="1"/>
            <p:nvPr/>
          </p:nvSpPr>
          <p:spPr>
            <a:xfrm>
              <a:off x="2777278" y="5898217"/>
              <a:ext cx="458780" cy="369332"/>
            </a:xfrm>
            <a:prstGeom prst="rect">
              <a:avLst/>
            </a:prstGeom>
            <a:noFill/>
          </p:spPr>
          <p:txBody>
            <a:bodyPr wrap="none" rtlCol="0">
              <a:spAutoFit/>
            </a:bodyPr>
            <a:lstStyle/>
            <a:p>
              <a:r>
                <a:rPr lang="es-ES" i="1" dirty="0"/>
                <a:t>art</a:t>
              </a:r>
            </a:p>
          </p:txBody>
        </p:sp>
        <p:sp>
          <p:nvSpPr>
            <p:cNvPr id="216" name="215 CuadroTexto"/>
            <p:cNvSpPr txBox="1"/>
            <p:nvPr/>
          </p:nvSpPr>
          <p:spPr>
            <a:xfrm>
              <a:off x="3324288" y="5734997"/>
              <a:ext cx="619080" cy="646331"/>
            </a:xfrm>
            <a:prstGeom prst="rect">
              <a:avLst/>
            </a:prstGeom>
            <a:noFill/>
          </p:spPr>
          <p:txBody>
            <a:bodyPr wrap="none" rtlCol="0">
              <a:spAutoFit/>
            </a:bodyPr>
            <a:lstStyle/>
            <a:p>
              <a:r>
                <a:rPr lang="es-ES" i="1" dirty="0" err="1"/>
                <a:t>pron</a:t>
              </a:r>
              <a:endParaRPr lang="es-ES" i="1" dirty="0"/>
            </a:p>
            <a:p>
              <a:r>
                <a:rPr lang="es-ES" i="1" dirty="0" err="1"/>
                <a:t>relat</a:t>
              </a:r>
              <a:endParaRPr lang="es-ES" i="1" dirty="0"/>
            </a:p>
          </p:txBody>
        </p:sp>
        <p:cxnSp>
          <p:nvCxnSpPr>
            <p:cNvPr id="219" name="218 Conector recto"/>
            <p:cNvCxnSpPr>
              <a:stCxn id="13" idx="2"/>
            </p:cNvCxnSpPr>
            <p:nvPr/>
          </p:nvCxnSpPr>
          <p:spPr>
            <a:xfrm>
              <a:off x="3671080" y="5662487"/>
              <a:ext cx="0" cy="10835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231" name="230 CuadroTexto"/>
            <p:cNvSpPr txBox="1"/>
            <p:nvPr/>
          </p:nvSpPr>
          <p:spPr>
            <a:xfrm>
              <a:off x="2266931" y="5897506"/>
              <a:ext cx="405880" cy="369332"/>
            </a:xfrm>
            <a:prstGeom prst="rect">
              <a:avLst/>
            </a:prstGeom>
            <a:noFill/>
          </p:spPr>
          <p:txBody>
            <a:bodyPr wrap="none" rtlCol="0">
              <a:spAutoFit/>
            </a:bodyPr>
            <a:lstStyle/>
            <a:p>
              <a:r>
                <a:rPr lang="es-ES" i="1" dirty="0" err="1"/>
                <a:t>vb</a:t>
              </a:r>
              <a:endParaRPr lang="es-ES" i="1" dirty="0"/>
            </a:p>
          </p:txBody>
        </p:sp>
        <p:cxnSp>
          <p:nvCxnSpPr>
            <p:cNvPr id="233" name="232 Conector recto"/>
            <p:cNvCxnSpPr>
              <a:stCxn id="18" idx="2"/>
              <a:endCxn id="231" idx="0"/>
            </p:cNvCxnSpPr>
            <p:nvPr/>
          </p:nvCxnSpPr>
          <p:spPr>
            <a:xfrm>
              <a:off x="2469871" y="5332809"/>
              <a:ext cx="0" cy="56469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30" name="129 CuadroTexto"/>
            <p:cNvSpPr txBox="1"/>
            <p:nvPr/>
          </p:nvSpPr>
          <p:spPr>
            <a:xfrm>
              <a:off x="3131840" y="3793300"/>
              <a:ext cx="507190" cy="284441"/>
            </a:xfrm>
            <a:prstGeom prst="rect">
              <a:avLst/>
            </a:prstGeom>
            <a:noFill/>
          </p:spPr>
          <p:txBody>
            <a:bodyPr wrap="none" rtlCol="0">
              <a:spAutoFit/>
            </a:bodyPr>
            <a:lstStyle/>
            <a:p>
              <a:r>
                <a:rPr lang="es-ES" dirty="0"/>
                <a:t>SUJ</a:t>
              </a:r>
            </a:p>
          </p:txBody>
        </p:sp>
        <p:cxnSp>
          <p:nvCxnSpPr>
            <p:cNvPr id="134" name="133 Conector recto"/>
            <p:cNvCxnSpPr>
              <a:stCxn id="8" idx="2"/>
              <a:endCxn id="130" idx="0"/>
            </p:cNvCxnSpPr>
            <p:nvPr/>
          </p:nvCxnSpPr>
          <p:spPr>
            <a:xfrm flipH="1">
              <a:off x="3385435" y="3627183"/>
              <a:ext cx="784832" cy="16611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36" name="135 Conector recto"/>
            <p:cNvCxnSpPr>
              <a:stCxn id="130" idx="2"/>
              <a:endCxn id="99" idx="0"/>
            </p:cNvCxnSpPr>
            <p:nvPr/>
          </p:nvCxnSpPr>
          <p:spPr>
            <a:xfrm>
              <a:off x="3385435" y="4077741"/>
              <a:ext cx="10514" cy="7133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56" name="155 CuadroTexto"/>
            <p:cNvSpPr txBox="1"/>
            <p:nvPr/>
          </p:nvSpPr>
          <p:spPr>
            <a:xfrm>
              <a:off x="3275856" y="4941168"/>
              <a:ext cx="763992" cy="344174"/>
            </a:xfrm>
            <a:prstGeom prst="rect">
              <a:avLst/>
            </a:prstGeom>
            <a:noFill/>
          </p:spPr>
          <p:txBody>
            <a:bodyPr wrap="none" rtlCol="0">
              <a:spAutoFit/>
            </a:bodyPr>
            <a:lstStyle/>
            <a:p>
              <a:r>
                <a:rPr lang="es-ES" dirty="0" err="1"/>
                <a:t>fr</a:t>
              </a:r>
              <a:r>
                <a:rPr lang="es-ES" dirty="0"/>
                <a:t> </a:t>
              </a:r>
              <a:r>
                <a:rPr lang="es-ES" dirty="0" err="1"/>
                <a:t>sust</a:t>
              </a:r>
              <a:endParaRPr lang="es-ES" dirty="0"/>
            </a:p>
          </p:txBody>
        </p:sp>
        <p:cxnSp>
          <p:nvCxnSpPr>
            <p:cNvPr id="157" name="156 Conector recto"/>
            <p:cNvCxnSpPr>
              <a:stCxn id="156" idx="2"/>
              <a:endCxn id="13" idx="0"/>
            </p:cNvCxnSpPr>
            <p:nvPr/>
          </p:nvCxnSpPr>
          <p:spPr>
            <a:xfrm>
              <a:off x="3657852" y="5285342"/>
              <a:ext cx="13228" cy="9270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66" name="165 Conector recto"/>
            <p:cNvCxnSpPr>
              <a:stCxn id="8" idx="2"/>
              <a:endCxn id="167" idx="0"/>
            </p:cNvCxnSpPr>
            <p:nvPr/>
          </p:nvCxnSpPr>
          <p:spPr>
            <a:xfrm>
              <a:off x="4170267" y="3627183"/>
              <a:ext cx="684010" cy="21564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67" name="166 CuadroTexto"/>
            <p:cNvSpPr txBox="1"/>
            <p:nvPr/>
          </p:nvSpPr>
          <p:spPr>
            <a:xfrm>
              <a:off x="4543731" y="3842823"/>
              <a:ext cx="621091" cy="312885"/>
            </a:xfrm>
            <a:prstGeom prst="rect">
              <a:avLst/>
            </a:prstGeom>
            <a:noFill/>
          </p:spPr>
          <p:txBody>
            <a:bodyPr wrap="none" rtlCol="0">
              <a:spAutoFit/>
            </a:bodyPr>
            <a:lstStyle/>
            <a:p>
              <a:r>
                <a:rPr lang="es-ES" dirty="0"/>
                <a:t>PRED</a:t>
              </a:r>
            </a:p>
          </p:txBody>
        </p:sp>
        <p:sp>
          <p:nvSpPr>
            <p:cNvPr id="169" name="168 CuadroTexto"/>
            <p:cNvSpPr txBox="1"/>
            <p:nvPr/>
          </p:nvSpPr>
          <p:spPr>
            <a:xfrm>
              <a:off x="4579434" y="5561530"/>
              <a:ext cx="549685" cy="312885"/>
            </a:xfrm>
            <a:prstGeom prst="rect">
              <a:avLst/>
            </a:prstGeom>
            <a:noFill/>
          </p:spPr>
          <p:txBody>
            <a:bodyPr wrap="none" rtlCol="0">
              <a:spAutoFit/>
            </a:bodyPr>
            <a:lstStyle/>
            <a:p>
              <a:r>
                <a:rPr lang="es-ES" dirty="0"/>
                <a:t>NÚC</a:t>
              </a:r>
            </a:p>
          </p:txBody>
        </p:sp>
        <p:cxnSp>
          <p:nvCxnSpPr>
            <p:cNvPr id="170" name="169 Conector recto"/>
            <p:cNvCxnSpPr>
              <a:stCxn id="167" idx="2"/>
              <a:endCxn id="169" idx="0"/>
            </p:cNvCxnSpPr>
            <p:nvPr/>
          </p:nvCxnSpPr>
          <p:spPr>
            <a:xfrm>
              <a:off x="4854277" y="4155708"/>
              <a:ext cx="0" cy="140582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72" name="171 CuadroTexto"/>
            <p:cNvSpPr txBox="1"/>
            <p:nvPr/>
          </p:nvSpPr>
          <p:spPr>
            <a:xfrm>
              <a:off x="4651336" y="5949964"/>
              <a:ext cx="405880" cy="369332"/>
            </a:xfrm>
            <a:prstGeom prst="rect">
              <a:avLst/>
            </a:prstGeom>
            <a:noFill/>
          </p:spPr>
          <p:txBody>
            <a:bodyPr wrap="none" rtlCol="0">
              <a:spAutoFit/>
            </a:bodyPr>
            <a:lstStyle/>
            <a:p>
              <a:r>
                <a:rPr lang="es-ES" i="1" dirty="0" err="1"/>
                <a:t>vb</a:t>
              </a:r>
              <a:endParaRPr lang="es-ES" i="1" dirty="0"/>
            </a:p>
          </p:txBody>
        </p:sp>
        <p:cxnSp>
          <p:nvCxnSpPr>
            <p:cNvPr id="173" name="172 Conector recto"/>
            <p:cNvCxnSpPr>
              <a:stCxn id="169" idx="2"/>
              <a:endCxn id="172" idx="0"/>
            </p:cNvCxnSpPr>
            <p:nvPr/>
          </p:nvCxnSpPr>
          <p:spPr>
            <a:xfrm flipH="1">
              <a:off x="4854276" y="5874415"/>
              <a:ext cx="1" cy="7554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78" name="177 Conector recto"/>
            <p:cNvCxnSpPr>
              <a:stCxn id="8" idx="2"/>
              <a:endCxn id="179" idx="0"/>
            </p:cNvCxnSpPr>
            <p:nvPr/>
          </p:nvCxnSpPr>
          <p:spPr>
            <a:xfrm>
              <a:off x="4170267" y="3627183"/>
              <a:ext cx="1707235" cy="20183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79" name="178 CuadroTexto"/>
            <p:cNvSpPr txBox="1"/>
            <p:nvPr/>
          </p:nvSpPr>
          <p:spPr>
            <a:xfrm>
              <a:off x="5652120" y="3829020"/>
              <a:ext cx="450764" cy="369332"/>
            </a:xfrm>
            <a:prstGeom prst="rect">
              <a:avLst/>
            </a:prstGeom>
            <a:noFill/>
          </p:spPr>
          <p:txBody>
            <a:bodyPr wrap="none" rtlCol="0">
              <a:spAutoFit/>
            </a:bodyPr>
            <a:lstStyle/>
            <a:p>
              <a:r>
                <a:rPr lang="es-ES" dirty="0"/>
                <a:t>CD</a:t>
              </a:r>
            </a:p>
          </p:txBody>
        </p:sp>
        <p:sp>
          <p:nvSpPr>
            <p:cNvPr id="187" name="186 CuadroTexto"/>
            <p:cNvSpPr txBox="1"/>
            <p:nvPr/>
          </p:nvSpPr>
          <p:spPr>
            <a:xfrm>
              <a:off x="5623531" y="5589240"/>
              <a:ext cx="604653" cy="284441"/>
            </a:xfrm>
            <a:prstGeom prst="rect">
              <a:avLst/>
            </a:prstGeom>
            <a:noFill/>
          </p:spPr>
          <p:txBody>
            <a:bodyPr wrap="none" rtlCol="0">
              <a:spAutoFit/>
            </a:bodyPr>
            <a:lstStyle/>
            <a:p>
              <a:r>
                <a:rPr lang="es-ES" dirty="0"/>
                <a:t>NÚC</a:t>
              </a:r>
            </a:p>
          </p:txBody>
        </p:sp>
        <p:cxnSp>
          <p:nvCxnSpPr>
            <p:cNvPr id="189" name="188 Conector recto"/>
            <p:cNvCxnSpPr>
              <a:stCxn id="194" idx="0"/>
              <a:endCxn id="179" idx="2"/>
            </p:cNvCxnSpPr>
            <p:nvPr/>
          </p:nvCxnSpPr>
          <p:spPr>
            <a:xfrm flipH="1" flipV="1">
              <a:off x="5877502" y="4198352"/>
              <a:ext cx="40694" cy="88683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92" name="191 CuadroTexto"/>
            <p:cNvSpPr txBox="1"/>
            <p:nvPr/>
          </p:nvSpPr>
          <p:spPr>
            <a:xfrm>
              <a:off x="5640529" y="5910053"/>
              <a:ext cx="557204" cy="369332"/>
            </a:xfrm>
            <a:prstGeom prst="rect">
              <a:avLst/>
            </a:prstGeom>
            <a:noFill/>
          </p:spPr>
          <p:txBody>
            <a:bodyPr wrap="none" rtlCol="0">
              <a:spAutoFit/>
            </a:bodyPr>
            <a:lstStyle/>
            <a:p>
              <a:r>
                <a:rPr lang="es-ES" i="1" dirty="0" err="1"/>
                <a:t>sust</a:t>
              </a:r>
              <a:endParaRPr lang="es-ES" i="1" dirty="0"/>
            </a:p>
          </p:txBody>
        </p:sp>
        <p:cxnSp>
          <p:nvCxnSpPr>
            <p:cNvPr id="193" name="192 Conector recto"/>
            <p:cNvCxnSpPr>
              <a:stCxn id="187" idx="2"/>
            </p:cNvCxnSpPr>
            <p:nvPr/>
          </p:nvCxnSpPr>
          <p:spPr>
            <a:xfrm>
              <a:off x="5925858" y="5873681"/>
              <a:ext cx="0" cy="10835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94" name="193 CuadroTexto"/>
            <p:cNvSpPr txBox="1"/>
            <p:nvPr/>
          </p:nvSpPr>
          <p:spPr>
            <a:xfrm>
              <a:off x="5536200" y="5085184"/>
              <a:ext cx="763992" cy="344174"/>
            </a:xfrm>
            <a:prstGeom prst="rect">
              <a:avLst/>
            </a:prstGeom>
            <a:noFill/>
          </p:spPr>
          <p:txBody>
            <a:bodyPr wrap="none" rtlCol="0">
              <a:spAutoFit/>
            </a:bodyPr>
            <a:lstStyle/>
            <a:p>
              <a:r>
                <a:rPr lang="es-ES" dirty="0" err="1"/>
                <a:t>fr</a:t>
              </a:r>
              <a:r>
                <a:rPr lang="es-ES" dirty="0"/>
                <a:t> </a:t>
              </a:r>
              <a:r>
                <a:rPr lang="es-ES" dirty="0" err="1"/>
                <a:t>sust</a:t>
              </a:r>
              <a:endParaRPr lang="es-ES" dirty="0"/>
            </a:p>
          </p:txBody>
        </p:sp>
        <p:cxnSp>
          <p:nvCxnSpPr>
            <p:cNvPr id="195" name="194 Conector recto"/>
            <p:cNvCxnSpPr>
              <a:stCxn id="194" idx="2"/>
              <a:endCxn id="187" idx="0"/>
            </p:cNvCxnSpPr>
            <p:nvPr/>
          </p:nvCxnSpPr>
          <p:spPr>
            <a:xfrm>
              <a:off x="5918196" y="5429358"/>
              <a:ext cx="7662" cy="15988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72" name="71 CuadroTexto"/>
            <p:cNvSpPr txBox="1"/>
            <p:nvPr/>
          </p:nvSpPr>
          <p:spPr>
            <a:xfrm>
              <a:off x="542013" y="4296687"/>
              <a:ext cx="501595" cy="284441"/>
            </a:xfrm>
            <a:prstGeom prst="rect">
              <a:avLst/>
            </a:prstGeom>
            <a:noFill/>
          </p:spPr>
          <p:txBody>
            <a:bodyPr wrap="none" rtlCol="0">
              <a:spAutoFit/>
            </a:bodyPr>
            <a:lstStyle/>
            <a:p>
              <a:r>
                <a:rPr lang="es-ES" dirty="0"/>
                <a:t>DET</a:t>
              </a:r>
            </a:p>
          </p:txBody>
        </p:sp>
        <p:sp>
          <p:nvSpPr>
            <p:cNvPr id="73" name="72 CuadroTexto"/>
            <p:cNvSpPr txBox="1"/>
            <p:nvPr/>
          </p:nvSpPr>
          <p:spPr>
            <a:xfrm>
              <a:off x="1201684" y="4324798"/>
              <a:ext cx="683200" cy="312885"/>
            </a:xfrm>
            <a:prstGeom prst="rect">
              <a:avLst/>
            </a:prstGeom>
            <a:noFill/>
          </p:spPr>
          <p:txBody>
            <a:bodyPr wrap="none" rtlCol="0">
              <a:spAutoFit/>
            </a:bodyPr>
            <a:lstStyle/>
            <a:p>
              <a:r>
                <a:rPr lang="es-ES" dirty="0"/>
                <a:t>NOM</a:t>
              </a:r>
            </a:p>
          </p:txBody>
        </p:sp>
        <p:sp>
          <p:nvSpPr>
            <p:cNvPr id="74" name="73 CuadroTexto"/>
            <p:cNvSpPr txBox="1"/>
            <p:nvPr/>
          </p:nvSpPr>
          <p:spPr>
            <a:xfrm>
              <a:off x="1265012" y="5572005"/>
              <a:ext cx="604653" cy="284441"/>
            </a:xfrm>
            <a:prstGeom prst="rect">
              <a:avLst/>
            </a:prstGeom>
            <a:noFill/>
          </p:spPr>
          <p:txBody>
            <a:bodyPr wrap="none" rtlCol="0">
              <a:spAutoFit/>
            </a:bodyPr>
            <a:lstStyle/>
            <a:p>
              <a:r>
                <a:rPr lang="es-ES" dirty="0"/>
                <a:t>NÚC</a:t>
              </a:r>
            </a:p>
          </p:txBody>
        </p:sp>
        <p:cxnSp>
          <p:nvCxnSpPr>
            <p:cNvPr id="75" name="74 Conector recto"/>
            <p:cNvCxnSpPr>
              <a:stCxn id="73" idx="0"/>
              <a:endCxn id="100" idx="2"/>
            </p:cNvCxnSpPr>
            <p:nvPr/>
          </p:nvCxnSpPr>
          <p:spPr>
            <a:xfrm flipH="1" flipV="1">
              <a:off x="1141200" y="4136657"/>
              <a:ext cx="402084" cy="18814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76" name="75 Conector recto"/>
            <p:cNvCxnSpPr>
              <a:stCxn id="72" idx="2"/>
              <a:endCxn id="77" idx="0"/>
            </p:cNvCxnSpPr>
            <p:nvPr/>
          </p:nvCxnSpPr>
          <p:spPr>
            <a:xfrm>
              <a:off x="792811" y="4581128"/>
              <a:ext cx="22422" cy="135886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77" name="76 CuadroTexto"/>
            <p:cNvSpPr txBox="1"/>
            <p:nvPr/>
          </p:nvSpPr>
          <p:spPr>
            <a:xfrm>
              <a:off x="585843" y="5939988"/>
              <a:ext cx="458780" cy="369332"/>
            </a:xfrm>
            <a:prstGeom prst="rect">
              <a:avLst/>
            </a:prstGeom>
            <a:noFill/>
          </p:spPr>
          <p:txBody>
            <a:bodyPr wrap="none" rtlCol="0">
              <a:spAutoFit/>
            </a:bodyPr>
            <a:lstStyle/>
            <a:p>
              <a:r>
                <a:rPr lang="es-ES" i="1" dirty="0"/>
                <a:t>art</a:t>
              </a:r>
            </a:p>
          </p:txBody>
        </p:sp>
        <p:sp>
          <p:nvSpPr>
            <p:cNvPr id="78" name="77 CuadroTexto"/>
            <p:cNvSpPr txBox="1"/>
            <p:nvPr/>
          </p:nvSpPr>
          <p:spPr>
            <a:xfrm>
              <a:off x="1293684" y="5939988"/>
              <a:ext cx="557204" cy="369332"/>
            </a:xfrm>
            <a:prstGeom prst="rect">
              <a:avLst/>
            </a:prstGeom>
            <a:noFill/>
          </p:spPr>
          <p:txBody>
            <a:bodyPr wrap="none" rtlCol="0">
              <a:spAutoFit/>
            </a:bodyPr>
            <a:lstStyle/>
            <a:p>
              <a:r>
                <a:rPr lang="es-ES" i="1" dirty="0" err="1"/>
                <a:t>sust</a:t>
              </a:r>
              <a:endParaRPr lang="es-ES" i="1" dirty="0"/>
            </a:p>
          </p:txBody>
        </p:sp>
        <p:cxnSp>
          <p:nvCxnSpPr>
            <p:cNvPr id="79" name="78 Conector recto"/>
            <p:cNvCxnSpPr>
              <a:stCxn id="74" idx="2"/>
              <a:endCxn id="78" idx="0"/>
            </p:cNvCxnSpPr>
            <p:nvPr/>
          </p:nvCxnSpPr>
          <p:spPr>
            <a:xfrm>
              <a:off x="1567339" y="5856446"/>
              <a:ext cx="4947" cy="8354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80" name="79 CuadroTexto"/>
            <p:cNvSpPr txBox="1"/>
            <p:nvPr/>
          </p:nvSpPr>
          <p:spPr>
            <a:xfrm>
              <a:off x="1185343" y="4963377"/>
              <a:ext cx="763992" cy="344174"/>
            </a:xfrm>
            <a:prstGeom prst="rect">
              <a:avLst/>
            </a:prstGeom>
            <a:noFill/>
          </p:spPr>
          <p:txBody>
            <a:bodyPr wrap="none" rtlCol="0">
              <a:spAutoFit/>
            </a:bodyPr>
            <a:lstStyle/>
            <a:p>
              <a:r>
                <a:rPr lang="es-ES" dirty="0" err="1"/>
                <a:t>fr</a:t>
              </a:r>
              <a:r>
                <a:rPr lang="es-ES" dirty="0"/>
                <a:t> </a:t>
              </a:r>
              <a:r>
                <a:rPr lang="es-ES" dirty="0" err="1"/>
                <a:t>sust</a:t>
              </a:r>
              <a:endParaRPr lang="es-ES" dirty="0"/>
            </a:p>
          </p:txBody>
        </p:sp>
        <p:cxnSp>
          <p:nvCxnSpPr>
            <p:cNvPr id="81" name="80 Conector recto"/>
            <p:cNvCxnSpPr>
              <a:stCxn id="80" idx="2"/>
              <a:endCxn id="74" idx="0"/>
            </p:cNvCxnSpPr>
            <p:nvPr/>
          </p:nvCxnSpPr>
          <p:spPr>
            <a:xfrm>
              <a:off x="1567339" y="5307551"/>
              <a:ext cx="0" cy="26445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82" name="81 Conector recto"/>
            <p:cNvCxnSpPr>
              <a:stCxn id="72" idx="0"/>
              <a:endCxn id="100" idx="2"/>
            </p:cNvCxnSpPr>
            <p:nvPr/>
          </p:nvCxnSpPr>
          <p:spPr>
            <a:xfrm flipV="1">
              <a:off x="792811" y="4136657"/>
              <a:ext cx="348389" cy="16003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83" name="82 Conector recto"/>
            <p:cNvCxnSpPr>
              <a:stCxn id="73" idx="2"/>
              <a:endCxn id="80" idx="0"/>
            </p:cNvCxnSpPr>
            <p:nvPr/>
          </p:nvCxnSpPr>
          <p:spPr>
            <a:xfrm>
              <a:off x="1543284" y="4637683"/>
              <a:ext cx="24055" cy="32569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874729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Cfr. con el análisis tradicional:</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307" y="1844825"/>
            <a:ext cx="9027382" cy="44644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1204605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dirty="0"/>
              <a:t>Análisis sintáctico: subordinada adjetiva II</a:t>
            </a:r>
          </a:p>
        </p:txBody>
      </p:sp>
      <p:cxnSp>
        <p:nvCxnSpPr>
          <p:cNvPr id="26" name="25 Conector recto"/>
          <p:cNvCxnSpPr>
            <a:stCxn id="4" idx="2"/>
            <a:endCxn id="5" idx="0"/>
          </p:cNvCxnSpPr>
          <p:nvPr/>
        </p:nvCxnSpPr>
        <p:spPr>
          <a:xfrm flipV="1">
            <a:off x="4060994" y="1855371"/>
            <a:ext cx="2992189" cy="11144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28" name="27 Conector recto"/>
          <p:cNvCxnSpPr>
            <a:stCxn id="4" idx="2"/>
            <a:endCxn id="6" idx="0"/>
          </p:cNvCxnSpPr>
          <p:nvPr/>
        </p:nvCxnSpPr>
        <p:spPr>
          <a:xfrm flipH="1" flipV="1">
            <a:off x="1423897" y="1772816"/>
            <a:ext cx="2637097" cy="19399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30" name="29 Conector recto"/>
          <p:cNvCxnSpPr>
            <a:stCxn id="4" idx="2"/>
            <a:endCxn id="7" idx="0"/>
          </p:cNvCxnSpPr>
          <p:nvPr/>
        </p:nvCxnSpPr>
        <p:spPr>
          <a:xfrm>
            <a:off x="4060994" y="1966815"/>
            <a:ext cx="1833237" cy="14118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4" name="3 CuadroTexto"/>
          <p:cNvSpPr txBox="1"/>
          <p:nvPr/>
        </p:nvSpPr>
        <p:spPr>
          <a:xfrm>
            <a:off x="2957166" y="1597483"/>
            <a:ext cx="2207656" cy="369332"/>
          </a:xfrm>
          <a:prstGeom prst="rect">
            <a:avLst/>
          </a:prstGeom>
          <a:noFill/>
        </p:spPr>
        <p:txBody>
          <a:bodyPr wrap="none" rtlCol="0">
            <a:spAutoFit/>
          </a:bodyPr>
          <a:lstStyle/>
          <a:p>
            <a:r>
              <a:rPr lang="es-ES" dirty="0"/>
              <a:t>Cláusula </a:t>
            </a:r>
            <a:r>
              <a:rPr lang="es-ES" dirty="0" err="1"/>
              <a:t>monoclausal</a:t>
            </a:r>
            <a:endParaRPr lang="es-ES" dirty="0"/>
          </a:p>
        </p:txBody>
      </p:sp>
      <p:sp>
        <p:nvSpPr>
          <p:cNvPr id="5" name="4 CuadroTexto"/>
          <p:cNvSpPr txBox="1"/>
          <p:nvPr/>
        </p:nvSpPr>
        <p:spPr>
          <a:xfrm>
            <a:off x="6726054" y="1855371"/>
            <a:ext cx="654258" cy="277485"/>
          </a:xfrm>
          <a:prstGeom prst="rect">
            <a:avLst/>
          </a:prstGeom>
          <a:noFill/>
        </p:spPr>
        <p:txBody>
          <a:bodyPr wrap="none" rtlCol="0">
            <a:spAutoFit/>
          </a:bodyPr>
          <a:lstStyle/>
          <a:p>
            <a:r>
              <a:rPr lang="es-ES" dirty="0"/>
              <a:t>ATRIB</a:t>
            </a:r>
          </a:p>
        </p:txBody>
      </p:sp>
      <p:sp>
        <p:nvSpPr>
          <p:cNvPr id="6" name="5 CuadroTexto"/>
          <p:cNvSpPr txBox="1"/>
          <p:nvPr/>
        </p:nvSpPr>
        <p:spPr>
          <a:xfrm>
            <a:off x="1170302" y="1772816"/>
            <a:ext cx="507190" cy="369332"/>
          </a:xfrm>
          <a:prstGeom prst="rect">
            <a:avLst/>
          </a:prstGeom>
          <a:noFill/>
        </p:spPr>
        <p:txBody>
          <a:bodyPr wrap="none" rtlCol="0">
            <a:spAutoFit/>
          </a:bodyPr>
          <a:lstStyle/>
          <a:p>
            <a:r>
              <a:rPr lang="es-ES" dirty="0"/>
              <a:t>SUJ</a:t>
            </a:r>
          </a:p>
        </p:txBody>
      </p:sp>
      <p:sp>
        <p:nvSpPr>
          <p:cNvPr id="7" name="6 CuadroTexto"/>
          <p:cNvSpPr txBox="1"/>
          <p:nvPr/>
        </p:nvSpPr>
        <p:spPr>
          <a:xfrm>
            <a:off x="5583685" y="2108003"/>
            <a:ext cx="621091" cy="312885"/>
          </a:xfrm>
          <a:prstGeom prst="rect">
            <a:avLst/>
          </a:prstGeom>
          <a:noFill/>
        </p:spPr>
        <p:txBody>
          <a:bodyPr wrap="none" rtlCol="0">
            <a:spAutoFit/>
          </a:bodyPr>
          <a:lstStyle/>
          <a:p>
            <a:r>
              <a:rPr lang="es-ES" dirty="0"/>
              <a:t>PRED</a:t>
            </a:r>
          </a:p>
        </p:txBody>
      </p:sp>
      <p:sp>
        <p:nvSpPr>
          <p:cNvPr id="8" name="7 CuadroTexto"/>
          <p:cNvSpPr txBox="1"/>
          <p:nvPr/>
        </p:nvSpPr>
        <p:spPr>
          <a:xfrm>
            <a:off x="3147081" y="3708431"/>
            <a:ext cx="1399043" cy="305233"/>
          </a:xfrm>
          <a:prstGeom prst="rect">
            <a:avLst/>
          </a:prstGeom>
          <a:noFill/>
        </p:spPr>
        <p:txBody>
          <a:bodyPr wrap="square" rtlCol="0">
            <a:spAutoFit/>
          </a:bodyPr>
          <a:lstStyle/>
          <a:p>
            <a:r>
              <a:rPr lang="es-ES" dirty="0"/>
              <a:t>Cl </a:t>
            </a:r>
            <a:r>
              <a:rPr lang="es-ES" dirty="0" err="1"/>
              <a:t>subord</a:t>
            </a:r>
            <a:r>
              <a:rPr lang="es-ES" dirty="0"/>
              <a:t> </a:t>
            </a:r>
            <a:r>
              <a:rPr lang="es-ES" dirty="0" err="1"/>
              <a:t>adj</a:t>
            </a:r>
            <a:endParaRPr lang="es-ES" dirty="0"/>
          </a:p>
        </p:txBody>
      </p:sp>
      <p:sp>
        <p:nvSpPr>
          <p:cNvPr id="18" name="17 CuadroTexto"/>
          <p:cNvSpPr txBox="1"/>
          <p:nvPr/>
        </p:nvSpPr>
        <p:spPr>
          <a:xfrm>
            <a:off x="5678499" y="5019924"/>
            <a:ext cx="549685" cy="312885"/>
          </a:xfrm>
          <a:prstGeom prst="rect">
            <a:avLst/>
          </a:prstGeom>
          <a:noFill/>
        </p:spPr>
        <p:txBody>
          <a:bodyPr wrap="none" rtlCol="0">
            <a:spAutoFit/>
          </a:bodyPr>
          <a:lstStyle/>
          <a:p>
            <a:r>
              <a:rPr lang="es-ES" dirty="0"/>
              <a:t>NÚC</a:t>
            </a:r>
          </a:p>
        </p:txBody>
      </p:sp>
      <p:sp>
        <p:nvSpPr>
          <p:cNvPr id="35" name="34 CuadroTexto"/>
          <p:cNvSpPr txBox="1"/>
          <p:nvPr/>
        </p:nvSpPr>
        <p:spPr>
          <a:xfrm>
            <a:off x="3875770" y="980728"/>
            <a:ext cx="336952" cy="369332"/>
          </a:xfrm>
          <a:prstGeom prst="rect">
            <a:avLst/>
          </a:prstGeom>
          <a:noFill/>
        </p:spPr>
        <p:txBody>
          <a:bodyPr wrap="none" rtlCol="0">
            <a:spAutoFit/>
          </a:bodyPr>
          <a:lstStyle/>
          <a:p>
            <a:r>
              <a:rPr lang="es-ES" dirty="0"/>
              <a:t>O</a:t>
            </a:r>
          </a:p>
        </p:txBody>
      </p:sp>
      <p:sp>
        <p:nvSpPr>
          <p:cNvPr id="36" name="35 CuadroTexto"/>
          <p:cNvSpPr txBox="1"/>
          <p:nvPr/>
        </p:nvSpPr>
        <p:spPr>
          <a:xfrm>
            <a:off x="3622495" y="1279307"/>
            <a:ext cx="843501" cy="277485"/>
          </a:xfrm>
          <a:prstGeom prst="rect">
            <a:avLst/>
          </a:prstGeom>
          <a:noFill/>
        </p:spPr>
        <p:txBody>
          <a:bodyPr wrap="none" rtlCol="0">
            <a:spAutoFit/>
          </a:bodyPr>
          <a:lstStyle/>
          <a:p>
            <a:r>
              <a:rPr lang="es-ES" dirty="0"/>
              <a:t>Núcleo</a:t>
            </a:r>
          </a:p>
        </p:txBody>
      </p:sp>
      <p:cxnSp>
        <p:nvCxnSpPr>
          <p:cNvPr id="45" name="44 Conector recto"/>
          <p:cNvCxnSpPr>
            <a:stCxn id="36" idx="0"/>
            <a:endCxn id="35" idx="2"/>
          </p:cNvCxnSpPr>
          <p:nvPr/>
        </p:nvCxnSpPr>
        <p:spPr>
          <a:xfrm>
            <a:off x="4044246" y="1279307"/>
            <a:ext cx="0" cy="7075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57" name="56 Conector recto"/>
          <p:cNvCxnSpPr>
            <a:stCxn id="4" idx="0"/>
            <a:endCxn id="36" idx="2"/>
          </p:cNvCxnSpPr>
          <p:nvPr/>
        </p:nvCxnSpPr>
        <p:spPr>
          <a:xfrm flipH="1" flipV="1">
            <a:off x="4044246" y="1556792"/>
            <a:ext cx="16748" cy="4069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00" name="99 CuadroTexto"/>
          <p:cNvSpPr txBox="1"/>
          <p:nvPr/>
        </p:nvSpPr>
        <p:spPr>
          <a:xfrm>
            <a:off x="1019447" y="2051556"/>
            <a:ext cx="816249" cy="369332"/>
          </a:xfrm>
          <a:prstGeom prst="rect">
            <a:avLst/>
          </a:prstGeom>
          <a:noFill/>
        </p:spPr>
        <p:txBody>
          <a:bodyPr wrap="none" rtlCol="0">
            <a:spAutoFit/>
          </a:bodyPr>
          <a:lstStyle/>
          <a:p>
            <a:r>
              <a:rPr lang="es-ES" dirty="0" err="1"/>
              <a:t>fr</a:t>
            </a:r>
            <a:r>
              <a:rPr lang="es-ES" dirty="0"/>
              <a:t> </a:t>
            </a:r>
            <a:r>
              <a:rPr lang="es-ES" dirty="0" err="1"/>
              <a:t>nom</a:t>
            </a:r>
            <a:endParaRPr lang="es-ES" dirty="0"/>
          </a:p>
        </p:txBody>
      </p:sp>
      <p:cxnSp>
        <p:nvCxnSpPr>
          <p:cNvPr id="104" name="103 Conector recto"/>
          <p:cNvCxnSpPr>
            <a:stCxn id="84" idx="2"/>
            <a:endCxn id="8" idx="0"/>
          </p:cNvCxnSpPr>
          <p:nvPr/>
        </p:nvCxnSpPr>
        <p:spPr>
          <a:xfrm>
            <a:off x="3846602" y="3582753"/>
            <a:ext cx="1" cy="12567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08" name="107 Conector recto"/>
          <p:cNvCxnSpPr>
            <a:stCxn id="6" idx="2"/>
            <a:endCxn id="100" idx="0"/>
          </p:cNvCxnSpPr>
          <p:nvPr/>
        </p:nvCxnSpPr>
        <p:spPr>
          <a:xfrm flipV="1">
            <a:off x="1423897" y="2051556"/>
            <a:ext cx="3675" cy="9059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43" name="142 Rectángulo"/>
          <p:cNvSpPr/>
          <p:nvPr/>
        </p:nvSpPr>
        <p:spPr>
          <a:xfrm>
            <a:off x="586966" y="6185609"/>
            <a:ext cx="8377522" cy="369332"/>
          </a:xfrm>
          <a:prstGeom prst="rect">
            <a:avLst/>
          </a:prstGeom>
        </p:spPr>
        <p:txBody>
          <a:bodyPr wrap="square">
            <a:spAutoFit/>
          </a:bodyPr>
          <a:lstStyle/>
          <a:p>
            <a:pPr marL="57150" indent="0">
              <a:buNone/>
            </a:pPr>
            <a:r>
              <a:rPr lang="es-ES" b="1" dirty="0">
                <a:solidFill>
                  <a:schemeClr val="accent6"/>
                </a:solidFill>
              </a:rPr>
              <a:t>La        casa                que                              visitamos       era       muy               bonita</a:t>
            </a:r>
          </a:p>
        </p:txBody>
      </p:sp>
      <p:cxnSp>
        <p:nvCxnSpPr>
          <p:cNvPr id="148" name="147 Conector recto"/>
          <p:cNvCxnSpPr>
            <a:stCxn id="7" idx="2"/>
            <a:endCxn id="18" idx="0"/>
          </p:cNvCxnSpPr>
          <p:nvPr/>
        </p:nvCxnSpPr>
        <p:spPr>
          <a:xfrm>
            <a:off x="5894231" y="2420888"/>
            <a:ext cx="59111" cy="259903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231" name="230 CuadroTexto"/>
          <p:cNvSpPr txBox="1"/>
          <p:nvPr/>
        </p:nvSpPr>
        <p:spPr>
          <a:xfrm>
            <a:off x="5750296" y="5897506"/>
            <a:ext cx="405880" cy="369332"/>
          </a:xfrm>
          <a:prstGeom prst="rect">
            <a:avLst/>
          </a:prstGeom>
          <a:noFill/>
        </p:spPr>
        <p:txBody>
          <a:bodyPr wrap="none" rtlCol="0">
            <a:spAutoFit/>
          </a:bodyPr>
          <a:lstStyle/>
          <a:p>
            <a:r>
              <a:rPr lang="es-ES" i="1" dirty="0" err="1"/>
              <a:t>vb</a:t>
            </a:r>
            <a:endParaRPr lang="es-ES" i="1" dirty="0"/>
          </a:p>
        </p:txBody>
      </p:sp>
      <p:cxnSp>
        <p:nvCxnSpPr>
          <p:cNvPr id="233" name="232 Conector recto"/>
          <p:cNvCxnSpPr>
            <a:stCxn id="18" idx="2"/>
            <a:endCxn id="231" idx="0"/>
          </p:cNvCxnSpPr>
          <p:nvPr/>
        </p:nvCxnSpPr>
        <p:spPr>
          <a:xfrm flipH="1">
            <a:off x="5953236" y="5332809"/>
            <a:ext cx="106" cy="56469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30" name="129 CuadroTexto"/>
          <p:cNvSpPr txBox="1"/>
          <p:nvPr/>
        </p:nvSpPr>
        <p:spPr>
          <a:xfrm>
            <a:off x="2651519" y="4239103"/>
            <a:ext cx="450764" cy="369332"/>
          </a:xfrm>
          <a:prstGeom prst="rect">
            <a:avLst/>
          </a:prstGeom>
          <a:noFill/>
        </p:spPr>
        <p:txBody>
          <a:bodyPr wrap="none" rtlCol="0">
            <a:spAutoFit/>
          </a:bodyPr>
          <a:lstStyle/>
          <a:p>
            <a:r>
              <a:rPr lang="es-ES" dirty="0"/>
              <a:t>CD</a:t>
            </a:r>
          </a:p>
        </p:txBody>
      </p:sp>
      <p:cxnSp>
        <p:nvCxnSpPr>
          <p:cNvPr id="134" name="133 Conector recto"/>
          <p:cNvCxnSpPr>
            <a:stCxn id="8" idx="2"/>
            <a:endCxn id="130" idx="0"/>
          </p:cNvCxnSpPr>
          <p:nvPr/>
        </p:nvCxnSpPr>
        <p:spPr>
          <a:xfrm flipH="1">
            <a:off x="2876901" y="4013664"/>
            <a:ext cx="969702" cy="22543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66" name="165 Conector recto"/>
          <p:cNvCxnSpPr>
            <a:stCxn id="8" idx="2"/>
            <a:endCxn id="167" idx="0"/>
          </p:cNvCxnSpPr>
          <p:nvPr/>
        </p:nvCxnSpPr>
        <p:spPr>
          <a:xfrm>
            <a:off x="3846603" y="4013664"/>
            <a:ext cx="1035943" cy="22972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67" name="166 CuadroTexto"/>
          <p:cNvSpPr txBox="1"/>
          <p:nvPr/>
        </p:nvSpPr>
        <p:spPr>
          <a:xfrm>
            <a:off x="4572000" y="4243390"/>
            <a:ext cx="621091" cy="312885"/>
          </a:xfrm>
          <a:prstGeom prst="rect">
            <a:avLst/>
          </a:prstGeom>
          <a:noFill/>
        </p:spPr>
        <p:txBody>
          <a:bodyPr wrap="none" rtlCol="0">
            <a:spAutoFit/>
          </a:bodyPr>
          <a:lstStyle/>
          <a:p>
            <a:r>
              <a:rPr lang="es-ES" dirty="0"/>
              <a:t>PRED</a:t>
            </a:r>
          </a:p>
        </p:txBody>
      </p:sp>
      <p:sp>
        <p:nvSpPr>
          <p:cNvPr id="169" name="168 CuadroTexto"/>
          <p:cNvSpPr txBox="1"/>
          <p:nvPr/>
        </p:nvSpPr>
        <p:spPr>
          <a:xfrm>
            <a:off x="4644008" y="5420371"/>
            <a:ext cx="549685" cy="312885"/>
          </a:xfrm>
          <a:prstGeom prst="rect">
            <a:avLst/>
          </a:prstGeom>
          <a:noFill/>
        </p:spPr>
        <p:txBody>
          <a:bodyPr wrap="none" rtlCol="0">
            <a:spAutoFit/>
          </a:bodyPr>
          <a:lstStyle/>
          <a:p>
            <a:r>
              <a:rPr lang="es-ES" dirty="0"/>
              <a:t>NÚC</a:t>
            </a:r>
          </a:p>
        </p:txBody>
      </p:sp>
      <p:cxnSp>
        <p:nvCxnSpPr>
          <p:cNvPr id="170" name="169 Conector recto"/>
          <p:cNvCxnSpPr>
            <a:stCxn id="167" idx="2"/>
            <a:endCxn id="169" idx="0"/>
          </p:cNvCxnSpPr>
          <p:nvPr/>
        </p:nvCxnSpPr>
        <p:spPr>
          <a:xfrm>
            <a:off x="4882546" y="4556275"/>
            <a:ext cx="36305" cy="86409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72" name="171 CuadroTexto"/>
          <p:cNvSpPr txBox="1"/>
          <p:nvPr/>
        </p:nvSpPr>
        <p:spPr>
          <a:xfrm>
            <a:off x="4716016" y="5867980"/>
            <a:ext cx="405880" cy="369332"/>
          </a:xfrm>
          <a:prstGeom prst="rect">
            <a:avLst/>
          </a:prstGeom>
          <a:noFill/>
        </p:spPr>
        <p:txBody>
          <a:bodyPr wrap="none" rtlCol="0">
            <a:spAutoFit/>
          </a:bodyPr>
          <a:lstStyle/>
          <a:p>
            <a:r>
              <a:rPr lang="es-ES" i="1" dirty="0" err="1"/>
              <a:t>vb</a:t>
            </a:r>
            <a:endParaRPr lang="es-ES" i="1" dirty="0"/>
          </a:p>
        </p:txBody>
      </p:sp>
      <p:cxnSp>
        <p:nvCxnSpPr>
          <p:cNvPr id="173" name="172 Conector recto"/>
          <p:cNvCxnSpPr>
            <a:stCxn id="169" idx="2"/>
            <a:endCxn id="172" idx="0"/>
          </p:cNvCxnSpPr>
          <p:nvPr/>
        </p:nvCxnSpPr>
        <p:spPr>
          <a:xfrm>
            <a:off x="4918851" y="5733256"/>
            <a:ext cx="105" cy="13472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92" name="191 CuadroTexto"/>
          <p:cNvSpPr txBox="1"/>
          <p:nvPr/>
        </p:nvSpPr>
        <p:spPr>
          <a:xfrm>
            <a:off x="7767996" y="5910053"/>
            <a:ext cx="476412" cy="369332"/>
          </a:xfrm>
          <a:prstGeom prst="rect">
            <a:avLst/>
          </a:prstGeom>
          <a:noFill/>
        </p:spPr>
        <p:txBody>
          <a:bodyPr wrap="none" rtlCol="0">
            <a:spAutoFit/>
          </a:bodyPr>
          <a:lstStyle/>
          <a:p>
            <a:r>
              <a:rPr lang="es-ES" i="1" dirty="0" err="1"/>
              <a:t>adj</a:t>
            </a:r>
            <a:endParaRPr lang="es-ES" i="1" dirty="0"/>
          </a:p>
        </p:txBody>
      </p:sp>
      <p:cxnSp>
        <p:nvCxnSpPr>
          <p:cNvPr id="195" name="194 Conector recto"/>
          <p:cNvCxnSpPr>
            <a:stCxn id="151" idx="2"/>
            <a:endCxn id="192" idx="0"/>
          </p:cNvCxnSpPr>
          <p:nvPr/>
        </p:nvCxnSpPr>
        <p:spPr>
          <a:xfrm>
            <a:off x="7922788" y="3501008"/>
            <a:ext cx="83414" cy="2409045"/>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72" name="71 CuadroTexto"/>
          <p:cNvSpPr txBox="1"/>
          <p:nvPr/>
        </p:nvSpPr>
        <p:spPr>
          <a:xfrm>
            <a:off x="539552" y="2652778"/>
            <a:ext cx="501595" cy="284441"/>
          </a:xfrm>
          <a:prstGeom prst="rect">
            <a:avLst/>
          </a:prstGeom>
          <a:noFill/>
        </p:spPr>
        <p:txBody>
          <a:bodyPr wrap="none" rtlCol="0">
            <a:spAutoFit/>
          </a:bodyPr>
          <a:lstStyle/>
          <a:p>
            <a:r>
              <a:rPr lang="es-ES" dirty="0"/>
              <a:t>DET</a:t>
            </a:r>
          </a:p>
        </p:txBody>
      </p:sp>
      <p:sp>
        <p:nvSpPr>
          <p:cNvPr id="73" name="72 CuadroTexto"/>
          <p:cNvSpPr txBox="1"/>
          <p:nvPr/>
        </p:nvSpPr>
        <p:spPr>
          <a:xfrm>
            <a:off x="1844152" y="2508762"/>
            <a:ext cx="683200" cy="312885"/>
          </a:xfrm>
          <a:prstGeom prst="rect">
            <a:avLst/>
          </a:prstGeom>
          <a:noFill/>
        </p:spPr>
        <p:txBody>
          <a:bodyPr wrap="none" rtlCol="0">
            <a:spAutoFit/>
          </a:bodyPr>
          <a:lstStyle/>
          <a:p>
            <a:r>
              <a:rPr lang="es-ES" dirty="0"/>
              <a:t>NOM</a:t>
            </a:r>
          </a:p>
        </p:txBody>
      </p:sp>
      <p:sp>
        <p:nvSpPr>
          <p:cNvPr id="74" name="73 CuadroTexto"/>
          <p:cNvSpPr txBox="1"/>
          <p:nvPr/>
        </p:nvSpPr>
        <p:spPr>
          <a:xfrm>
            <a:off x="1245480" y="3314402"/>
            <a:ext cx="604653" cy="284441"/>
          </a:xfrm>
          <a:prstGeom prst="rect">
            <a:avLst/>
          </a:prstGeom>
          <a:noFill/>
        </p:spPr>
        <p:txBody>
          <a:bodyPr wrap="none" rtlCol="0">
            <a:spAutoFit/>
          </a:bodyPr>
          <a:lstStyle/>
          <a:p>
            <a:r>
              <a:rPr lang="es-ES" dirty="0"/>
              <a:t>NÚC</a:t>
            </a:r>
          </a:p>
        </p:txBody>
      </p:sp>
      <p:cxnSp>
        <p:nvCxnSpPr>
          <p:cNvPr id="75" name="74 Conector recto"/>
          <p:cNvCxnSpPr>
            <a:stCxn id="73" idx="0"/>
            <a:endCxn id="100" idx="2"/>
          </p:cNvCxnSpPr>
          <p:nvPr/>
        </p:nvCxnSpPr>
        <p:spPr>
          <a:xfrm flipH="1" flipV="1">
            <a:off x="1427572" y="2420888"/>
            <a:ext cx="758180" cy="8787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76" name="75 Conector recto"/>
          <p:cNvCxnSpPr>
            <a:stCxn id="72" idx="2"/>
            <a:endCxn id="77" idx="0"/>
          </p:cNvCxnSpPr>
          <p:nvPr/>
        </p:nvCxnSpPr>
        <p:spPr>
          <a:xfrm>
            <a:off x="790350" y="2937219"/>
            <a:ext cx="24883" cy="300276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77" name="76 CuadroTexto"/>
          <p:cNvSpPr txBox="1"/>
          <p:nvPr/>
        </p:nvSpPr>
        <p:spPr>
          <a:xfrm>
            <a:off x="585843" y="5939988"/>
            <a:ext cx="458780" cy="369332"/>
          </a:xfrm>
          <a:prstGeom prst="rect">
            <a:avLst/>
          </a:prstGeom>
          <a:noFill/>
        </p:spPr>
        <p:txBody>
          <a:bodyPr wrap="none" rtlCol="0">
            <a:spAutoFit/>
          </a:bodyPr>
          <a:lstStyle/>
          <a:p>
            <a:r>
              <a:rPr lang="es-ES" i="1" dirty="0"/>
              <a:t>art</a:t>
            </a:r>
          </a:p>
        </p:txBody>
      </p:sp>
      <p:sp>
        <p:nvSpPr>
          <p:cNvPr id="78" name="77 CuadroTexto"/>
          <p:cNvSpPr txBox="1"/>
          <p:nvPr/>
        </p:nvSpPr>
        <p:spPr>
          <a:xfrm>
            <a:off x="1293684" y="5939988"/>
            <a:ext cx="557204" cy="369332"/>
          </a:xfrm>
          <a:prstGeom prst="rect">
            <a:avLst/>
          </a:prstGeom>
          <a:noFill/>
        </p:spPr>
        <p:txBody>
          <a:bodyPr wrap="none" rtlCol="0">
            <a:spAutoFit/>
          </a:bodyPr>
          <a:lstStyle/>
          <a:p>
            <a:r>
              <a:rPr lang="es-ES" i="1" dirty="0" err="1"/>
              <a:t>sust</a:t>
            </a:r>
            <a:endParaRPr lang="es-ES" i="1" dirty="0"/>
          </a:p>
        </p:txBody>
      </p:sp>
      <p:cxnSp>
        <p:nvCxnSpPr>
          <p:cNvPr id="79" name="78 Conector recto"/>
          <p:cNvCxnSpPr>
            <a:stCxn id="74" idx="2"/>
            <a:endCxn id="78" idx="0"/>
          </p:cNvCxnSpPr>
          <p:nvPr/>
        </p:nvCxnSpPr>
        <p:spPr>
          <a:xfrm>
            <a:off x="1547807" y="3598843"/>
            <a:ext cx="24479" cy="2341145"/>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80" name="79 CuadroTexto"/>
          <p:cNvSpPr txBox="1"/>
          <p:nvPr/>
        </p:nvSpPr>
        <p:spPr>
          <a:xfrm>
            <a:off x="1807272" y="2868802"/>
            <a:ext cx="763992" cy="344174"/>
          </a:xfrm>
          <a:prstGeom prst="rect">
            <a:avLst/>
          </a:prstGeom>
          <a:noFill/>
        </p:spPr>
        <p:txBody>
          <a:bodyPr wrap="none" rtlCol="0">
            <a:spAutoFit/>
          </a:bodyPr>
          <a:lstStyle/>
          <a:p>
            <a:r>
              <a:rPr lang="es-ES" dirty="0" err="1"/>
              <a:t>fr</a:t>
            </a:r>
            <a:r>
              <a:rPr lang="es-ES" dirty="0"/>
              <a:t> </a:t>
            </a:r>
            <a:r>
              <a:rPr lang="es-ES" dirty="0" err="1"/>
              <a:t>sust</a:t>
            </a:r>
            <a:endParaRPr lang="es-ES" dirty="0"/>
          </a:p>
        </p:txBody>
      </p:sp>
      <p:cxnSp>
        <p:nvCxnSpPr>
          <p:cNvPr id="81" name="80 Conector recto"/>
          <p:cNvCxnSpPr>
            <a:stCxn id="80" idx="2"/>
            <a:endCxn id="74" idx="0"/>
          </p:cNvCxnSpPr>
          <p:nvPr/>
        </p:nvCxnSpPr>
        <p:spPr>
          <a:xfrm flipH="1">
            <a:off x="1547807" y="3212976"/>
            <a:ext cx="641461" cy="10142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82" name="81 Conector recto"/>
          <p:cNvCxnSpPr>
            <a:stCxn id="72" idx="0"/>
            <a:endCxn id="100" idx="2"/>
          </p:cNvCxnSpPr>
          <p:nvPr/>
        </p:nvCxnSpPr>
        <p:spPr>
          <a:xfrm flipV="1">
            <a:off x="790350" y="2420888"/>
            <a:ext cx="637222" cy="23189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83" name="82 Conector recto"/>
          <p:cNvCxnSpPr>
            <a:stCxn id="73" idx="2"/>
            <a:endCxn id="80" idx="0"/>
          </p:cNvCxnSpPr>
          <p:nvPr/>
        </p:nvCxnSpPr>
        <p:spPr>
          <a:xfrm>
            <a:off x="2185752" y="2821647"/>
            <a:ext cx="3516" cy="47155"/>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84" name="83 CuadroTexto"/>
          <p:cNvSpPr txBox="1"/>
          <p:nvPr/>
        </p:nvSpPr>
        <p:spPr>
          <a:xfrm>
            <a:off x="3566937" y="3330494"/>
            <a:ext cx="559329" cy="252259"/>
          </a:xfrm>
          <a:prstGeom prst="rect">
            <a:avLst/>
          </a:prstGeom>
          <a:noFill/>
        </p:spPr>
        <p:txBody>
          <a:bodyPr wrap="none" rtlCol="0">
            <a:spAutoFit/>
          </a:bodyPr>
          <a:lstStyle/>
          <a:p>
            <a:r>
              <a:rPr lang="es-ES" dirty="0"/>
              <a:t>MOD</a:t>
            </a:r>
          </a:p>
        </p:txBody>
      </p:sp>
      <p:cxnSp>
        <p:nvCxnSpPr>
          <p:cNvPr id="85" name="84 Conector recto"/>
          <p:cNvCxnSpPr>
            <a:stCxn id="80" idx="2"/>
            <a:endCxn id="84" idx="0"/>
          </p:cNvCxnSpPr>
          <p:nvPr/>
        </p:nvCxnSpPr>
        <p:spPr>
          <a:xfrm>
            <a:off x="2189268" y="3212976"/>
            <a:ext cx="1657334" cy="11751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10" name="109 CuadroTexto"/>
          <p:cNvSpPr txBox="1"/>
          <p:nvPr/>
        </p:nvSpPr>
        <p:spPr>
          <a:xfrm>
            <a:off x="2578477" y="5327707"/>
            <a:ext cx="604653" cy="284441"/>
          </a:xfrm>
          <a:prstGeom prst="rect">
            <a:avLst/>
          </a:prstGeom>
          <a:noFill/>
        </p:spPr>
        <p:txBody>
          <a:bodyPr wrap="none" rtlCol="0">
            <a:spAutoFit/>
          </a:bodyPr>
          <a:lstStyle/>
          <a:p>
            <a:r>
              <a:rPr lang="es-ES" dirty="0"/>
              <a:t>NÚC</a:t>
            </a:r>
          </a:p>
        </p:txBody>
      </p:sp>
      <p:sp>
        <p:nvSpPr>
          <p:cNvPr id="116" name="115 CuadroTexto"/>
          <p:cNvSpPr txBox="1"/>
          <p:nvPr/>
        </p:nvSpPr>
        <p:spPr>
          <a:xfrm>
            <a:off x="2571264" y="5672281"/>
            <a:ext cx="619080" cy="646331"/>
          </a:xfrm>
          <a:prstGeom prst="rect">
            <a:avLst/>
          </a:prstGeom>
          <a:noFill/>
        </p:spPr>
        <p:txBody>
          <a:bodyPr wrap="none" rtlCol="0">
            <a:spAutoFit/>
          </a:bodyPr>
          <a:lstStyle/>
          <a:p>
            <a:r>
              <a:rPr lang="es-ES" i="1" dirty="0" err="1"/>
              <a:t>pron</a:t>
            </a:r>
            <a:endParaRPr lang="es-ES" i="1" dirty="0"/>
          </a:p>
          <a:p>
            <a:r>
              <a:rPr lang="es-ES" i="1" dirty="0" err="1"/>
              <a:t>relat</a:t>
            </a:r>
            <a:endParaRPr lang="es-ES" i="1" dirty="0"/>
          </a:p>
        </p:txBody>
      </p:sp>
      <p:cxnSp>
        <p:nvCxnSpPr>
          <p:cNvPr id="117" name="116 Conector recto"/>
          <p:cNvCxnSpPr>
            <a:stCxn id="110" idx="2"/>
            <a:endCxn id="116" idx="0"/>
          </p:cNvCxnSpPr>
          <p:nvPr/>
        </p:nvCxnSpPr>
        <p:spPr>
          <a:xfrm>
            <a:off x="2880804" y="5612148"/>
            <a:ext cx="0" cy="6013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18" name="117 CuadroTexto"/>
          <p:cNvSpPr txBox="1"/>
          <p:nvPr/>
        </p:nvSpPr>
        <p:spPr>
          <a:xfrm>
            <a:off x="2491002" y="4729803"/>
            <a:ext cx="763992" cy="344174"/>
          </a:xfrm>
          <a:prstGeom prst="rect">
            <a:avLst/>
          </a:prstGeom>
          <a:noFill/>
        </p:spPr>
        <p:txBody>
          <a:bodyPr wrap="none" rtlCol="0">
            <a:spAutoFit/>
          </a:bodyPr>
          <a:lstStyle/>
          <a:p>
            <a:r>
              <a:rPr lang="es-ES" dirty="0" err="1"/>
              <a:t>fr</a:t>
            </a:r>
            <a:r>
              <a:rPr lang="es-ES" dirty="0"/>
              <a:t> </a:t>
            </a:r>
            <a:r>
              <a:rPr lang="es-ES" dirty="0" err="1"/>
              <a:t>sust</a:t>
            </a:r>
            <a:endParaRPr lang="es-ES" dirty="0"/>
          </a:p>
        </p:txBody>
      </p:sp>
      <p:cxnSp>
        <p:nvCxnSpPr>
          <p:cNvPr id="119" name="118 Conector recto"/>
          <p:cNvCxnSpPr>
            <a:stCxn id="118" idx="2"/>
            <a:endCxn id="110" idx="0"/>
          </p:cNvCxnSpPr>
          <p:nvPr/>
        </p:nvCxnSpPr>
        <p:spPr>
          <a:xfrm>
            <a:off x="2872998" y="5073977"/>
            <a:ext cx="7806" cy="25373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47" name="146 CuadroTexto"/>
          <p:cNvSpPr txBox="1"/>
          <p:nvPr/>
        </p:nvSpPr>
        <p:spPr>
          <a:xfrm>
            <a:off x="6300192" y="3203684"/>
            <a:ext cx="676788" cy="369332"/>
          </a:xfrm>
          <a:prstGeom prst="rect">
            <a:avLst/>
          </a:prstGeom>
          <a:noFill/>
        </p:spPr>
        <p:txBody>
          <a:bodyPr wrap="none" rtlCol="0">
            <a:spAutoFit/>
          </a:bodyPr>
          <a:lstStyle/>
          <a:p>
            <a:r>
              <a:rPr lang="es-ES" dirty="0"/>
              <a:t>MOD</a:t>
            </a:r>
          </a:p>
        </p:txBody>
      </p:sp>
      <p:sp>
        <p:nvSpPr>
          <p:cNvPr id="149" name="148 CuadroTexto"/>
          <p:cNvSpPr txBox="1"/>
          <p:nvPr/>
        </p:nvSpPr>
        <p:spPr>
          <a:xfrm>
            <a:off x="6766107" y="2483604"/>
            <a:ext cx="675185" cy="369332"/>
          </a:xfrm>
          <a:prstGeom prst="rect">
            <a:avLst/>
          </a:prstGeom>
          <a:noFill/>
        </p:spPr>
        <p:txBody>
          <a:bodyPr wrap="none" rtlCol="0">
            <a:spAutoFit/>
          </a:bodyPr>
          <a:lstStyle/>
          <a:p>
            <a:r>
              <a:rPr lang="es-ES" dirty="0" err="1"/>
              <a:t>fr</a:t>
            </a:r>
            <a:r>
              <a:rPr lang="es-ES" dirty="0"/>
              <a:t> </a:t>
            </a:r>
            <a:r>
              <a:rPr lang="es-ES" dirty="0" err="1"/>
              <a:t>adj</a:t>
            </a:r>
            <a:endParaRPr lang="es-ES" dirty="0"/>
          </a:p>
        </p:txBody>
      </p:sp>
      <p:cxnSp>
        <p:nvCxnSpPr>
          <p:cNvPr id="150" name="149 Conector recto"/>
          <p:cNvCxnSpPr>
            <a:stCxn id="149" idx="2"/>
            <a:endCxn id="147" idx="0"/>
          </p:cNvCxnSpPr>
          <p:nvPr/>
        </p:nvCxnSpPr>
        <p:spPr>
          <a:xfrm flipH="1">
            <a:off x="6638586" y="2852936"/>
            <a:ext cx="465114" cy="35074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51" name="150 CuadroTexto"/>
          <p:cNvSpPr txBox="1"/>
          <p:nvPr/>
        </p:nvSpPr>
        <p:spPr>
          <a:xfrm>
            <a:off x="7620461" y="3131676"/>
            <a:ext cx="604653" cy="369332"/>
          </a:xfrm>
          <a:prstGeom prst="rect">
            <a:avLst/>
          </a:prstGeom>
          <a:noFill/>
        </p:spPr>
        <p:txBody>
          <a:bodyPr wrap="none" rtlCol="0">
            <a:spAutoFit/>
          </a:bodyPr>
          <a:lstStyle/>
          <a:p>
            <a:r>
              <a:rPr lang="es-ES" dirty="0"/>
              <a:t>NÚC</a:t>
            </a:r>
          </a:p>
        </p:txBody>
      </p:sp>
      <p:cxnSp>
        <p:nvCxnSpPr>
          <p:cNvPr id="152" name="151 Conector recto"/>
          <p:cNvCxnSpPr>
            <a:stCxn id="149" idx="2"/>
            <a:endCxn id="151" idx="0"/>
          </p:cNvCxnSpPr>
          <p:nvPr/>
        </p:nvCxnSpPr>
        <p:spPr>
          <a:xfrm>
            <a:off x="7103700" y="2852936"/>
            <a:ext cx="819088" cy="27874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54" name="153 CuadroTexto"/>
          <p:cNvSpPr txBox="1"/>
          <p:nvPr/>
        </p:nvSpPr>
        <p:spPr>
          <a:xfrm>
            <a:off x="6343611" y="4653136"/>
            <a:ext cx="604653" cy="284441"/>
          </a:xfrm>
          <a:prstGeom prst="rect">
            <a:avLst/>
          </a:prstGeom>
          <a:noFill/>
        </p:spPr>
        <p:txBody>
          <a:bodyPr wrap="none" rtlCol="0">
            <a:spAutoFit/>
          </a:bodyPr>
          <a:lstStyle/>
          <a:p>
            <a:r>
              <a:rPr lang="es-ES" dirty="0"/>
              <a:t>NÚC</a:t>
            </a:r>
          </a:p>
        </p:txBody>
      </p:sp>
      <p:sp>
        <p:nvSpPr>
          <p:cNvPr id="155" name="154 CuadroTexto"/>
          <p:cNvSpPr txBox="1"/>
          <p:nvPr/>
        </p:nvSpPr>
        <p:spPr>
          <a:xfrm>
            <a:off x="6295394" y="3861048"/>
            <a:ext cx="724878" cy="369332"/>
          </a:xfrm>
          <a:prstGeom prst="rect">
            <a:avLst/>
          </a:prstGeom>
          <a:noFill/>
        </p:spPr>
        <p:txBody>
          <a:bodyPr wrap="none" rtlCol="0">
            <a:spAutoFit/>
          </a:bodyPr>
          <a:lstStyle/>
          <a:p>
            <a:r>
              <a:rPr lang="es-ES" dirty="0" err="1"/>
              <a:t>fr</a:t>
            </a:r>
            <a:r>
              <a:rPr lang="es-ES" dirty="0"/>
              <a:t> </a:t>
            </a:r>
            <a:r>
              <a:rPr lang="es-ES" dirty="0" err="1"/>
              <a:t>adv</a:t>
            </a:r>
            <a:endParaRPr lang="es-ES" dirty="0"/>
          </a:p>
        </p:txBody>
      </p:sp>
      <p:sp>
        <p:nvSpPr>
          <p:cNvPr id="158" name="157 CuadroTexto"/>
          <p:cNvSpPr txBox="1"/>
          <p:nvPr/>
        </p:nvSpPr>
        <p:spPr>
          <a:xfrm>
            <a:off x="6423761" y="5949280"/>
            <a:ext cx="524503" cy="369332"/>
          </a:xfrm>
          <a:prstGeom prst="rect">
            <a:avLst/>
          </a:prstGeom>
          <a:noFill/>
        </p:spPr>
        <p:txBody>
          <a:bodyPr wrap="none" rtlCol="0">
            <a:spAutoFit/>
          </a:bodyPr>
          <a:lstStyle/>
          <a:p>
            <a:r>
              <a:rPr lang="es-ES" i="1" dirty="0" err="1"/>
              <a:t>adv</a:t>
            </a:r>
            <a:endParaRPr lang="es-ES" i="1" dirty="0"/>
          </a:p>
        </p:txBody>
      </p:sp>
      <p:cxnSp>
        <p:nvCxnSpPr>
          <p:cNvPr id="159" name="158 Conector recto"/>
          <p:cNvCxnSpPr>
            <a:stCxn id="147" idx="2"/>
            <a:endCxn id="155" idx="0"/>
          </p:cNvCxnSpPr>
          <p:nvPr/>
        </p:nvCxnSpPr>
        <p:spPr>
          <a:xfrm>
            <a:off x="6638586" y="3573016"/>
            <a:ext cx="19247" cy="28803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60" name="159 Conector recto"/>
          <p:cNvCxnSpPr>
            <a:stCxn id="155" idx="2"/>
            <a:endCxn id="154" idx="0"/>
          </p:cNvCxnSpPr>
          <p:nvPr/>
        </p:nvCxnSpPr>
        <p:spPr>
          <a:xfrm flipH="1">
            <a:off x="6645938" y="4230380"/>
            <a:ext cx="11895" cy="42275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63" name="162 Conector recto"/>
          <p:cNvCxnSpPr>
            <a:stCxn id="154" idx="2"/>
            <a:endCxn id="158" idx="0"/>
          </p:cNvCxnSpPr>
          <p:nvPr/>
        </p:nvCxnSpPr>
        <p:spPr>
          <a:xfrm>
            <a:off x="6645938" y="4937577"/>
            <a:ext cx="40075" cy="101170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74" name="173 Conector recto"/>
          <p:cNvCxnSpPr>
            <a:stCxn id="118" idx="0"/>
            <a:endCxn id="130" idx="2"/>
          </p:cNvCxnSpPr>
          <p:nvPr/>
        </p:nvCxnSpPr>
        <p:spPr>
          <a:xfrm flipV="1">
            <a:off x="2872998" y="4608435"/>
            <a:ext cx="3903" cy="12136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208" name="207 Conector recto"/>
          <p:cNvCxnSpPr>
            <a:stCxn id="5" idx="2"/>
            <a:endCxn id="149" idx="0"/>
          </p:cNvCxnSpPr>
          <p:nvPr/>
        </p:nvCxnSpPr>
        <p:spPr>
          <a:xfrm>
            <a:off x="7053183" y="2132856"/>
            <a:ext cx="50517" cy="350748"/>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90312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dirty="0"/>
              <a:t>Análisis sintáctico: subordinada adjetiva II</a:t>
            </a:r>
          </a:p>
        </p:txBody>
      </p:sp>
      <p:grpSp>
        <p:nvGrpSpPr>
          <p:cNvPr id="129" name="128 Grupo"/>
          <p:cNvGrpSpPr/>
          <p:nvPr/>
        </p:nvGrpSpPr>
        <p:grpSpPr>
          <a:xfrm>
            <a:off x="539552" y="980728"/>
            <a:ext cx="8424936" cy="5574213"/>
            <a:chOff x="539552" y="980728"/>
            <a:chExt cx="8424936" cy="5574213"/>
          </a:xfrm>
        </p:grpSpPr>
        <p:cxnSp>
          <p:nvCxnSpPr>
            <p:cNvPr id="26" name="25 Conector recto"/>
            <p:cNvCxnSpPr>
              <a:stCxn id="4" idx="2"/>
              <a:endCxn id="5" idx="0"/>
            </p:cNvCxnSpPr>
            <p:nvPr/>
          </p:nvCxnSpPr>
          <p:spPr>
            <a:xfrm flipV="1">
              <a:off x="4060994" y="1711355"/>
              <a:ext cx="2992189" cy="25546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28" name="27 Conector recto"/>
            <p:cNvCxnSpPr>
              <a:stCxn id="4" idx="2"/>
              <a:endCxn id="6" idx="0"/>
            </p:cNvCxnSpPr>
            <p:nvPr/>
          </p:nvCxnSpPr>
          <p:spPr>
            <a:xfrm flipH="1" flipV="1">
              <a:off x="1279881" y="1700808"/>
              <a:ext cx="2781113" cy="26600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30" name="29 Conector recto"/>
            <p:cNvCxnSpPr>
              <a:stCxn id="4" idx="2"/>
              <a:endCxn id="7" idx="0"/>
            </p:cNvCxnSpPr>
            <p:nvPr/>
          </p:nvCxnSpPr>
          <p:spPr>
            <a:xfrm flipV="1">
              <a:off x="4060994" y="1625706"/>
              <a:ext cx="1833237" cy="34110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4" name="3 CuadroTexto"/>
            <p:cNvSpPr txBox="1"/>
            <p:nvPr/>
          </p:nvSpPr>
          <p:spPr>
            <a:xfrm>
              <a:off x="2957166" y="1597483"/>
              <a:ext cx="2207656" cy="369332"/>
            </a:xfrm>
            <a:prstGeom prst="rect">
              <a:avLst/>
            </a:prstGeom>
            <a:noFill/>
          </p:spPr>
          <p:txBody>
            <a:bodyPr wrap="none" rtlCol="0">
              <a:spAutoFit/>
            </a:bodyPr>
            <a:lstStyle/>
            <a:p>
              <a:r>
                <a:rPr lang="es-ES" dirty="0"/>
                <a:t>Cláusula </a:t>
              </a:r>
              <a:r>
                <a:rPr lang="es-ES" dirty="0" err="1"/>
                <a:t>monoclausal</a:t>
              </a:r>
              <a:endParaRPr lang="es-ES" dirty="0"/>
            </a:p>
          </p:txBody>
        </p:sp>
        <p:sp>
          <p:nvSpPr>
            <p:cNvPr id="5" name="4 CuadroTexto"/>
            <p:cNvSpPr txBox="1"/>
            <p:nvPr/>
          </p:nvSpPr>
          <p:spPr>
            <a:xfrm>
              <a:off x="6726054" y="1711355"/>
              <a:ext cx="654258" cy="277485"/>
            </a:xfrm>
            <a:prstGeom prst="rect">
              <a:avLst/>
            </a:prstGeom>
            <a:noFill/>
          </p:spPr>
          <p:txBody>
            <a:bodyPr wrap="none" rtlCol="0">
              <a:spAutoFit/>
            </a:bodyPr>
            <a:lstStyle/>
            <a:p>
              <a:r>
                <a:rPr lang="es-ES" dirty="0"/>
                <a:t>ATRIB</a:t>
              </a:r>
            </a:p>
          </p:txBody>
        </p:sp>
        <p:sp>
          <p:nvSpPr>
            <p:cNvPr id="6" name="5 CuadroTexto"/>
            <p:cNvSpPr txBox="1"/>
            <p:nvPr/>
          </p:nvSpPr>
          <p:spPr>
            <a:xfrm>
              <a:off x="1026286" y="1700808"/>
              <a:ext cx="507190" cy="369332"/>
            </a:xfrm>
            <a:prstGeom prst="rect">
              <a:avLst/>
            </a:prstGeom>
            <a:noFill/>
          </p:spPr>
          <p:txBody>
            <a:bodyPr wrap="none" rtlCol="0">
              <a:spAutoFit/>
            </a:bodyPr>
            <a:lstStyle/>
            <a:p>
              <a:r>
                <a:rPr lang="es-ES" dirty="0"/>
                <a:t>SUJ</a:t>
              </a:r>
            </a:p>
          </p:txBody>
        </p:sp>
        <p:sp>
          <p:nvSpPr>
            <p:cNvPr id="7" name="6 CuadroTexto"/>
            <p:cNvSpPr txBox="1"/>
            <p:nvPr/>
          </p:nvSpPr>
          <p:spPr>
            <a:xfrm>
              <a:off x="5583685" y="1625706"/>
              <a:ext cx="621091" cy="312885"/>
            </a:xfrm>
            <a:prstGeom prst="rect">
              <a:avLst/>
            </a:prstGeom>
            <a:noFill/>
          </p:spPr>
          <p:txBody>
            <a:bodyPr wrap="none" rtlCol="0">
              <a:spAutoFit/>
            </a:bodyPr>
            <a:lstStyle/>
            <a:p>
              <a:r>
                <a:rPr lang="es-ES" dirty="0"/>
                <a:t>PRED</a:t>
              </a:r>
            </a:p>
          </p:txBody>
        </p:sp>
        <p:sp>
          <p:nvSpPr>
            <p:cNvPr id="8" name="7 CuadroTexto"/>
            <p:cNvSpPr txBox="1"/>
            <p:nvPr/>
          </p:nvSpPr>
          <p:spPr>
            <a:xfrm>
              <a:off x="2308861" y="3212976"/>
              <a:ext cx="1399043" cy="305233"/>
            </a:xfrm>
            <a:prstGeom prst="rect">
              <a:avLst/>
            </a:prstGeom>
            <a:noFill/>
          </p:spPr>
          <p:txBody>
            <a:bodyPr wrap="square" rtlCol="0">
              <a:spAutoFit/>
            </a:bodyPr>
            <a:lstStyle/>
            <a:p>
              <a:r>
                <a:rPr lang="es-ES" dirty="0"/>
                <a:t>Cl </a:t>
              </a:r>
              <a:r>
                <a:rPr lang="es-ES" dirty="0" err="1"/>
                <a:t>subord</a:t>
              </a:r>
              <a:r>
                <a:rPr lang="es-ES" dirty="0"/>
                <a:t> </a:t>
              </a:r>
              <a:r>
                <a:rPr lang="es-ES" dirty="0" err="1"/>
                <a:t>adj</a:t>
              </a:r>
              <a:endParaRPr lang="es-ES" dirty="0"/>
            </a:p>
          </p:txBody>
        </p:sp>
        <p:sp>
          <p:nvSpPr>
            <p:cNvPr id="10" name="9 CuadroTexto"/>
            <p:cNvSpPr txBox="1"/>
            <p:nvPr/>
          </p:nvSpPr>
          <p:spPr>
            <a:xfrm>
              <a:off x="2117708" y="4086364"/>
              <a:ext cx="510076" cy="369332"/>
            </a:xfrm>
            <a:prstGeom prst="rect">
              <a:avLst/>
            </a:prstGeom>
            <a:noFill/>
          </p:spPr>
          <p:txBody>
            <a:bodyPr wrap="none" rtlCol="0">
              <a:spAutoFit/>
            </a:bodyPr>
            <a:lstStyle/>
            <a:p>
              <a:r>
                <a:rPr lang="es-ES" dirty="0"/>
                <a:t>DIR</a:t>
              </a:r>
            </a:p>
          </p:txBody>
        </p:sp>
        <p:sp>
          <p:nvSpPr>
            <p:cNvPr id="11" name="10 CuadroTexto"/>
            <p:cNvSpPr txBox="1"/>
            <p:nvPr/>
          </p:nvSpPr>
          <p:spPr>
            <a:xfrm>
              <a:off x="2887508" y="4086364"/>
              <a:ext cx="604372" cy="252259"/>
            </a:xfrm>
            <a:prstGeom prst="rect">
              <a:avLst/>
            </a:prstGeom>
            <a:noFill/>
          </p:spPr>
          <p:txBody>
            <a:bodyPr wrap="none" rtlCol="0">
              <a:spAutoFit/>
            </a:bodyPr>
            <a:lstStyle/>
            <a:p>
              <a:r>
                <a:rPr lang="es-ES" dirty="0"/>
                <a:t>TÉRM</a:t>
              </a:r>
            </a:p>
          </p:txBody>
        </p:sp>
        <p:sp>
          <p:nvSpPr>
            <p:cNvPr id="18" name="17 CuadroTexto"/>
            <p:cNvSpPr txBox="1"/>
            <p:nvPr/>
          </p:nvSpPr>
          <p:spPr>
            <a:xfrm>
              <a:off x="5678499" y="5019924"/>
              <a:ext cx="549685" cy="312885"/>
            </a:xfrm>
            <a:prstGeom prst="rect">
              <a:avLst/>
            </a:prstGeom>
            <a:noFill/>
          </p:spPr>
          <p:txBody>
            <a:bodyPr wrap="none" rtlCol="0">
              <a:spAutoFit/>
            </a:bodyPr>
            <a:lstStyle/>
            <a:p>
              <a:r>
                <a:rPr lang="es-ES" dirty="0"/>
                <a:t>NÚC</a:t>
              </a:r>
            </a:p>
          </p:txBody>
        </p:sp>
        <p:sp>
          <p:nvSpPr>
            <p:cNvPr id="35" name="34 CuadroTexto"/>
            <p:cNvSpPr txBox="1"/>
            <p:nvPr/>
          </p:nvSpPr>
          <p:spPr>
            <a:xfrm>
              <a:off x="3875770" y="980728"/>
              <a:ext cx="336952" cy="369332"/>
            </a:xfrm>
            <a:prstGeom prst="rect">
              <a:avLst/>
            </a:prstGeom>
            <a:noFill/>
          </p:spPr>
          <p:txBody>
            <a:bodyPr wrap="none" rtlCol="0">
              <a:spAutoFit/>
            </a:bodyPr>
            <a:lstStyle/>
            <a:p>
              <a:r>
                <a:rPr lang="es-ES" dirty="0"/>
                <a:t>O</a:t>
              </a:r>
            </a:p>
          </p:txBody>
        </p:sp>
        <p:sp>
          <p:nvSpPr>
            <p:cNvPr id="36" name="35 CuadroTexto"/>
            <p:cNvSpPr txBox="1"/>
            <p:nvPr/>
          </p:nvSpPr>
          <p:spPr>
            <a:xfrm>
              <a:off x="3622495" y="1279307"/>
              <a:ext cx="843501" cy="277485"/>
            </a:xfrm>
            <a:prstGeom prst="rect">
              <a:avLst/>
            </a:prstGeom>
            <a:noFill/>
          </p:spPr>
          <p:txBody>
            <a:bodyPr wrap="none" rtlCol="0">
              <a:spAutoFit/>
            </a:bodyPr>
            <a:lstStyle/>
            <a:p>
              <a:r>
                <a:rPr lang="es-ES" dirty="0"/>
                <a:t>Núcleo</a:t>
              </a:r>
            </a:p>
          </p:txBody>
        </p:sp>
        <p:cxnSp>
          <p:nvCxnSpPr>
            <p:cNvPr id="45" name="44 Conector recto"/>
            <p:cNvCxnSpPr>
              <a:stCxn id="36" idx="0"/>
              <a:endCxn id="35" idx="2"/>
            </p:cNvCxnSpPr>
            <p:nvPr/>
          </p:nvCxnSpPr>
          <p:spPr>
            <a:xfrm>
              <a:off x="4044246" y="1279307"/>
              <a:ext cx="0" cy="7075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57" name="56 Conector recto"/>
            <p:cNvCxnSpPr>
              <a:stCxn id="4" idx="0"/>
              <a:endCxn id="36" idx="2"/>
            </p:cNvCxnSpPr>
            <p:nvPr/>
          </p:nvCxnSpPr>
          <p:spPr>
            <a:xfrm flipH="1" flipV="1">
              <a:off x="4044246" y="1556792"/>
              <a:ext cx="16748" cy="4069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99" name="98 CuadroTexto"/>
            <p:cNvSpPr txBox="1"/>
            <p:nvPr/>
          </p:nvSpPr>
          <p:spPr>
            <a:xfrm>
              <a:off x="2483768" y="3779748"/>
              <a:ext cx="824456" cy="369332"/>
            </a:xfrm>
            <a:prstGeom prst="rect">
              <a:avLst/>
            </a:prstGeom>
            <a:noFill/>
          </p:spPr>
          <p:txBody>
            <a:bodyPr wrap="none" rtlCol="0">
              <a:spAutoFit/>
            </a:bodyPr>
            <a:lstStyle/>
            <a:p>
              <a:r>
                <a:rPr lang="es-ES" dirty="0" err="1"/>
                <a:t>fr</a:t>
              </a:r>
              <a:r>
                <a:rPr lang="es-ES" dirty="0"/>
                <a:t> </a:t>
              </a:r>
              <a:r>
                <a:rPr lang="es-ES" dirty="0" err="1"/>
                <a:t>prep</a:t>
              </a:r>
              <a:endParaRPr lang="es-ES" dirty="0"/>
            </a:p>
          </p:txBody>
        </p:sp>
        <p:sp>
          <p:nvSpPr>
            <p:cNvPr id="100" name="99 CuadroTexto"/>
            <p:cNvSpPr txBox="1"/>
            <p:nvPr/>
          </p:nvSpPr>
          <p:spPr>
            <a:xfrm>
              <a:off x="875431" y="1979548"/>
              <a:ext cx="816249" cy="369332"/>
            </a:xfrm>
            <a:prstGeom prst="rect">
              <a:avLst/>
            </a:prstGeom>
            <a:noFill/>
          </p:spPr>
          <p:txBody>
            <a:bodyPr wrap="none" rtlCol="0">
              <a:spAutoFit/>
            </a:bodyPr>
            <a:lstStyle/>
            <a:p>
              <a:r>
                <a:rPr lang="es-ES" dirty="0" err="1"/>
                <a:t>fr</a:t>
              </a:r>
              <a:r>
                <a:rPr lang="es-ES" dirty="0"/>
                <a:t> </a:t>
              </a:r>
              <a:r>
                <a:rPr lang="es-ES" dirty="0" err="1"/>
                <a:t>nom</a:t>
              </a:r>
              <a:endParaRPr lang="es-ES" dirty="0"/>
            </a:p>
          </p:txBody>
        </p:sp>
        <p:cxnSp>
          <p:nvCxnSpPr>
            <p:cNvPr id="104" name="103 Conector recto"/>
            <p:cNvCxnSpPr>
              <a:stCxn id="84" idx="2"/>
              <a:endCxn id="8" idx="0"/>
            </p:cNvCxnSpPr>
            <p:nvPr/>
          </p:nvCxnSpPr>
          <p:spPr>
            <a:xfrm>
              <a:off x="2987824" y="3177203"/>
              <a:ext cx="20559" cy="3577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08" name="107 Conector recto"/>
            <p:cNvCxnSpPr>
              <a:stCxn id="6" idx="2"/>
              <a:endCxn id="100" idx="0"/>
            </p:cNvCxnSpPr>
            <p:nvPr/>
          </p:nvCxnSpPr>
          <p:spPr>
            <a:xfrm flipV="1">
              <a:off x="1279881" y="1979548"/>
              <a:ext cx="3675" cy="9059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25" name="124 Conector recto"/>
            <p:cNvCxnSpPr>
              <a:stCxn id="99" idx="2"/>
              <a:endCxn id="10" idx="0"/>
            </p:cNvCxnSpPr>
            <p:nvPr/>
          </p:nvCxnSpPr>
          <p:spPr>
            <a:xfrm flipH="1" flipV="1">
              <a:off x="2372746" y="4086364"/>
              <a:ext cx="523250" cy="6271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28" name="127 Conector recto"/>
            <p:cNvCxnSpPr>
              <a:stCxn id="11" idx="0"/>
              <a:endCxn id="99" idx="2"/>
            </p:cNvCxnSpPr>
            <p:nvPr/>
          </p:nvCxnSpPr>
          <p:spPr>
            <a:xfrm flipH="1">
              <a:off x="2895996" y="4086364"/>
              <a:ext cx="293698" cy="6271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31" name="130 Conector recto"/>
            <p:cNvCxnSpPr>
              <a:stCxn id="111" idx="0"/>
              <a:endCxn id="11" idx="2"/>
            </p:cNvCxnSpPr>
            <p:nvPr/>
          </p:nvCxnSpPr>
          <p:spPr>
            <a:xfrm flipV="1">
              <a:off x="3179925" y="4338623"/>
              <a:ext cx="9769" cy="3577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43" name="142 Rectángulo"/>
            <p:cNvSpPr/>
            <p:nvPr/>
          </p:nvSpPr>
          <p:spPr>
            <a:xfrm>
              <a:off x="586966" y="6185609"/>
              <a:ext cx="8377522" cy="369332"/>
            </a:xfrm>
            <a:prstGeom prst="rect">
              <a:avLst/>
            </a:prstGeom>
          </p:spPr>
          <p:txBody>
            <a:bodyPr wrap="square">
              <a:spAutoFit/>
            </a:bodyPr>
            <a:lstStyle/>
            <a:p>
              <a:pPr marL="57150" indent="0">
                <a:buNone/>
              </a:pPr>
              <a:r>
                <a:rPr lang="es-ES" b="1" dirty="0">
                  <a:solidFill>
                    <a:schemeClr val="accent6"/>
                  </a:solidFill>
                </a:rPr>
                <a:t>La        amiga     con      la       que          suele quedar        es       muy               simpática</a:t>
              </a:r>
            </a:p>
          </p:txBody>
        </p:sp>
        <p:cxnSp>
          <p:nvCxnSpPr>
            <p:cNvPr id="148" name="147 Conector recto"/>
            <p:cNvCxnSpPr>
              <a:stCxn id="7" idx="2"/>
              <a:endCxn id="18" idx="0"/>
            </p:cNvCxnSpPr>
            <p:nvPr/>
          </p:nvCxnSpPr>
          <p:spPr>
            <a:xfrm>
              <a:off x="5894231" y="1938591"/>
              <a:ext cx="59111" cy="308133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76" name="175 Conector recto"/>
            <p:cNvCxnSpPr>
              <a:stCxn id="10" idx="2"/>
              <a:endCxn id="215" idx="0"/>
            </p:cNvCxnSpPr>
            <p:nvPr/>
          </p:nvCxnSpPr>
          <p:spPr>
            <a:xfrm flipH="1">
              <a:off x="2322252" y="4455696"/>
              <a:ext cx="50494" cy="155630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215" name="214 CuadroTexto"/>
            <p:cNvSpPr txBox="1"/>
            <p:nvPr/>
          </p:nvSpPr>
          <p:spPr>
            <a:xfrm>
              <a:off x="2016719" y="6011996"/>
              <a:ext cx="611065" cy="369332"/>
            </a:xfrm>
            <a:prstGeom prst="rect">
              <a:avLst/>
            </a:prstGeom>
            <a:noFill/>
          </p:spPr>
          <p:txBody>
            <a:bodyPr wrap="none" rtlCol="0">
              <a:spAutoFit/>
            </a:bodyPr>
            <a:lstStyle/>
            <a:p>
              <a:r>
                <a:rPr lang="es-ES" i="1" dirty="0" err="1"/>
                <a:t>prep</a:t>
              </a:r>
              <a:endParaRPr lang="es-ES" i="1" dirty="0"/>
            </a:p>
          </p:txBody>
        </p:sp>
        <p:sp>
          <p:nvSpPr>
            <p:cNvPr id="231" name="230 CuadroTexto"/>
            <p:cNvSpPr txBox="1"/>
            <p:nvPr/>
          </p:nvSpPr>
          <p:spPr>
            <a:xfrm>
              <a:off x="5750296" y="5897506"/>
              <a:ext cx="405880" cy="369332"/>
            </a:xfrm>
            <a:prstGeom prst="rect">
              <a:avLst/>
            </a:prstGeom>
            <a:noFill/>
          </p:spPr>
          <p:txBody>
            <a:bodyPr wrap="none" rtlCol="0">
              <a:spAutoFit/>
            </a:bodyPr>
            <a:lstStyle/>
            <a:p>
              <a:r>
                <a:rPr lang="es-ES" i="1" dirty="0" err="1"/>
                <a:t>vb</a:t>
              </a:r>
              <a:endParaRPr lang="es-ES" i="1" dirty="0"/>
            </a:p>
          </p:txBody>
        </p:sp>
        <p:cxnSp>
          <p:nvCxnSpPr>
            <p:cNvPr id="233" name="232 Conector recto"/>
            <p:cNvCxnSpPr>
              <a:stCxn id="18" idx="2"/>
              <a:endCxn id="231" idx="0"/>
            </p:cNvCxnSpPr>
            <p:nvPr/>
          </p:nvCxnSpPr>
          <p:spPr>
            <a:xfrm flipH="1">
              <a:off x="5953236" y="5332809"/>
              <a:ext cx="106" cy="56469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30" name="129 CuadroTexto"/>
            <p:cNvSpPr txBox="1"/>
            <p:nvPr/>
          </p:nvSpPr>
          <p:spPr>
            <a:xfrm>
              <a:off x="2591058" y="3501008"/>
              <a:ext cx="540782" cy="252259"/>
            </a:xfrm>
            <a:prstGeom prst="rect">
              <a:avLst/>
            </a:prstGeom>
            <a:noFill/>
          </p:spPr>
          <p:txBody>
            <a:bodyPr wrap="none" rtlCol="0">
              <a:spAutoFit/>
            </a:bodyPr>
            <a:lstStyle/>
            <a:p>
              <a:r>
                <a:rPr lang="es-ES" dirty="0"/>
                <a:t>SUPL</a:t>
              </a:r>
            </a:p>
          </p:txBody>
        </p:sp>
        <p:cxnSp>
          <p:nvCxnSpPr>
            <p:cNvPr id="134" name="133 Conector recto"/>
            <p:cNvCxnSpPr>
              <a:endCxn id="130" idx="0"/>
            </p:cNvCxnSpPr>
            <p:nvPr/>
          </p:nvCxnSpPr>
          <p:spPr>
            <a:xfrm flipV="1">
              <a:off x="2861449" y="3501008"/>
              <a:ext cx="0" cy="12612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36" name="135 Conector recto"/>
            <p:cNvCxnSpPr>
              <a:stCxn id="130" idx="2"/>
            </p:cNvCxnSpPr>
            <p:nvPr/>
          </p:nvCxnSpPr>
          <p:spPr>
            <a:xfrm>
              <a:off x="2861449" y="3753267"/>
              <a:ext cx="26059" cy="17978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66" name="165 Conector recto"/>
            <p:cNvCxnSpPr>
              <a:stCxn id="8" idx="2"/>
              <a:endCxn id="167" idx="0"/>
            </p:cNvCxnSpPr>
            <p:nvPr/>
          </p:nvCxnSpPr>
          <p:spPr>
            <a:xfrm>
              <a:off x="3008383" y="3518209"/>
              <a:ext cx="1874163" cy="101962"/>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67" name="166 CuadroTexto"/>
            <p:cNvSpPr txBox="1"/>
            <p:nvPr/>
          </p:nvSpPr>
          <p:spPr>
            <a:xfrm>
              <a:off x="4572000" y="3620171"/>
              <a:ext cx="621091" cy="312885"/>
            </a:xfrm>
            <a:prstGeom prst="rect">
              <a:avLst/>
            </a:prstGeom>
            <a:noFill/>
          </p:spPr>
          <p:txBody>
            <a:bodyPr wrap="none" rtlCol="0">
              <a:spAutoFit/>
            </a:bodyPr>
            <a:lstStyle/>
            <a:p>
              <a:r>
                <a:rPr lang="es-ES" dirty="0"/>
                <a:t>PRED</a:t>
              </a:r>
            </a:p>
          </p:txBody>
        </p:sp>
        <p:sp>
          <p:nvSpPr>
            <p:cNvPr id="169" name="168 CuadroTexto"/>
            <p:cNvSpPr txBox="1"/>
            <p:nvPr/>
          </p:nvSpPr>
          <p:spPr>
            <a:xfrm>
              <a:off x="4644008" y="5157192"/>
              <a:ext cx="549685" cy="312885"/>
            </a:xfrm>
            <a:prstGeom prst="rect">
              <a:avLst/>
            </a:prstGeom>
            <a:noFill/>
          </p:spPr>
          <p:txBody>
            <a:bodyPr wrap="none" rtlCol="0">
              <a:spAutoFit/>
            </a:bodyPr>
            <a:lstStyle/>
            <a:p>
              <a:r>
                <a:rPr lang="es-ES" dirty="0"/>
                <a:t>NÚC</a:t>
              </a:r>
            </a:p>
          </p:txBody>
        </p:sp>
        <p:cxnSp>
          <p:nvCxnSpPr>
            <p:cNvPr id="170" name="169 Conector recto"/>
            <p:cNvCxnSpPr>
              <a:stCxn id="167" idx="2"/>
              <a:endCxn id="169" idx="0"/>
            </p:cNvCxnSpPr>
            <p:nvPr/>
          </p:nvCxnSpPr>
          <p:spPr>
            <a:xfrm>
              <a:off x="4882546" y="3933056"/>
              <a:ext cx="36305" cy="122413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72" name="171 CuadroTexto"/>
            <p:cNvSpPr txBox="1"/>
            <p:nvPr/>
          </p:nvSpPr>
          <p:spPr>
            <a:xfrm>
              <a:off x="4390617" y="5686101"/>
              <a:ext cx="1045479" cy="646331"/>
            </a:xfrm>
            <a:prstGeom prst="rect">
              <a:avLst/>
            </a:prstGeom>
            <a:noFill/>
          </p:spPr>
          <p:txBody>
            <a:bodyPr wrap="none" rtlCol="0">
              <a:spAutoFit/>
            </a:bodyPr>
            <a:lstStyle/>
            <a:p>
              <a:r>
                <a:rPr lang="es-ES" i="1" dirty="0"/>
                <a:t>perífrasis</a:t>
              </a:r>
            </a:p>
            <a:p>
              <a:r>
                <a:rPr lang="es-ES" i="1" dirty="0"/>
                <a:t>verbal</a:t>
              </a:r>
            </a:p>
          </p:txBody>
        </p:sp>
        <p:cxnSp>
          <p:nvCxnSpPr>
            <p:cNvPr id="173" name="172 Conector recto"/>
            <p:cNvCxnSpPr>
              <a:stCxn id="169" idx="2"/>
              <a:endCxn id="172" idx="0"/>
            </p:cNvCxnSpPr>
            <p:nvPr/>
          </p:nvCxnSpPr>
          <p:spPr>
            <a:xfrm flipH="1">
              <a:off x="4913357" y="5470077"/>
              <a:ext cx="5494" cy="21602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92" name="191 CuadroTexto"/>
            <p:cNvSpPr txBox="1"/>
            <p:nvPr/>
          </p:nvSpPr>
          <p:spPr>
            <a:xfrm>
              <a:off x="7767996" y="5910053"/>
              <a:ext cx="476412" cy="369332"/>
            </a:xfrm>
            <a:prstGeom prst="rect">
              <a:avLst/>
            </a:prstGeom>
            <a:noFill/>
          </p:spPr>
          <p:txBody>
            <a:bodyPr wrap="none" rtlCol="0">
              <a:spAutoFit/>
            </a:bodyPr>
            <a:lstStyle/>
            <a:p>
              <a:r>
                <a:rPr lang="es-ES" i="1" dirty="0" err="1"/>
                <a:t>adj</a:t>
              </a:r>
              <a:endParaRPr lang="es-ES" i="1" dirty="0"/>
            </a:p>
          </p:txBody>
        </p:sp>
        <p:cxnSp>
          <p:nvCxnSpPr>
            <p:cNvPr id="195" name="194 Conector recto"/>
            <p:cNvCxnSpPr>
              <a:stCxn id="151" idx="2"/>
              <a:endCxn id="192" idx="0"/>
            </p:cNvCxnSpPr>
            <p:nvPr/>
          </p:nvCxnSpPr>
          <p:spPr>
            <a:xfrm>
              <a:off x="7922788" y="2980193"/>
              <a:ext cx="83414" cy="292986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72" name="71 CuadroTexto"/>
            <p:cNvSpPr txBox="1"/>
            <p:nvPr/>
          </p:nvSpPr>
          <p:spPr>
            <a:xfrm>
              <a:off x="539552" y="2348880"/>
              <a:ext cx="501595" cy="284441"/>
            </a:xfrm>
            <a:prstGeom prst="rect">
              <a:avLst/>
            </a:prstGeom>
            <a:noFill/>
          </p:spPr>
          <p:txBody>
            <a:bodyPr wrap="none" rtlCol="0">
              <a:spAutoFit/>
            </a:bodyPr>
            <a:lstStyle/>
            <a:p>
              <a:r>
                <a:rPr lang="es-ES" dirty="0"/>
                <a:t>DET</a:t>
              </a:r>
            </a:p>
          </p:txBody>
        </p:sp>
        <p:sp>
          <p:nvSpPr>
            <p:cNvPr id="73" name="72 CuadroTexto"/>
            <p:cNvSpPr txBox="1"/>
            <p:nvPr/>
          </p:nvSpPr>
          <p:spPr>
            <a:xfrm>
              <a:off x="1844152" y="2204864"/>
              <a:ext cx="683200" cy="312885"/>
            </a:xfrm>
            <a:prstGeom prst="rect">
              <a:avLst/>
            </a:prstGeom>
            <a:noFill/>
          </p:spPr>
          <p:txBody>
            <a:bodyPr wrap="none" rtlCol="0">
              <a:spAutoFit/>
            </a:bodyPr>
            <a:lstStyle/>
            <a:p>
              <a:r>
                <a:rPr lang="es-ES" dirty="0"/>
                <a:t>NOM</a:t>
              </a:r>
            </a:p>
          </p:txBody>
        </p:sp>
        <p:sp>
          <p:nvSpPr>
            <p:cNvPr id="74" name="73 CuadroTexto"/>
            <p:cNvSpPr txBox="1"/>
            <p:nvPr/>
          </p:nvSpPr>
          <p:spPr>
            <a:xfrm>
              <a:off x="1245480" y="2996952"/>
              <a:ext cx="604653" cy="284441"/>
            </a:xfrm>
            <a:prstGeom prst="rect">
              <a:avLst/>
            </a:prstGeom>
            <a:noFill/>
          </p:spPr>
          <p:txBody>
            <a:bodyPr wrap="none" rtlCol="0">
              <a:spAutoFit/>
            </a:bodyPr>
            <a:lstStyle/>
            <a:p>
              <a:r>
                <a:rPr lang="es-ES" dirty="0"/>
                <a:t>NÚC</a:t>
              </a:r>
            </a:p>
          </p:txBody>
        </p:sp>
        <p:cxnSp>
          <p:nvCxnSpPr>
            <p:cNvPr id="75" name="74 Conector recto"/>
            <p:cNvCxnSpPr>
              <a:stCxn id="73" idx="0"/>
              <a:endCxn id="100" idx="2"/>
            </p:cNvCxnSpPr>
            <p:nvPr/>
          </p:nvCxnSpPr>
          <p:spPr>
            <a:xfrm flipH="1">
              <a:off x="1283556" y="2204864"/>
              <a:ext cx="902196" cy="14401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76" name="75 Conector recto"/>
            <p:cNvCxnSpPr>
              <a:stCxn id="72" idx="2"/>
              <a:endCxn id="77" idx="0"/>
            </p:cNvCxnSpPr>
            <p:nvPr/>
          </p:nvCxnSpPr>
          <p:spPr>
            <a:xfrm>
              <a:off x="790350" y="2633321"/>
              <a:ext cx="24883" cy="330666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77" name="76 CuadroTexto"/>
            <p:cNvSpPr txBox="1"/>
            <p:nvPr/>
          </p:nvSpPr>
          <p:spPr>
            <a:xfrm>
              <a:off x="585843" y="5939988"/>
              <a:ext cx="458780" cy="369332"/>
            </a:xfrm>
            <a:prstGeom prst="rect">
              <a:avLst/>
            </a:prstGeom>
            <a:noFill/>
          </p:spPr>
          <p:txBody>
            <a:bodyPr wrap="none" rtlCol="0">
              <a:spAutoFit/>
            </a:bodyPr>
            <a:lstStyle/>
            <a:p>
              <a:r>
                <a:rPr lang="es-ES" i="1" dirty="0"/>
                <a:t>art</a:t>
              </a:r>
            </a:p>
          </p:txBody>
        </p:sp>
        <p:sp>
          <p:nvSpPr>
            <p:cNvPr id="78" name="77 CuadroTexto"/>
            <p:cNvSpPr txBox="1"/>
            <p:nvPr/>
          </p:nvSpPr>
          <p:spPr>
            <a:xfrm>
              <a:off x="1293684" y="5939988"/>
              <a:ext cx="557204" cy="369332"/>
            </a:xfrm>
            <a:prstGeom prst="rect">
              <a:avLst/>
            </a:prstGeom>
            <a:noFill/>
          </p:spPr>
          <p:txBody>
            <a:bodyPr wrap="none" rtlCol="0">
              <a:spAutoFit/>
            </a:bodyPr>
            <a:lstStyle/>
            <a:p>
              <a:r>
                <a:rPr lang="es-ES" i="1" dirty="0" err="1"/>
                <a:t>sust</a:t>
              </a:r>
              <a:endParaRPr lang="es-ES" i="1" dirty="0"/>
            </a:p>
          </p:txBody>
        </p:sp>
        <p:cxnSp>
          <p:nvCxnSpPr>
            <p:cNvPr id="79" name="78 Conector recto"/>
            <p:cNvCxnSpPr>
              <a:stCxn id="74" idx="2"/>
              <a:endCxn id="78" idx="0"/>
            </p:cNvCxnSpPr>
            <p:nvPr/>
          </p:nvCxnSpPr>
          <p:spPr>
            <a:xfrm>
              <a:off x="1547807" y="3281393"/>
              <a:ext cx="24479" cy="2658595"/>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80" name="79 CuadroTexto"/>
            <p:cNvSpPr txBox="1"/>
            <p:nvPr/>
          </p:nvSpPr>
          <p:spPr>
            <a:xfrm>
              <a:off x="1807272" y="2564904"/>
              <a:ext cx="763992" cy="344174"/>
            </a:xfrm>
            <a:prstGeom prst="rect">
              <a:avLst/>
            </a:prstGeom>
            <a:noFill/>
          </p:spPr>
          <p:txBody>
            <a:bodyPr wrap="none" rtlCol="0">
              <a:spAutoFit/>
            </a:bodyPr>
            <a:lstStyle/>
            <a:p>
              <a:r>
                <a:rPr lang="es-ES" dirty="0" err="1"/>
                <a:t>fr</a:t>
              </a:r>
              <a:r>
                <a:rPr lang="es-ES" dirty="0"/>
                <a:t> </a:t>
              </a:r>
              <a:r>
                <a:rPr lang="es-ES" dirty="0" err="1"/>
                <a:t>sust</a:t>
              </a:r>
              <a:endParaRPr lang="es-ES" dirty="0"/>
            </a:p>
          </p:txBody>
        </p:sp>
        <p:cxnSp>
          <p:nvCxnSpPr>
            <p:cNvPr id="81" name="80 Conector recto"/>
            <p:cNvCxnSpPr>
              <a:stCxn id="80" idx="2"/>
              <a:endCxn id="74" idx="0"/>
            </p:cNvCxnSpPr>
            <p:nvPr/>
          </p:nvCxnSpPr>
          <p:spPr>
            <a:xfrm flipH="1">
              <a:off x="1547807" y="2909078"/>
              <a:ext cx="641461" cy="8787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82" name="81 Conector recto"/>
            <p:cNvCxnSpPr>
              <a:stCxn id="72" idx="0"/>
              <a:endCxn id="100" idx="2"/>
            </p:cNvCxnSpPr>
            <p:nvPr/>
          </p:nvCxnSpPr>
          <p:spPr>
            <a:xfrm>
              <a:off x="790350" y="2348880"/>
              <a:ext cx="493206" cy="0"/>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83" name="82 Conector recto"/>
            <p:cNvCxnSpPr>
              <a:stCxn id="73" idx="2"/>
              <a:endCxn id="80" idx="0"/>
            </p:cNvCxnSpPr>
            <p:nvPr/>
          </p:nvCxnSpPr>
          <p:spPr>
            <a:xfrm>
              <a:off x="2185752" y="2517749"/>
              <a:ext cx="3516" cy="47155"/>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grpSp>
      <p:sp>
        <p:nvSpPr>
          <p:cNvPr id="84" name="83 CuadroTexto"/>
          <p:cNvSpPr txBox="1"/>
          <p:nvPr/>
        </p:nvSpPr>
        <p:spPr>
          <a:xfrm>
            <a:off x="2708159" y="2924944"/>
            <a:ext cx="559329" cy="252259"/>
          </a:xfrm>
          <a:prstGeom prst="rect">
            <a:avLst/>
          </a:prstGeom>
          <a:noFill/>
        </p:spPr>
        <p:txBody>
          <a:bodyPr wrap="none" rtlCol="0">
            <a:spAutoFit/>
          </a:bodyPr>
          <a:lstStyle/>
          <a:p>
            <a:r>
              <a:rPr lang="es-ES" dirty="0"/>
              <a:t>MOD</a:t>
            </a:r>
          </a:p>
        </p:txBody>
      </p:sp>
      <p:cxnSp>
        <p:nvCxnSpPr>
          <p:cNvPr id="85" name="84 Conector recto"/>
          <p:cNvCxnSpPr>
            <a:stCxn id="80" idx="2"/>
            <a:endCxn id="84" idx="0"/>
          </p:cNvCxnSpPr>
          <p:nvPr/>
        </p:nvCxnSpPr>
        <p:spPr>
          <a:xfrm>
            <a:off x="2189268" y="2909078"/>
            <a:ext cx="798556" cy="1586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09" name="108 CuadroTexto"/>
          <p:cNvSpPr txBox="1"/>
          <p:nvPr/>
        </p:nvSpPr>
        <p:spPr>
          <a:xfrm>
            <a:off x="3344830" y="4551571"/>
            <a:ext cx="683200" cy="312885"/>
          </a:xfrm>
          <a:prstGeom prst="rect">
            <a:avLst/>
          </a:prstGeom>
          <a:noFill/>
        </p:spPr>
        <p:txBody>
          <a:bodyPr wrap="none" rtlCol="0">
            <a:spAutoFit/>
          </a:bodyPr>
          <a:lstStyle/>
          <a:p>
            <a:r>
              <a:rPr lang="es-ES" dirty="0"/>
              <a:t>NOM</a:t>
            </a:r>
          </a:p>
        </p:txBody>
      </p:sp>
      <p:sp>
        <p:nvSpPr>
          <p:cNvPr id="110" name="109 CuadroTexto"/>
          <p:cNvSpPr txBox="1"/>
          <p:nvPr/>
        </p:nvSpPr>
        <p:spPr>
          <a:xfrm>
            <a:off x="3365719" y="5295980"/>
            <a:ext cx="604653" cy="284441"/>
          </a:xfrm>
          <a:prstGeom prst="rect">
            <a:avLst/>
          </a:prstGeom>
          <a:noFill/>
        </p:spPr>
        <p:txBody>
          <a:bodyPr wrap="none" rtlCol="0">
            <a:spAutoFit/>
          </a:bodyPr>
          <a:lstStyle/>
          <a:p>
            <a:r>
              <a:rPr lang="es-ES" dirty="0"/>
              <a:t>NÚC</a:t>
            </a:r>
          </a:p>
        </p:txBody>
      </p:sp>
      <p:sp>
        <p:nvSpPr>
          <p:cNvPr id="111" name="110 CuadroTexto"/>
          <p:cNvSpPr txBox="1"/>
          <p:nvPr/>
        </p:nvSpPr>
        <p:spPr>
          <a:xfrm>
            <a:off x="2771800" y="4374396"/>
            <a:ext cx="816249" cy="344174"/>
          </a:xfrm>
          <a:prstGeom prst="rect">
            <a:avLst/>
          </a:prstGeom>
          <a:noFill/>
        </p:spPr>
        <p:txBody>
          <a:bodyPr wrap="none" rtlCol="0">
            <a:spAutoFit/>
          </a:bodyPr>
          <a:lstStyle/>
          <a:p>
            <a:r>
              <a:rPr lang="es-ES" dirty="0" err="1"/>
              <a:t>fr</a:t>
            </a:r>
            <a:r>
              <a:rPr lang="es-ES" dirty="0"/>
              <a:t> </a:t>
            </a:r>
            <a:r>
              <a:rPr lang="es-ES" dirty="0" err="1"/>
              <a:t>nom</a:t>
            </a:r>
            <a:endParaRPr lang="es-ES" dirty="0"/>
          </a:p>
        </p:txBody>
      </p:sp>
      <p:cxnSp>
        <p:nvCxnSpPr>
          <p:cNvPr id="112" name="111 Conector recto"/>
          <p:cNvCxnSpPr>
            <a:stCxn id="111" idx="2"/>
            <a:endCxn id="121" idx="0"/>
          </p:cNvCxnSpPr>
          <p:nvPr/>
        </p:nvCxnSpPr>
        <p:spPr>
          <a:xfrm flipH="1">
            <a:off x="2953051" y="4718570"/>
            <a:ext cx="226874" cy="657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13" name="112 Conector recto"/>
          <p:cNvCxnSpPr>
            <a:stCxn id="109" idx="0"/>
            <a:endCxn id="111" idx="2"/>
          </p:cNvCxnSpPr>
          <p:nvPr/>
        </p:nvCxnSpPr>
        <p:spPr>
          <a:xfrm flipH="1">
            <a:off x="3179925" y="4551571"/>
            <a:ext cx="506505" cy="16699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14" name="113 Conector recto"/>
          <p:cNvCxnSpPr>
            <a:stCxn id="121" idx="2"/>
            <a:endCxn id="115" idx="0"/>
          </p:cNvCxnSpPr>
          <p:nvPr/>
        </p:nvCxnSpPr>
        <p:spPr>
          <a:xfrm flipH="1">
            <a:off x="2929182" y="5009585"/>
            <a:ext cx="23869" cy="820941"/>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15" name="114 CuadroTexto"/>
          <p:cNvSpPr txBox="1"/>
          <p:nvPr/>
        </p:nvSpPr>
        <p:spPr>
          <a:xfrm>
            <a:off x="2699792" y="5830526"/>
            <a:ext cx="458780" cy="369332"/>
          </a:xfrm>
          <a:prstGeom prst="rect">
            <a:avLst/>
          </a:prstGeom>
          <a:noFill/>
        </p:spPr>
        <p:txBody>
          <a:bodyPr wrap="none" rtlCol="0">
            <a:spAutoFit/>
          </a:bodyPr>
          <a:lstStyle/>
          <a:p>
            <a:r>
              <a:rPr lang="es-ES" i="1" dirty="0"/>
              <a:t>art</a:t>
            </a:r>
          </a:p>
        </p:txBody>
      </p:sp>
      <p:sp>
        <p:nvSpPr>
          <p:cNvPr id="116" name="115 CuadroTexto"/>
          <p:cNvSpPr txBox="1"/>
          <p:nvPr/>
        </p:nvSpPr>
        <p:spPr>
          <a:xfrm>
            <a:off x="3321254" y="5652931"/>
            <a:ext cx="619080" cy="646331"/>
          </a:xfrm>
          <a:prstGeom prst="rect">
            <a:avLst/>
          </a:prstGeom>
          <a:noFill/>
        </p:spPr>
        <p:txBody>
          <a:bodyPr wrap="none" rtlCol="0">
            <a:spAutoFit/>
          </a:bodyPr>
          <a:lstStyle/>
          <a:p>
            <a:r>
              <a:rPr lang="es-ES" i="1" dirty="0" err="1"/>
              <a:t>pron</a:t>
            </a:r>
            <a:endParaRPr lang="es-ES" i="1" dirty="0"/>
          </a:p>
          <a:p>
            <a:r>
              <a:rPr lang="es-ES" i="1" dirty="0" err="1"/>
              <a:t>relat</a:t>
            </a:r>
            <a:endParaRPr lang="es-ES" i="1" dirty="0"/>
          </a:p>
        </p:txBody>
      </p:sp>
      <p:cxnSp>
        <p:nvCxnSpPr>
          <p:cNvPr id="117" name="116 Conector recto"/>
          <p:cNvCxnSpPr>
            <a:stCxn id="110" idx="2"/>
          </p:cNvCxnSpPr>
          <p:nvPr/>
        </p:nvCxnSpPr>
        <p:spPr>
          <a:xfrm>
            <a:off x="3668046" y="5580421"/>
            <a:ext cx="0" cy="10835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18" name="117 CuadroTexto"/>
          <p:cNvSpPr txBox="1"/>
          <p:nvPr/>
        </p:nvSpPr>
        <p:spPr>
          <a:xfrm>
            <a:off x="3272822" y="4859102"/>
            <a:ext cx="763992" cy="344174"/>
          </a:xfrm>
          <a:prstGeom prst="rect">
            <a:avLst/>
          </a:prstGeom>
          <a:noFill/>
        </p:spPr>
        <p:txBody>
          <a:bodyPr wrap="none" rtlCol="0">
            <a:spAutoFit/>
          </a:bodyPr>
          <a:lstStyle/>
          <a:p>
            <a:r>
              <a:rPr lang="es-ES" dirty="0" err="1"/>
              <a:t>fr</a:t>
            </a:r>
            <a:r>
              <a:rPr lang="es-ES" dirty="0"/>
              <a:t> </a:t>
            </a:r>
            <a:r>
              <a:rPr lang="es-ES" dirty="0" err="1"/>
              <a:t>sust</a:t>
            </a:r>
            <a:endParaRPr lang="es-ES" dirty="0"/>
          </a:p>
        </p:txBody>
      </p:sp>
      <p:cxnSp>
        <p:nvCxnSpPr>
          <p:cNvPr id="119" name="118 Conector recto"/>
          <p:cNvCxnSpPr>
            <a:stCxn id="118" idx="2"/>
            <a:endCxn id="110" idx="0"/>
          </p:cNvCxnSpPr>
          <p:nvPr/>
        </p:nvCxnSpPr>
        <p:spPr>
          <a:xfrm>
            <a:off x="3654818" y="5203276"/>
            <a:ext cx="13228" cy="92704"/>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21" name="120 CuadroTexto"/>
          <p:cNvSpPr txBox="1"/>
          <p:nvPr/>
        </p:nvSpPr>
        <p:spPr>
          <a:xfrm>
            <a:off x="2702253" y="4725144"/>
            <a:ext cx="501595" cy="284441"/>
          </a:xfrm>
          <a:prstGeom prst="rect">
            <a:avLst/>
          </a:prstGeom>
          <a:noFill/>
        </p:spPr>
        <p:txBody>
          <a:bodyPr wrap="none" rtlCol="0">
            <a:spAutoFit/>
          </a:bodyPr>
          <a:lstStyle/>
          <a:p>
            <a:r>
              <a:rPr lang="es-ES" dirty="0"/>
              <a:t>DET</a:t>
            </a:r>
          </a:p>
        </p:txBody>
      </p:sp>
      <p:sp>
        <p:nvSpPr>
          <p:cNvPr id="147" name="146 CuadroTexto"/>
          <p:cNvSpPr txBox="1"/>
          <p:nvPr/>
        </p:nvSpPr>
        <p:spPr>
          <a:xfrm>
            <a:off x="6300192" y="2682869"/>
            <a:ext cx="676788" cy="369332"/>
          </a:xfrm>
          <a:prstGeom prst="rect">
            <a:avLst/>
          </a:prstGeom>
          <a:noFill/>
        </p:spPr>
        <p:txBody>
          <a:bodyPr wrap="none" rtlCol="0">
            <a:spAutoFit/>
          </a:bodyPr>
          <a:lstStyle/>
          <a:p>
            <a:r>
              <a:rPr lang="es-ES" dirty="0"/>
              <a:t>MOD</a:t>
            </a:r>
          </a:p>
        </p:txBody>
      </p:sp>
      <p:sp>
        <p:nvSpPr>
          <p:cNvPr id="149" name="148 CuadroTexto"/>
          <p:cNvSpPr txBox="1"/>
          <p:nvPr/>
        </p:nvSpPr>
        <p:spPr>
          <a:xfrm>
            <a:off x="6766107" y="2070140"/>
            <a:ext cx="675185" cy="369332"/>
          </a:xfrm>
          <a:prstGeom prst="rect">
            <a:avLst/>
          </a:prstGeom>
          <a:noFill/>
        </p:spPr>
        <p:txBody>
          <a:bodyPr wrap="none" rtlCol="0">
            <a:spAutoFit/>
          </a:bodyPr>
          <a:lstStyle/>
          <a:p>
            <a:r>
              <a:rPr lang="es-ES" dirty="0" err="1"/>
              <a:t>fr</a:t>
            </a:r>
            <a:r>
              <a:rPr lang="es-ES" dirty="0"/>
              <a:t> </a:t>
            </a:r>
            <a:r>
              <a:rPr lang="es-ES" dirty="0" err="1"/>
              <a:t>adj</a:t>
            </a:r>
            <a:endParaRPr lang="es-ES" dirty="0"/>
          </a:p>
        </p:txBody>
      </p:sp>
      <p:cxnSp>
        <p:nvCxnSpPr>
          <p:cNvPr id="150" name="149 Conector recto"/>
          <p:cNvCxnSpPr>
            <a:stCxn id="149" idx="2"/>
            <a:endCxn id="147" idx="0"/>
          </p:cNvCxnSpPr>
          <p:nvPr/>
        </p:nvCxnSpPr>
        <p:spPr>
          <a:xfrm flipH="1">
            <a:off x="6638586" y="2439472"/>
            <a:ext cx="465114" cy="24339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51" name="150 CuadroTexto"/>
          <p:cNvSpPr txBox="1"/>
          <p:nvPr/>
        </p:nvSpPr>
        <p:spPr>
          <a:xfrm>
            <a:off x="7620461" y="2610861"/>
            <a:ext cx="604653" cy="369332"/>
          </a:xfrm>
          <a:prstGeom prst="rect">
            <a:avLst/>
          </a:prstGeom>
          <a:noFill/>
        </p:spPr>
        <p:txBody>
          <a:bodyPr wrap="none" rtlCol="0">
            <a:spAutoFit/>
          </a:bodyPr>
          <a:lstStyle/>
          <a:p>
            <a:r>
              <a:rPr lang="es-ES" dirty="0"/>
              <a:t>NÚC</a:t>
            </a:r>
          </a:p>
        </p:txBody>
      </p:sp>
      <p:cxnSp>
        <p:nvCxnSpPr>
          <p:cNvPr id="152" name="151 Conector recto"/>
          <p:cNvCxnSpPr>
            <a:stCxn id="149" idx="2"/>
            <a:endCxn id="151" idx="0"/>
          </p:cNvCxnSpPr>
          <p:nvPr/>
        </p:nvCxnSpPr>
        <p:spPr>
          <a:xfrm>
            <a:off x="7103700" y="2439472"/>
            <a:ext cx="819088" cy="171389"/>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
        <p:nvSpPr>
          <p:cNvPr id="154" name="153 CuadroTexto"/>
          <p:cNvSpPr txBox="1"/>
          <p:nvPr/>
        </p:nvSpPr>
        <p:spPr>
          <a:xfrm>
            <a:off x="6343611" y="4653136"/>
            <a:ext cx="604653" cy="284441"/>
          </a:xfrm>
          <a:prstGeom prst="rect">
            <a:avLst/>
          </a:prstGeom>
          <a:noFill/>
        </p:spPr>
        <p:txBody>
          <a:bodyPr wrap="none" rtlCol="0">
            <a:spAutoFit/>
          </a:bodyPr>
          <a:lstStyle/>
          <a:p>
            <a:r>
              <a:rPr lang="es-ES" dirty="0"/>
              <a:t>NÚC</a:t>
            </a:r>
          </a:p>
        </p:txBody>
      </p:sp>
      <p:sp>
        <p:nvSpPr>
          <p:cNvPr id="155" name="154 CuadroTexto"/>
          <p:cNvSpPr txBox="1"/>
          <p:nvPr/>
        </p:nvSpPr>
        <p:spPr>
          <a:xfrm>
            <a:off x="6295394" y="3861048"/>
            <a:ext cx="724878" cy="369332"/>
          </a:xfrm>
          <a:prstGeom prst="rect">
            <a:avLst/>
          </a:prstGeom>
          <a:noFill/>
        </p:spPr>
        <p:txBody>
          <a:bodyPr wrap="none" rtlCol="0">
            <a:spAutoFit/>
          </a:bodyPr>
          <a:lstStyle/>
          <a:p>
            <a:r>
              <a:rPr lang="es-ES" dirty="0" err="1"/>
              <a:t>fr</a:t>
            </a:r>
            <a:r>
              <a:rPr lang="es-ES" dirty="0"/>
              <a:t> </a:t>
            </a:r>
            <a:r>
              <a:rPr lang="es-ES" dirty="0" err="1"/>
              <a:t>adv</a:t>
            </a:r>
            <a:endParaRPr lang="es-ES" dirty="0"/>
          </a:p>
        </p:txBody>
      </p:sp>
      <p:sp>
        <p:nvSpPr>
          <p:cNvPr id="158" name="157 CuadroTexto"/>
          <p:cNvSpPr txBox="1"/>
          <p:nvPr/>
        </p:nvSpPr>
        <p:spPr>
          <a:xfrm>
            <a:off x="6423761" y="5949280"/>
            <a:ext cx="524503" cy="369332"/>
          </a:xfrm>
          <a:prstGeom prst="rect">
            <a:avLst/>
          </a:prstGeom>
          <a:noFill/>
        </p:spPr>
        <p:txBody>
          <a:bodyPr wrap="none" rtlCol="0">
            <a:spAutoFit/>
          </a:bodyPr>
          <a:lstStyle/>
          <a:p>
            <a:r>
              <a:rPr lang="es-ES" i="1" dirty="0" err="1"/>
              <a:t>adv</a:t>
            </a:r>
            <a:endParaRPr lang="es-ES" i="1" dirty="0"/>
          </a:p>
        </p:txBody>
      </p:sp>
      <p:cxnSp>
        <p:nvCxnSpPr>
          <p:cNvPr id="159" name="158 Conector recto"/>
          <p:cNvCxnSpPr>
            <a:stCxn id="147" idx="2"/>
            <a:endCxn id="155" idx="0"/>
          </p:cNvCxnSpPr>
          <p:nvPr/>
        </p:nvCxnSpPr>
        <p:spPr>
          <a:xfrm>
            <a:off x="6638586" y="3052201"/>
            <a:ext cx="19247" cy="808847"/>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60" name="159 Conector recto"/>
          <p:cNvCxnSpPr>
            <a:stCxn id="155" idx="2"/>
            <a:endCxn id="154" idx="0"/>
          </p:cNvCxnSpPr>
          <p:nvPr/>
        </p:nvCxnSpPr>
        <p:spPr>
          <a:xfrm flipH="1">
            <a:off x="6645938" y="4230380"/>
            <a:ext cx="11895" cy="422756"/>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cxnSp>
        <p:nvCxnSpPr>
          <p:cNvPr id="163" name="162 Conector recto"/>
          <p:cNvCxnSpPr>
            <a:stCxn id="154" idx="2"/>
            <a:endCxn id="158" idx="0"/>
          </p:cNvCxnSpPr>
          <p:nvPr/>
        </p:nvCxnSpPr>
        <p:spPr>
          <a:xfrm>
            <a:off x="6645938" y="4937577"/>
            <a:ext cx="40075" cy="1011703"/>
          </a:xfrm>
          <a:prstGeom prst="line">
            <a:avLst/>
          </a:prstGeom>
          <a:ln w="19050">
            <a:headEnd w="sm" len="sm"/>
            <a:tailEnd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84378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6F8C72-5FF1-4494-B21D-3EF861E40C9E}"/>
              </a:ext>
            </a:extLst>
          </p:cNvPr>
          <p:cNvSpPr>
            <a:spLocks noGrp="1"/>
          </p:cNvSpPr>
          <p:nvPr>
            <p:ph type="title"/>
          </p:nvPr>
        </p:nvSpPr>
        <p:spPr/>
        <p:txBody>
          <a:bodyPr/>
          <a:lstStyle/>
          <a:p>
            <a:r>
              <a:rPr lang="es-ES" dirty="0"/>
              <a:t>Subordinadas adverbiales</a:t>
            </a:r>
          </a:p>
        </p:txBody>
      </p:sp>
      <p:sp>
        <p:nvSpPr>
          <p:cNvPr id="3" name="Marcador de contenido 2">
            <a:extLst>
              <a:ext uri="{FF2B5EF4-FFF2-40B4-BE49-F238E27FC236}">
                <a16:creationId xmlns:a16="http://schemas.microsoft.com/office/drawing/2014/main" id="{F31FE0B4-E2AD-46C4-AB50-6E1E9145DA31}"/>
              </a:ext>
            </a:extLst>
          </p:cNvPr>
          <p:cNvSpPr>
            <a:spLocks noGrp="1"/>
          </p:cNvSpPr>
          <p:nvPr>
            <p:ph idx="1"/>
          </p:nvPr>
        </p:nvSpPr>
        <p:spPr>
          <a:xfrm>
            <a:off x="457200" y="1600200"/>
            <a:ext cx="8229600" cy="4983162"/>
          </a:xfrm>
        </p:spPr>
        <p:txBody>
          <a:bodyPr>
            <a:normAutofit fontScale="77500" lnSpcReduction="20000"/>
          </a:bodyPr>
          <a:lstStyle/>
          <a:p>
            <a:pPr lvl="0"/>
            <a:r>
              <a:rPr lang="es-ES" sz="2700" dirty="0">
                <a:solidFill>
                  <a:prstClr val="black"/>
                </a:solidFill>
              </a:rPr>
              <a:t>Desempeñan la función de una frase adverbial dentro de la cláusula principal.</a:t>
            </a:r>
          </a:p>
          <a:p>
            <a:pPr lvl="1"/>
            <a:r>
              <a:rPr lang="es-ES" sz="2400" dirty="0">
                <a:solidFill>
                  <a:prstClr val="black"/>
                </a:solidFill>
              </a:rPr>
              <a:t>Cumplen la FUNCIÓN de CC: </a:t>
            </a:r>
          </a:p>
          <a:p>
            <a:pPr lvl="2"/>
            <a:r>
              <a:rPr lang="es-ES" sz="2000" dirty="0">
                <a:solidFill>
                  <a:prstClr val="black"/>
                </a:solidFill>
              </a:rPr>
              <a:t>ADVERBIALES DE LUGAR: son sustituibles por un adverbio de lugar (p.ej. “allí”).</a:t>
            </a:r>
          </a:p>
          <a:p>
            <a:pPr lvl="3"/>
            <a:r>
              <a:rPr lang="es-ES" sz="1700" dirty="0">
                <a:solidFill>
                  <a:prstClr val="black"/>
                </a:solidFill>
              </a:rPr>
              <a:t>Nexos: donde, a donde, hasta donde, por donde, de donde, según, conforme…</a:t>
            </a:r>
          </a:p>
          <a:p>
            <a:pPr lvl="3"/>
            <a:r>
              <a:rPr lang="es-ES" sz="1700" dirty="0">
                <a:solidFill>
                  <a:prstClr val="black"/>
                </a:solidFill>
              </a:rPr>
              <a:t>Ejemplos: </a:t>
            </a:r>
          </a:p>
          <a:p>
            <a:pPr marL="1828800" lvl="4" indent="0">
              <a:buNone/>
            </a:pPr>
            <a:r>
              <a:rPr lang="es-ES" sz="1700" b="1" dirty="0">
                <a:solidFill>
                  <a:srgbClr val="F79646"/>
                </a:solidFill>
              </a:rPr>
              <a:t>→ El baño está </a:t>
            </a:r>
            <a:r>
              <a:rPr lang="es-ES" sz="1700" b="1" u="sng" dirty="0">
                <a:solidFill>
                  <a:srgbClr val="00B050"/>
                </a:solidFill>
              </a:rPr>
              <a:t>conforme/según</a:t>
            </a:r>
            <a:r>
              <a:rPr lang="es-ES" sz="1700" b="1" dirty="0">
                <a:solidFill>
                  <a:srgbClr val="00B050"/>
                </a:solidFill>
              </a:rPr>
              <a:t> sales a la derecha</a:t>
            </a:r>
            <a:r>
              <a:rPr lang="es-ES" sz="1700" b="1" dirty="0">
                <a:solidFill>
                  <a:srgbClr val="F79646"/>
                </a:solidFill>
              </a:rPr>
              <a:t>.</a:t>
            </a:r>
          </a:p>
          <a:p>
            <a:pPr lvl="2"/>
            <a:r>
              <a:rPr lang="es-ES" sz="2000" dirty="0">
                <a:solidFill>
                  <a:prstClr val="black"/>
                </a:solidFill>
              </a:rPr>
              <a:t>TIEMPO: son sustituibles por un adverbio de tiempo (p.ej. “entonces”, “ahora”).</a:t>
            </a:r>
          </a:p>
          <a:p>
            <a:pPr lvl="3"/>
            <a:r>
              <a:rPr lang="es-ES" sz="1700" dirty="0">
                <a:solidFill>
                  <a:prstClr val="black"/>
                </a:solidFill>
              </a:rPr>
              <a:t>Nexos: cuando, en cuanto, mientras, apenas, antes de, después de, hasta que, al + infinitivo…</a:t>
            </a:r>
          </a:p>
          <a:p>
            <a:pPr lvl="3"/>
            <a:r>
              <a:rPr lang="es-ES" sz="1700" dirty="0">
                <a:solidFill>
                  <a:prstClr val="black"/>
                </a:solidFill>
              </a:rPr>
              <a:t>Ejemplos: </a:t>
            </a:r>
          </a:p>
          <a:p>
            <a:pPr marL="1828800" lvl="4" indent="0">
              <a:buNone/>
            </a:pPr>
            <a:r>
              <a:rPr lang="es-ES" sz="1700" b="1" dirty="0">
                <a:solidFill>
                  <a:srgbClr val="F79646"/>
                </a:solidFill>
              </a:rPr>
              <a:t>→ No nos marcharemos </a:t>
            </a:r>
            <a:r>
              <a:rPr lang="es-ES" sz="1700" b="1" u="sng" dirty="0">
                <a:solidFill>
                  <a:srgbClr val="00B050"/>
                </a:solidFill>
              </a:rPr>
              <a:t>hasta que</a:t>
            </a:r>
            <a:r>
              <a:rPr lang="es-ES" sz="1700" b="1" dirty="0">
                <a:solidFill>
                  <a:srgbClr val="00B050"/>
                </a:solidFill>
              </a:rPr>
              <a:t> hayas terminado la tarea</a:t>
            </a:r>
            <a:r>
              <a:rPr lang="es-ES" sz="1700" b="1" dirty="0">
                <a:solidFill>
                  <a:srgbClr val="F79646"/>
                </a:solidFill>
              </a:rPr>
              <a:t>.</a:t>
            </a:r>
          </a:p>
          <a:p>
            <a:pPr marL="1828800" lvl="4" indent="0">
              <a:buNone/>
            </a:pPr>
            <a:r>
              <a:rPr lang="es-ES" sz="1600" b="1" dirty="0">
                <a:solidFill>
                  <a:srgbClr val="F79646"/>
                </a:solidFill>
              </a:rPr>
              <a:t>→ Nos marcharemos </a:t>
            </a:r>
            <a:r>
              <a:rPr lang="es-ES" sz="1600" b="1" u="sng" dirty="0">
                <a:solidFill>
                  <a:srgbClr val="00B050"/>
                </a:solidFill>
              </a:rPr>
              <a:t>al terminar</a:t>
            </a:r>
            <a:r>
              <a:rPr lang="es-ES" sz="1600" b="1" dirty="0">
                <a:solidFill>
                  <a:srgbClr val="00B050"/>
                </a:solidFill>
              </a:rPr>
              <a:t> la tarea</a:t>
            </a:r>
            <a:r>
              <a:rPr lang="es-ES" sz="1600" b="1" dirty="0">
                <a:solidFill>
                  <a:srgbClr val="F79646"/>
                </a:solidFill>
              </a:rPr>
              <a:t>.</a:t>
            </a:r>
            <a:endParaRPr lang="es-ES" sz="1700" b="1" dirty="0">
              <a:solidFill>
                <a:srgbClr val="F79646"/>
              </a:solidFill>
            </a:endParaRPr>
          </a:p>
          <a:p>
            <a:pPr lvl="2"/>
            <a:r>
              <a:rPr lang="es-ES" sz="2100" dirty="0">
                <a:solidFill>
                  <a:prstClr val="black"/>
                </a:solidFill>
              </a:rPr>
              <a:t>MODO: son sustituibles por un adverbio de modo (p.ej. “así”).</a:t>
            </a:r>
          </a:p>
          <a:p>
            <a:pPr lvl="3"/>
            <a:r>
              <a:rPr lang="es-ES" sz="1700" dirty="0">
                <a:solidFill>
                  <a:prstClr val="black"/>
                </a:solidFill>
              </a:rPr>
              <a:t>Nexos: como, según que, de tal manera que, como si, con arreglo a, tal y como…</a:t>
            </a:r>
          </a:p>
          <a:p>
            <a:pPr lvl="3"/>
            <a:r>
              <a:rPr lang="es-ES" sz="1700" dirty="0">
                <a:solidFill>
                  <a:prstClr val="black"/>
                </a:solidFill>
              </a:rPr>
              <a:t>Ejemplos: </a:t>
            </a:r>
          </a:p>
          <a:p>
            <a:pPr marL="1828800" lvl="4" indent="0">
              <a:buNone/>
            </a:pPr>
            <a:r>
              <a:rPr lang="es-ES" sz="1700" b="1" dirty="0">
                <a:solidFill>
                  <a:srgbClr val="F79646"/>
                </a:solidFill>
              </a:rPr>
              <a:t>→ Tendrás un premio </a:t>
            </a:r>
            <a:r>
              <a:rPr lang="es-ES" sz="1700" b="1" u="sng" dirty="0">
                <a:solidFill>
                  <a:srgbClr val="00B050"/>
                </a:solidFill>
              </a:rPr>
              <a:t>según que</a:t>
            </a:r>
            <a:r>
              <a:rPr lang="es-ES" sz="1700" b="1" dirty="0">
                <a:solidFill>
                  <a:srgbClr val="00B050"/>
                </a:solidFill>
              </a:rPr>
              <a:t> resultados obtengas</a:t>
            </a:r>
            <a:r>
              <a:rPr lang="es-ES" sz="1700" b="1" dirty="0">
                <a:solidFill>
                  <a:srgbClr val="F79646"/>
                </a:solidFill>
              </a:rPr>
              <a:t>.</a:t>
            </a:r>
          </a:p>
          <a:p>
            <a:pPr lvl="2"/>
            <a:r>
              <a:rPr lang="es-ES" sz="2100" dirty="0">
                <a:solidFill>
                  <a:prstClr val="black"/>
                </a:solidFill>
              </a:rPr>
              <a:t>FINAL: indican el propósito o finalidad con que se realiza la acción expresada en la cláusula  principal.</a:t>
            </a:r>
          </a:p>
          <a:p>
            <a:pPr lvl="3"/>
            <a:r>
              <a:rPr lang="es-ES" sz="1600" dirty="0">
                <a:solidFill>
                  <a:prstClr val="black"/>
                </a:solidFill>
              </a:rPr>
              <a:t>Nexos: para, para que, a fin de que, con vistas a, con la idea de…</a:t>
            </a:r>
          </a:p>
          <a:p>
            <a:pPr lvl="3"/>
            <a:r>
              <a:rPr lang="es-ES" sz="1600" dirty="0">
                <a:solidFill>
                  <a:prstClr val="black"/>
                </a:solidFill>
              </a:rPr>
              <a:t>Ejemplos: </a:t>
            </a:r>
          </a:p>
          <a:p>
            <a:pPr marL="1828800" lvl="4" indent="0">
              <a:buNone/>
            </a:pPr>
            <a:r>
              <a:rPr lang="es-ES" sz="1600" b="1" dirty="0">
                <a:solidFill>
                  <a:srgbClr val="F79646"/>
                </a:solidFill>
              </a:rPr>
              <a:t>→ Me presento al examen de conducir </a:t>
            </a:r>
            <a:r>
              <a:rPr lang="es-ES" sz="1600" b="1" u="sng" dirty="0">
                <a:solidFill>
                  <a:srgbClr val="00B050"/>
                </a:solidFill>
              </a:rPr>
              <a:t>con la idea de</a:t>
            </a:r>
            <a:r>
              <a:rPr lang="es-ES" sz="1600" b="1" dirty="0">
                <a:solidFill>
                  <a:srgbClr val="00B050"/>
                </a:solidFill>
              </a:rPr>
              <a:t> ganar dinero en UBER</a:t>
            </a:r>
            <a:r>
              <a:rPr lang="es-ES" sz="1600" b="1" dirty="0">
                <a:solidFill>
                  <a:srgbClr val="F79646"/>
                </a:solidFill>
              </a:rPr>
              <a:t>.</a:t>
            </a:r>
            <a:endParaRPr lang="es-ES" sz="1700" b="1" dirty="0">
              <a:solidFill>
                <a:srgbClr val="F79646"/>
              </a:solidFill>
            </a:endParaRPr>
          </a:p>
          <a:p>
            <a:pPr marL="1828800" lvl="4" indent="0">
              <a:buNone/>
            </a:pPr>
            <a:endParaRPr lang="es-ES" sz="1700" b="1" dirty="0">
              <a:solidFill>
                <a:srgbClr val="F79646"/>
              </a:solidFill>
            </a:endParaRPr>
          </a:p>
          <a:p>
            <a:pPr marL="1828800" lvl="4" indent="0">
              <a:buNone/>
            </a:pPr>
            <a:endParaRPr lang="es-ES" sz="1700" dirty="0">
              <a:solidFill>
                <a:prstClr val="black"/>
              </a:solidFill>
            </a:endParaRPr>
          </a:p>
        </p:txBody>
      </p:sp>
    </p:spTree>
    <p:extLst>
      <p:ext uri="{BB962C8B-B14F-4D97-AF65-F5344CB8AC3E}">
        <p14:creationId xmlns:p14="http://schemas.microsoft.com/office/powerpoint/2010/main" val="2820908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La cláusula simple</a:t>
            </a:r>
          </a:p>
        </p:txBody>
      </p:sp>
      <p:sp>
        <p:nvSpPr>
          <p:cNvPr id="3" name="2 Marcador de contenido"/>
          <p:cNvSpPr>
            <a:spLocks noGrp="1"/>
          </p:cNvSpPr>
          <p:nvPr>
            <p:ph idx="1"/>
          </p:nvPr>
        </p:nvSpPr>
        <p:spPr/>
        <p:txBody>
          <a:bodyPr>
            <a:normAutofit lnSpcReduction="10000"/>
          </a:bodyPr>
          <a:lstStyle/>
          <a:p>
            <a:r>
              <a:rPr lang="es-ES"/>
              <a:t>CLÁUSULA: unidad sintáctica en la que encontramos la función sintáctica primaria PREDICADO.</a:t>
            </a:r>
          </a:p>
          <a:p>
            <a:pPr lvl="1"/>
            <a:r>
              <a:rPr lang="es-ES"/>
              <a:t>No confundir con:</a:t>
            </a:r>
          </a:p>
          <a:p>
            <a:pPr lvl="2"/>
            <a:r>
              <a:rPr lang="es-ES"/>
              <a:t> ENUNCIADO: unidad mínima de comunicación que posee sentido completo, es independiente sintácticamente y presenta entonación cerrada.</a:t>
            </a:r>
          </a:p>
          <a:p>
            <a:r>
              <a:rPr lang="es-ES"/>
              <a:t>Función sintáctica primaria o básica: papel sintáctico que desempeña un constituyente inmediato de la cláusula.</a:t>
            </a:r>
          </a:p>
        </p:txBody>
      </p:sp>
    </p:spTree>
    <p:extLst>
      <p:ext uri="{BB962C8B-B14F-4D97-AF65-F5344CB8AC3E}">
        <p14:creationId xmlns:p14="http://schemas.microsoft.com/office/powerpoint/2010/main" val="201741010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A2915C-AF11-4557-A706-70E98DF379B7}"/>
              </a:ext>
            </a:extLst>
          </p:cNvPr>
          <p:cNvSpPr>
            <a:spLocks noGrp="1"/>
          </p:cNvSpPr>
          <p:nvPr>
            <p:ph type="title"/>
          </p:nvPr>
        </p:nvSpPr>
        <p:spPr/>
        <p:txBody>
          <a:bodyPr/>
          <a:lstStyle/>
          <a:p>
            <a:r>
              <a:rPr lang="es-ES" dirty="0"/>
              <a:t>Estructura coordinada*</a:t>
            </a:r>
          </a:p>
        </p:txBody>
      </p:sp>
      <p:sp>
        <p:nvSpPr>
          <p:cNvPr id="3" name="Marcador de contenido 2">
            <a:extLst>
              <a:ext uri="{FF2B5EF4-FFF2-40B4-BE49-F238E27FC236}">
                <a16:creationId xmlns:a16="http://schemas.microsoft.com/office/drawing/2014/main" id="{7E71B172-0504-4722-889D-08B55C87EEBB}"/>
              </a:ext>
            </a:extLst>
          </p:cNvPr>
          <p:cNvSpPr>
            <a:spLocks noGrp="1"/>
          </p:cNvSpPr>
          <p:nvPr>
            <p:ph idx="1"/>
          </p:nvPr>
        </p:nvSpPr>
        <p:spPr/>
        <p:txBody>
          <a:bodyPr>
            <a:normAutofit fontScale="85000" lnSpcReduction="20000"/>
          </a:bodyPr>
          <a:lstStyle/>
          <a:p>
            <a:r>
              <a:rPr lang="es-ES" dirty="0"/>
              <a:t>Es una unidad compuesta por dos o más miembros coordinados, que son sus constituyentes y cumplen una misma función, aunque no tienen por qué ser un mismo tipo de unidad.</a:t>
            </a:r>
          </a:p>
          <a:p>
            <a:pPr marL="1828800" lvl="4" indent="0">
              <a:buNone/>
            </a:pPr>
            <a:r>
              <a:rPr lang="es-ES" sz="3200" b="1" dirty="0">
                <a:solidFill>
                  <a:srgbClr val="F79646"/>
                </a:solidFill>
              </a:rPr>
              <a:t>→ Compró </a:t>
            </a:r>
            <a:r>
              <a:rPr lang="es-ES" sz="3200" b="1" u="sng" dirty="0">
                <a:solidFill>
                  <a:srgbClr val="00B050"/>
                </a:solidFill>
              </a:rPr>
              <a:t>una mesa, una silla y un sofá</a:t>
            </a:r>
            <a:r>
              <a:rPr lang="es-ES" sz="3200" b="1" dirty="0">
                <a:solidFill>
                  <a:srgbClr val="F79646"/>
                </a:solidFill>
              </a:rPr>
              <a:t>. </a:t>
            </a:r>
            <a:r>
              <a:rPr lang="es-ES" sz="3200" b="1" dirty="0"/>
              <a:t>(</a:t>
            </a:r>
            <a:r>
              <a:rPr lang="es-ES" sz="3200" b="1" dirty="0" err="1"/>
              <a:t>f.n</a:t>
            </a:r>
            <a:r>
              <a:rPr lang="es-ES" sz="3200" b="1" dirty="0"/>
              <a:t> + </a:t>
            </a:r>
            <a:r>
              <a:rPr lang="es-ES" sz="3200" b="1" dirty="0" err="1"/>
              <a:t>f.n</a:t>
            </a:r>
            <a:r>
              <a:rPr lang="es-ES" sz="3200" b="1" dirty="0"/>
              <a:t> + </a:t>
            </a:r>
            <a:r>
              <a:rPr lang="es-ES" sz="3200" b="1" dirty="0" err="1"/>
              <a:t>f.n</a:t>
            </a:r>
            <a:r>
              <a:rPr lang="es-ES" sz="3200" b="1" dirty="0"/>
              <a:t>.)</a:t>
            </a:r>
            <a:endParaRPr lang="es-ES" sz="3200" b="1" dirty="0">
              <a:solidFill>
                <a:srgbClr val="F79646"/>
              </a:solidFill>
            </a:endParaRPr>
          </a:p>
          <a:p>
            <a:pPr marL="1828800" lvl="4" indent="0">
              <a:spcBef>
                <a:spcPts val="0"/>
              </a:spcBef>
              <a:buNone/>
            </a:pPr>
            <a:r>
              <a:rPr lang="es-ES" sz="3200" b="1" dirty="0">
                <a:solidFill>
                  <a:srgbClr val="00B050"/>
                </a:solidFill>
              </a:rPr>
              <a:t>                                              CD</a:t>
            </a:r>
          </a:p>
          <a:p>
            <a:pPr marL="1828800" lvl="4" indent="0">
              <a:buNone/>
            </a:pPr>
            <a:r>
              <a:rPr lang="es-ES" sz="3100" b="1" dirty="0">
                <a:solidFill>
                  <a:srgbClr val="F79646"/>
                </a:solidFill>
              </a:rPr>
              <a:t>→ Quiero </a:t>
            </a:r>
            <a:r>
              <a:rPr lang="es-ES" sz="3100" b="1" u="sng" dirty="0">
                <a:solidFill>
                  <a:srgbClr val="00B050"/>
                </a:solidFill>
              </a:rPr>
              <a:t>un lápiz y que os calléis un momento</a:t>
            </a:r>
            <a:r>
              <a:rPr lang="es-ES" sz="3100" b="1" dirty="0">
                <a:solidFill>
                  <a:srgbClr val="F79646"/>
                </a:solidFill>
              </a:rPr>
              <a:t>. </a:t>
            </a:r>
            <a:r>
              <a:rPr lang="es-ES" sz="3100" b="1" dirty="0"/>
              <a:t>(</a:t>
            </a:r>
            <a:r>
              <a:rPr lang="es-ES" sz="3100" b="1" dirty="0" err="1"/>
              <a:t>f.n</a:t>
            </a:r>
            <a:r>
              <a:rPr lang="es-ES" sz="3100" b="1" dirty="0"/>
              <a:t> + cl.)</a:t>
            </a:r>
            <a:endParaRPr lang="es-ES" sz="3100" b="1" dirty="0">
              <a:solidFill>
                <a:srgbClr val="F79646"/>
              </a:solidFill>
            </a:endParaRPr>
          </a:p>
          <a:p>
            <a:pPr marL="1828800" lvl="4" indent="0">
              <a:spcBef>
                <a:spcPts val="0"/>
              </a:spcBef>
              <a:buNone/>
            </a:pPr>
            <a:r>
              <a:rPr lang="es-ES" sz="3200" b="1" dirty="0">
                <a:solidFill>
                  <a:srgbClr val="00B050"/>
                </a:solidFill>
              </a:rPr>
              <a:t>                                          CD</a:t>
            </a:r>
            <a:endParaRPr lang="es-ES" sz="3100" b="1" dirty="0">
              <a:solidFill>
                <a:srgbClr val="F79646"/>
              </a:solidFill>
            </a:endParaRPr>
          </a:p>
          <a:p>
            <a:endParaRPr lang="es-ES" dirty="0"/>
          </a:p>
          <a:p>
            <a:pPr marL="0" indent="0">
              <a:buNone/>
            </a:pPr>
            <a:r>
              <a:rPr lang="es-ES" sz="1600" b="1" dirty="0"/>
              <a:t>* También no podemos referir a ella como construcción coordinada, estructura coordinativa o construcción coordinativa.</a:t>
            </a:r>
          </a:p>
        </p:txBody>
      </p:sp>
    </p:spTree>
    <p:extLst>
      <p:ext uri="{BB962C8B-B14F-4D97-AF65-F5344CB8AC3E}">
        <p14:creationId xmlns:p14="http://schemas.microsoft.com/office/powerpoint/2010/main" val="229991770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E08C7D-B34E-4845-A2DC-B3A25C89EF70}"/>
              </a:ext>
            </a:extLst>
          </p:cNvPr>
          <p:cNvSpPr>
            <a:spLocks noGrp="1"/>
          </p:cNvSpPr>
          <p:nvPr>
            <p:ph type="title"/>
          </p:nvPr>
        </p:nvSpPr>
        <p:spPr/>
        <p:txBody>
          <a:bodyPr/>
          <a:lstStyle/>
          <a:p>
            <a:r>
              <a:rPr lang="es-ES" dirty="0"/>
              <a:t>Oración estructura coordinada I</a:t>
            </a:r>
          </a:p>
        </p:txBody>
      </p:sp>
      <p:sp>
        <p:nvSpPr>
          <p:cNvPr id="3" name="Marcador de contenido 2">
            <a:extLst>
              <a:ext uri="{FF2B5EF4-FFF2-40B4-BE49-F238E27FC236}">
                <a16:creationId xmlns:a16="http://schemas.microsoft.com/office/drawing/2014/main" id="{F778ECD4-C658-4C33-AF73-0D2E1BBE95D2}"/>
              </a:ext>
            </a:extLst>
          </p:cNvPr>
          <p:cNvSpPr>
            <a:spLocks noGrp="1"/>
          </p:cNvSpPr>
          <p:nvPr>
            <p:ph idx="1"/>
          </p:nvPr>
        </p:nvSpPr>
        <p:spPr>
          <a:xfrm>
            <a:off x="457200" y="1600200"/>
            <a:ext cx="8229600" cy="5069160"/>
          </a:xfrm>
        </p:spPr>
        <p:txBody>
          <a:bodyPr>
            <a:normAutofit/>
          </a:bodyPr>
          <a:lstStyle/>
          <a:p>
            <a:r>
              <a:rPr lang="es-ES" sz="2200" dirty="0"/>
              <a:t>Para el funcionalismo, solo forma oración la unión de cláusulas que constituyen una unidad en la que ambos elementos tienen la misma relevancia sintáctica. Esto puede darse cuando dos cláusulas se construyen formando una estructura coordinada.</a:t>
            </a:r>
          </a:p>
          <a:p>
            <a:pPr lvl="1">
              <a:buFont typeface="Arial" panose="020B0604020202020204" pitchFamily="34" charset="0"/>
              <a:buChar char="•"/>
            </a:pPr>
            <a:r>
              <a:rPr lang="es-ES" sz="2000" dirty="0"/>
              <a:t>Ambas cláusulas son independientes sintácticamente, aunque entre ellas se establecen distintas relaciones semánticas.</a:t>
            </a:r>
          </a:p>
          <a:p>
            <a:pPr lvl="2"/>
            <a:r>
              <a:rPr lang="es-ES" sz="2100" dirty="0">
                <a:solidFill>
                  <a:prstClr val="black"/>
                </a:solidFill>
              </a:rPr>
              <a:t>COPULATIVAS: la relación entre ambas cláusulas es de simple unión.</a:t>
            </a:r>
          </a:p>
          <a:p>
            <a:pPr lvl="3"/>
            <a:r>
              <a:rPr lang="es-ES" sz="1500" dirty="0">
                <a:solidFill>
                  <a:prstClr val="black"/>
                </a:solidFill>
              </a:rPr>
              <a:t>Nexos: </a:t>
            </a:r>
            <a:r>
              <a:rPr lang="es-ES" sz="1500" b="1" dirty="0">
                <a:solidFill>
                  <a:prstClr val="black"/>
                </a:solidFill>
              </a:rPr>
              <a:t>y</a:t>
            </a:r>
            <a:r>
              <a:rPr lang="es-ES" sz="1500" dirty="0">
                <a:solidFill>
                  <a:prstClr val="black"/>
                </a:solidFill>
              </a:rPr>
              <a:t>.</a:t>
            </a:r>
            <a:r>
              <a:rPr lang="es-ES" sz="1500" b="1" baseline="-25000" dirty="0"/>
              <a:t>*</a:t>
            </a:r>
            <a:endParaRPr lang="es-ES" sz="1500" b="1" dirty="0"/>
          </a:p>
          <a:p>
            <a:pPr lvl="3"/>
            <a:r>
              <a:rPr lang="es-ES" sz="1500" dirty="0">
                <a:solidFill>
                  <a:prstClr val="black"/>
                </a:solidFill>
              </a:rPr>
              <a:t>Ejemplos: </a:t>
            </a:r>
          </a:p>
          <a:p>
            <a:pPr marL="1828800" lvl="4" indent="0">
              <a:buNone/>
            </a:pPr>
            <a:r>
              <a:rPr lang="es-ES" sz="1500" b="1" dirty="0">
                <a:solidFill>
                  <a:srgbClr val="F79646"/>
                </a:solidFill>
              </a:rPr>
              <a:t>→ No nos marcharemos </a:t>
            </a:r>
            <a:r>
              <a:rPr lang="es-ES" sz="1500" b="1" u="sng" dirty="0">
                <a:solidFill>
                  <a:srgbClr val="00B050"/>
                </a:solidFill>
              </a:rPr>
              <a:t>y</a:t>
            </a:r>
            <a:r>
              <a:rPr lang="es-ES" sz="1500" b="1" dirty="0">
                <a:solidFill>
                  <a:srgbClr val="00B050"/>
                </a:solidFill>
              </a:rPr>
              <a:t> no nos rendiremos</a:t>
            </a:r>
            <a:r>
              <a:rPr lang="es-ES" sz="1500" b="1" dirty="0">
                <a:solidFill>
                  <a:srgbClr val="F79646"/>
                </a:solidFill>
              </a:rPr>
              <a:t>.</a:t>
            </a:r>
          </a:p>
          <a:p>
            <a:pPr marL="1828800" lvl="4" indent="0">
              <a:buNone/>
            </a:pPr>
            <a:r>
              <a:rPr lang="es-ES" sz="1400" b="1" dirty="0">
                <a:solidFill>
                  <a:srgbClr val="F79646"/>
                </a:solidFill>
              </a:rPr>
              <a:t>→ Nos marcharemos, </a:t>
            </a:r>
            <a:r>
              <a:rPr lang="es-ES" sz="1400" b="1" dirty="0">
                <a:solidFill>
                  <a:srgbClr val="00B050"/>
                </a:solidFill>
              </a:rPr>
              <a:t>esto ha terminado</a:t>
            </a:r>
            <a:r>
              <a:rPr lang="es-ES" sz="1400" b="1" dirty="0">
                <a:solidFill>
                  <a:srgbClr val="F79646"/>
                </a:solidFill>
              </a:rPr>
              <a:t>.</a:t>
            </a:r>
          </a:p>
          <a:p>
            <a:pPr marL="1371600" lvl="3" indent="0">
              <a:buNone/>
            </a:pPr>
            <a:r>
              <a:rPr lang="es-ES" sz="1400" b="1" dirty="0"/>
              <a:t>* Una variante de las coordinadas copulativas son las cláusulas coordinadas por mera yuxtaposición (llamadas yuxtapuestas, en las que ambos miembros se ponen simplemente uno al lado del otro).</a:t>
            </a:r>
            <a:endParaRPr lang="es-ES" sz="1500" b="1" dirty="0"/>
          </a:p>
        </p:txBody>
      </p:sp>
    </p:spTree>
    <p:extLst>
      <p:ext uri="{BB962C8B-B14F-4D97-AF65-F5344CB8AC3E}">
        <p14:creationId xmlns:p14="http://schemas.microsoft.com/office/powerpoint/2010/main" val="36840128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270C10-E9B8-46FC-A350-DD47B4C4A04E}"/>
              </a:ext>
            </a:extLst>
          </p:cNvPr>
          <p:cNvSpPr>
            <a:spLocks noGrp="1"/>
          </p:cNvSpPr>
          <p:nvPr>
            <p:ph type="title"/>
          </p:nvPr>
        </p:nvSpPr>
        <p:spPr/>
        <p:txBody>
          <a:bodyPr/>
          <a:lstStyle/>
          <a:p>
            <a:r>
              <a:rPr lang="es-ES" dirty="0">
                <a:solidFill>
                  <a:prstClr val="black"/>
                </a:solidFill>
              </a:rPr>
              <a:t>Oración estructura coordinada* II</a:t>
            </a:r>
            <a:endParaRPr lang="es-ES" dirty="0"/>
          </a:p>
        </p:txBody>
      </p:sp>
      <p:sp>
        <p:nvSpPr>
          <p:cNvPr id="3" name="Marcador de contenido 2">
            <a:extLst>
              <a:ext uri="{FF2B5EF4-FFF2-40B4-BE49-F238E27FC236}">
                <a16:creationId xmlns:a16="http://schemas.microsoft.com/office/drawing/2014/main" id="{2F6FDC34-9C7C-4A90-B884-466F65EAC096}"/>
              </a:ext>
            </a:extLst>
          </p:cNvPr>
          <p:cNvSpPr>
            <a:spLocks noGrp="1"/>
          </p:cNvSpPr>
          <p:nvPr>
            <p:ph idx="1"/>
          </p:nvPr>
        </p:nvSpPr>
        <p:spPr>
          <a:xfrm>
            <a:off x="457200" y="1600200"/>
            <a:ext cx="8229600" cy="4983162"/>
          </a:xfrm>
        </p:spPr>
        <p:txBody>
          <a:bodyPr>
            <a:normAutofit fontScale="92500" lnSpcReduction="20000"/>
          </a:bodyPr>
          <a:lstStyle/>
          <a:p>
            <a:pPr lvl="2"/>
            <a:r>
              <a:rPr lang="es-ES" sz="2100" dirty="0">
                <a:solidFill>
                  <a:prstClr val="black"/>
                </a:solidFill>
              </a:rPr>
              <a:t>DISYUNTIVAS: el significado de una cláusula anula al de la otra, pero al contrario de las adversativas, cualquiera de las dos puede anular a la otra, de modo que se presentan como opciones.</a:t>
            </a:r>
          </a:p>
          <a:p>
            <a:pPr lvl="3"/>
            <a:r>
              <a:rPr lang="es-ES" sz="1500" dirty="0">
                <a:solidFill>
                  <a:prstClr val="black"/>
                </a:solidFill>
              </a:rPr>
              <a:t>Nexos: </a:t>
            </a:r>
            <a:r>
              <a:rPr lang="es-ES" sz="1500" b="1" dirty="0">
                <a:solidFill>
                  <a:prstClr val="black"/>
                </a:solidFill>
              </a:rPr>
              <a:t>o</a:t>
            </a:r>
            <a:r>
              <a:rPr lang="es-ES" sz="1500" dirty="0">
                <a:solidFill>
                  <a:prstClr val="black"/>
                </a:solidFill>
              </a:rPr>
              <a:t>, o… o…, bien… bien…, o… o bien…, o bien… o bien…</a:t>
            </a:r>
          </a:p>
          <a:p>
            <a:pPr lvl="3"/>
            <a:r>
              <a:rPr lang="es-ES" sz="1500" dirty="0">
                <a:solidFill>
                  <a:prstClr val="black"/>
                </a:solidFill>
              </a:rPr>
              <a:t>Ejemplos: </a:t>
            </a:r>
          </a:p>
          <a:p>
            <a:pPr marL="1828800" lvl="4" indent="0">
              <a:buNone/>
            </a:pPr>
            <a:r>
              <a:rPr lang="es-ES" sz="1500" b="1" dirty="0">
                <a:solidFill>
                  <a:srgbClr val="F79646"/>
                </a:solidFill>
              </a:rPr>
              <a:t>→ Haz lo que te digo </a:t>
            </a:r>
            <a:r>
              <a:rPr lang="es-ES" sz="1500" b="1" u="sng" dirty="0">
                <a:solidFill>
                  <a:srgbClr val="00B050"/>
                </a:solidFill>
              </a:rPr>
              <a:t>o</a:t>
            </a:r>
            <a:r>
              <a:rPr lang="es-ES" sz="1500" b="1" dirty="0">
                <a:solidFill>
                  <a:srgbClr val="00B050"/>
                </a:solidFill>
              </a:rPr>
              <a:t> atente a las consecuencias</a:t>
            </a:r>
            <a:r>
              <a:rPr lang="es-ES" sz="1500" b="1" dirty="0">
                <a:solidFill>
                  <a:srgbClr val="F79646"/>
                </a:solidFill>
              </a:rPr>
              <a:t>.</a:t>
            </a:r>
          </a:p>
          <a:p>
            <a:pPr marL="1828800" lvl="4" indent="0">
              <a:buNone/>
            </a:pPr>
            <a:r>
              <a:rPr lang="es-ES" sz="1500" b="1" dirty="0">
                <a:solidFill>
                  <a:srgbClr val="F79646"/>
                </a:solidFill>
              </a:rPr>
              <a:t>→ </a:t>
            </a:r>
            <a:r>
              <a:rPr lang="es-ES" sz="1500" b="1" u="sng" dirty="0">
                <a:solidFill>
                  <a:srgbClr val="F79646"/>
                </a:solidFill>
              </a:rPr>
              <a:t>O bien </a:t>
            </a:r>
            <a:r>
              <a:rPr lang="es-ES" sz="1500" b="1" dirty="0">
                <a:solidFill>
                  <a:srgbClr val="F79646"/>
                </a:solidFill>
              </a:rPr>
              <a:t>estudiamos castellano </a:t>
            </a:r>
            <a:r>
              <a:rPr lang="es-ES" sz="1500" b="1" u="sng" dirty="0">
                <a:solidFill>
                  <a:srgbClr val="00B050"/>
                </a:solidFill>
              </a:rPr>
              <a:t>o bien</a:t>
            </a:r>
            <a:r>
              <a:rPr lang="es-ES" sz="1500" b="1" dirty="0">
                <a:solidFill>
                  <a:srgbClr val="00B050"/>
                </a:solidFill>
              </a:rPr>
              <a:t> nos vamos de fiesta</a:t>
            </a:r>
            <a:r>
              <a:rPr lang="es-ES" sz="1500" b="1" dirty="0">
                <a:solidFill>
                  <a:srgbClr val="F79646"/>
                </a:solidFill>
              </a:rPr>
              <a:t>.</a:t>
            </a:r>
          </a:p>
          <a:p>
            <a:pPr lvl="2"/>
            <a:r>
              <a:rPr lang="es-ES" sz="2100" dirty="0">
                <a:solidFill>
                  <a:prstClr val="black"/>
                </a:solidFill>
              </a:rPr>
              <a:t>DISTRIBUTIVAS: indican que se produce una alternancia entre la situación descrita en ambas cláusulas.</a:t>
            </a:r>
          </a:p>
          <a:p>
            <a:pPr lvl="3"/>
            <a:r>
              <a:rPr lang="es-ES" sz="1400" dirty="0">
                <a:solidFill>
                  <a:prstClr val="black"/>
                </a:solidFill>
              </a:rPr>
              <a:t>Nexos: </a:t>
            </a:r>
            <a:r>
              <a:rPr lang="es-ES" sz="1400" b="1" dirty="0">
                <a:solidFill>
                  <a:prstClr val="black"/>
                </a:solidFill>
              </a:rPr>
              <a:t>ya… ya…</a:t>
            </a:r>
            <a:r>
              <a:rPr lang="es-ES" sz="1400" dirty="0">
                <a:solidFill>
                  <a:prstClr val="black"/>
                </a:solidFill>
              </a:rPr>
              <a:t>, ora… ora…, unas veces… otras…, tan pronto… como…</a:t>
            </a:r>
          </a:p>
          <a:p>
            <a:pPr lvl="3"/>
            <a:r>
              <a:rPr lang="es-ES" sz="1400" dirty="0">
                <a:solidFill>
                  <a:prstClr val="black"/>
                </a:solidFill>
              </a:rPr>
              <a:t>Ejemplos: </a:t>
            </a:r>
          </a:p>
          <a:p>
            <a:pPr marL="1828800" lvl="4" indent="0">
              <a:buNone/>
            </a:pPr>
            <a:r>
              <a:rPr lang="es-ES" sz="1400" b="1" dirty="0">
                <a:solidFill>
                  <a:srgbClr val="F79646"/>
                </a:solidFill>
              </a:rPr>
              <a:t>→ </a:t>
            </a:r>
            <a:r>
              <a:rPr lang="es-ES" sz="1400" b="1" u="sng" dirty="0">
                <a:solidFill>
                  <a:srgbClr val="F79646"/>
                </a:solidFill>
              </a:rPr>
              <a:t>Tan pronto </a:t>
            </a:r>
            <a:r>
              <a:rPr lang="es-ES" sz="1400" b="1" dirty="0">
                <a:solidFill>
                  <a:srgbClr val="F79646"/>
                </a:solidFill>
              </a:rPr>
              <a:t>es el tío más simpático del mundo </a:t>
            </a:r>
            <a:r>
              <a:rPr lang="es-ES" sz="1400" b="1" u="sng" dirty="0">
                <a:solidFill>
                  <a:srgbClr val="00B050"/>
                </a:solidFill>
              </a:rPr>
              <a:t>como</a:t>
            </a:r>
            <a:r>
              <a:rPr lang="es-ES" sz="1400" b="1" dirty="0">
                <a:solidFill>
                  <a:srgbClr val="00B050"/>
                </a:solidFill>
              </a:rPr>
              <a:t> a los dos minutos te dice una </a:t>
            </a:r>
            <a:r>
              <a:rPr lang="es-ES" sz="1400" b="1" dirty="0" err="1">
                <a:solidFill>
                  <a:srgbClr val="00B050"/>
                </a:solidFill>
              </a:rPr>
              <a:t>bordería</a:t>
            </a:r>
            <a:r>
              <a:rPr lang="es-ES" sz="1400" b="1" dirty="0">
                <a:solidFill>
                  <a:srgbClr val="F79646"/>
                </a:solidFill>
              </a:rPr>
              <a:t>.</a:t>
            </a:r>
          </a:p>
          <a:p>
            <a:pPr marL="1828800" lvl="4" indent="0">
              <a:buNone/>
            </a:pPr>
            <a:r>
              <a:rPr lang="es-ES" sz="1400" b="1" dirty="0">
                <a:solidFill>
                  <a:srgbClr val="F79646"/>
                </a:solidFill>
              </a:rPr>
              <a:t>→ </a:t>
            </a:r>
            <a:r>
              <a:rPr lang="es-ES" sz="1400" b="1" u="sng" dirty="0">
                <a:solidFill>
                  <a:srgbClr val="F79646"/>
                </a:solidFill>
              </a:rPr>
              <a:t>Ya</a:t>
            </a:r>
            <a:r>
              <a:rPr lang="es-ES" sz="1400" b="1" dirty="0">
                <a:solidFill>
                  <a:srgbClr val="F79646"/>
                </a:solidFill>
              </a:rPr>
              <a:t> llueve </a:t>
            </a:r>
            <a:r>
              <a:rPr lang="es-ES" sz="1400" b="1" u="sng" dirty="0">
                <a:solidFill>
                  <a:srgbClr val="00B050"/>
                </a:solidFill>
              </a:rPr>
              <a:t>ya</a:t>
            </a:r>
            <a:r>
              <a:rPr lang="es-ES" sz="1400" b="1" dirty="0">
                <a:solidFill>
                  <a:srgbClr val="00B050"/>
                </a:solidFill>
              </a:rPr>
              <a:t> hace sol</a:t>
            </a:r>
            <a:r>
              <a:rPr lang="es-ES" sz="1400" b="1" dirty="0">
                <a:solidFill>
                  <a:srgbClr val="F79646"/>
                </a:solidFill>
              </a:rPr>
              <a:t>.</a:t>
            </a:r>
          </a:p>
          <a:p>
            <a:pPr lvl="2"/>
            <a:r>
              <a:rPr lang="es-ES" sz="2100" dirty="0">
                <a:solidFill>
                  <a:prstClr val="black"/>
                </a:solidFill>
              </a:rPr>
              <a:t>EXPLICATIVAS: la segunda cláusula aclara o amplía el significado de la primera.</a:t>
            </a:r>
          </a:p>
          <a:p>
            <a:pPr lvl="3"/>
            <a:r>
              <a:rPr lang="es-ES" sz="1400" dirty="0">
                <a:solidFill>
                  <a:prstClr val="black"/>
                </a:solidFill>
              </a:rPr>
              <a:t>Nexos: </a:t>
            </a:r>
            <a:r>
              <a:rPr lang="es-ES" sz="1400" b="1" dirty="0">
                <a:solidFill>
                  <a:prstClr val="black"/>
                </a:solidFill>
              </a:rPr>
              <a:t>o sea</a:t>
            </a:r>
            <a:r>
              <a:rPr lang="es-ES" sz="1400" dirty="0">
                <a:solidFill>
                  <a:prstClr val="black"/>
                </a:solidFill>
              </a:rPr>
              <a:t>, es decir, esto es, lo que es lo mismo…</a:t>
            </a:r>
          </a:p>
          <a:p>
            <a:pPr lvl="3"/>
            <a:r>
              <a:rPr lang="es-ES" sz="1400" dirty="0">
                <a:solidFill>
                  <a:prstClr val="black"/>
                </a:solidFill>
              </a:rPr>
              <a:t>Ejemplos: </a:t>
            </a:r>
          </a:p>
          <a:p>
            <a:pPr marL="1828800" lvl="4" indent="0">
              <a:buNone/>
            </a:pPr>
            <a:r>
              <a:rPr lang="es-ES" sz="1400" b="1" dirty="0">
                <a:solidFill>
                  <a:srgbClr val="F79646"/>
                </a:solidFill>
              </a:rPr>
              <a:t>→ No tengo intención de repetir lo que he dicho</a:t>
            </a:r>
            <a:r>
              <a:rPr lang="es-ES" sz="1400" b="1" dirty="0">
                <a:solidFill>
                  <a:srgbClr val="00B050"/>
                </a:solidFill>
              </a:rPr>
              <a:t> </a:t>
            </a:r>
            <a:r>
              <a:rPr lang="es-ES" sz="1400" b="1" u="sng" dirty="0">
                <a:solidFill>
                  <a:srgbClr val="00B050"/>
                </a:solidFill>
              </a:rPr>
              <a:t>o sea</a:t>
            </a:r>
            <a:r>
              <a:rPr lang="es-ES" sz="1400" b="1" dirty="0">
                <a:solidFill>
                  <a:srgbClr val="00B050"/>
                </a:solidFill>
              </a:rPr>
              <a:t> pídele a otro que te lo esplique</a:t>
            </a:r>
            <a:r>
              <a:rPr lang="es-ES" sz="1400" b="1" dirty="0">
                <a:solidFill>
                  <a:srgbClr val="F79646"/>
                </a:solidFill>
              </a:rPr>
              <a:t>.</a:t>
            </a:r>
            <a:endParaRPr lang="es-ES" sz="1600" b="1" dirty="0">
              <a:solidFill>
                <a:srgbClr val="F79646"/>
              </a:solidFill>
            </a:endParaRPr>
          </a:p>
          <a:p>
            <a:r>
              <a:rPr lang="es-ES" sz="1300" b="1" dirty="0"/>
              <a:t>*En rigor, podemos encontrar las distintas clases de estructuras coordinadas: copulativa (y yuxtapuesta), disyuntiva, distributiva y explicativa en otros niveles, pero solo cuando se dé entre cláusulas hablaremos de oración.</a:t>
            </a:r>
            <a:endParaRPr lang="es-ES" sz="1400" b="1" dirty="0"/>
          </a:p>
        </p:txBody>
      </p:sp>
    </p:spTree>
    <p:extLst>
      <p:ext uri="{BB962C8B-B14F-4D97-AF65-F5344CB8AC3E}">
        <p14:creationId xmlns:p14="http://schemas.microsoft.com/office/powerpoint/2010/main" val="28583127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6D5324-3E6F-4EEE-8DA4-7944DFFD67BA}"/>
              </a:ext>
            </a:extLst>
          </p:cNvPr>
          <p:cNvSpPr>
            <a:spLocks noGrp="1"/>
          </p:cNvSpPr>
          <p:nvPr>
            <p:ph type="title"/>
          </p:nvPr>
        </p:nvSpPr>
        <p:spPr/>
        <p:txBody>
          <a:bodyPr/>
          <a:lstStyle/>
          <a:p>
            <a:r>
              <a:rPr lang="es-ES" dirty="0"/>
              <a:t>Oración bipolar I</a:t>
            </a:r>
          </a:p>
        </p:txBody>
      </p:sp>
      <p:sp>
        <p:nvSpPr>
          <p:cNvPr id="3" name="Marcador de contenido 2">
            <a:extLst>
              <a:ext uri="{FF2B5EF4-FFF2-40B4-BE49-F238E27FC236}">
                <a16:creationId xmlns:a16="http://schemas.microsoft.com/office/drawing/2014/main" id="{108BC0B5-385D-4874-B3C9-F580F8E405DD}"/>
              </a:ext>
            </a:extLst>
          </p:cNvPr>
          <p:cNvSpPr>
            <a:spLocks noGrp="1"/>
          </p:cNvSpPr>
          <p:nvPr>
            <p:ph idx="1"/>
          </p:nvPr>
        </p:nvSpPr>
        <p:spPr>
          <a:xfrm>
            <a:off x="457200" y="1600200"/>
            <a:ext cx="8229600" cy="4983162"/>
          </a:xfrm>
        </p:spPr>
        <p:txBody>
          <a:bodyPr>
            <a:normAutofit lnSpcReduction="10000"/>
          </a:bodyPr>
          <a:lstStyle/>
          <a:p>
            <a:pPr lvl="0"/>
            <a:r>
              <a:rPr lang="es-ES" sz="2000" dirty="0">
                <a:solidFill>
                  <a:prstClr val="black"/>
                </a:solidFill>
              </a:rPr>
              <a:t>Otra posibilidad de oración se da cuando las cláusulas que conforman la unidad se requieren mutuamente, de forma que ninguna de ella tiene autonomía sintáctica ni semántica. Esta relación se da entre dos cláusulas</a:t>
            </a:r>
            <a:r>
              <a:rPr lang="es-ES" sz="2000" b="1" baseline="-25000" dirty="0">
                <a:solidFill>
                  <a:prstClr val="black"/>
                </a:solidFill>
              </a:rPr>
              <a:t>*</a:t>
            </a:r>
            <a:r>
              <a:rPr lang="es-ES" sz="2000" dirty="0">
                <a:solidFill>
                  <a:prstClr val="black"/>
                </a:solidFill>
              </a:rPr>
              <a:t>.</a:t>
            </a:r>
          </a:p>
          <a:p>
            <a:pPr lvl="2"/>
            <a:r>
              <a:rPr lang="es-ES" sz="1900" dirty="0">
                <a:solidFill>
                  <a:prstClr val="black"/>
                </a:solidFill>
              </a:rPr>
              <a:t>CAUSALES: compuesta por las funciones CAUSA y EFECTO.</a:t>
            </a:r>
          </a:p>
          <a:p>
            <a:pPr lvl="3"/>
            <a:r>
              <a:rPr lang="es-ES" sz="1400" dirty="0">
                <a:solidFill>
                  <a:prstClr val="black"/>
                </a:solidFill>
              </a:rPr>
              <a:t>Nexos (incluidos en la causa): </a:t>
            </a:r>
            <a:r>
              <a:rPr lang="es-ES" sz="1400" b="1" dirty="0">
                <a:solidFill>
                  <a:prstClr val="black"/>
                </a:solidFill>
              </a:rPr>
              <a:t>porque</a:t>
            </a:r>
            <a:r>
              <a:rPr lang="es-ES" sz="1400" dirty="0">
                <a:solidFill>
                  <a:prstClr val="black"/>
                </a:solidFill>
              </a:rPr>
              <a:t>, pues, puesto que, ya que, como, por + </a:t>
            </a:r>
            <a:r>
              <a:rPr lang="es-ES" sz="1400" i="1" dirty="0" err="1">
                <a:solidFill>
                  <a:prstClr val="black"/>
                </a:solidFill>
              </a:rPr>
              <a:t>inf</a:t>
            </a:r>
            <a:r>
              <a:rPr lang="es-ES" sz="1400" dirty="0">
                <a:solidFill>
                  <a:prstClr val="black"/>
                </a:solidFill>
              </a:rPr>
              <a:t>…</a:t>
            </a:r>
          </a:p>
          <a:p>
            <a:pPr lvl="3"/>
            <a:r>
              <a:rPr lang="es-ES" sz="1400" dirty="0">
                <a:solidFill>
                  <a:prstClr val="black"/>
                </a:solidFill>
              </a:rPr>
              <a:t>Ejemplos: </a:t>
            </a:r>
          </a:p>
          <a:p>
            <a:pPr marL="1828800" lvl="4" indent="0">
              <a:buNone/>
            </a:pPr>
            <a:r>
              <a:rPr lang="es-ES" sz="1400" b="1" dirty="0">
                <a:solidFill>
                  <a:srgbClr val="F79646"/>
                </a:solidFill>
              </a:rPr>
              <a:t>→ Clodomiro era el mejor jugador </a:t>
            </a:r>
            <a:r>
              <a:rPr lang="es-ES" sz="1400" b="1" u="sng" dirty="0">
                <a:solidFill>
                  <a:srgbClr val="00B050"/>
                </a:solidFill>
              </a:rPr>
              <a:t>porque</a:t>
            </a:r>
            <a:r>
              <a:rPr lang="es-ES" sz="1400" b="1" dirty="0">
                <a:solidFill>
                  <a:srgbClr val="00B050"/>
                </a:solidFill>
              </a:rPr>
              <a:t> entrenaba diez veces más duro que el resto</a:t>
            </a:r>
            <a:r>
              <a:rPr lang="es-ES" sz="1400" b="1" dirty="0">
                <a:solidFill>
                  <a:srgbClr val="F79646"/>
                </a:solidFill>
              </a:rPr>
              <a:t>.</a:t>
            </a:r>
          </a:p>
          <a:p>
            <a:pPr lvl="2"/>
            <a:r>
              <a:rPr lang="es-ES" sz="1900" dirty="0">
                <a:solidFill>
                  <a:prstClr val="black"/>
                </a:solidFill>
              </a:rPr>
              <a:t>CONDICIONALES: compuesta por las funciones CONDICIONANTE y CONDICIONADO.</a:t>
            </a:r>
          </a:p>
          <a:p>
            <a:pPr lvl="3"/>
            <a:r>
              <a:rPr lang="es-ES" sz="1400" dirty="0">
                <a:solidFill>
                  <a:prstClr val="black"/>
                </a:solidFill>
              </a:rPr>
              <a:t>Nexos (incluidos en el condicionante): </a:t>
            </a:r>
            <a:r>
              <a:rPr lang="es-ES" sz="1400" b="1" dirty="0">
                <a:solidFill>
                  <a:prstClr val="black"/>
                </a:solidFill>
              </a:rPr>
              <a:t>si</a:t>
            </a:r>
            <a:r>
              <a:rPr lang="es-ES" sz="1400" dirty="0">
                <a:solidFill>
                  <a:prstClr val="black"/>
                </a:solidFill>
              </a:rPr>
              <a:t>, caso que, en el caso de que, de + </a:t>
            </a:r>
            <a:r>
              <a:rPr lang="es-ES" sz="1400" i="1" dirty="0" err="1">
                <a:solidFill>
                  <a:prstClr val="black"/>
                </a:solidFill>
              </a:rPr>
              <a:t>inf</a:t>
            </a:r>
            <a:r>
              <a:rPr lang="es-ES" sz="1400" dirty="0">
                <a:solidFill>
                  <a:prstClr val="black"/>
                </a:solidFill>
              </a:rPr>
              <a:t>., como, con tal que…</a:t>
            </a:r>
            <a:endParaRPr lang="es-ES" sz="1400" b="1" dirty="0">
              <a:solidFill>
                <a:prstClr val="black"/>
              </a:solidFill>
            </a:endParaRPr>
          </a:p>
          <a:p>
            <a:pPr lvl="3"/>
            <a:r>
              <a:rPr lang="es-ES" sz="1400" dirty="0">
                <a:solidFill>
                  <a:prstClr val="black"/>
                </a:solidFill>
              </a:rPr>
              <a:t>Ejemplos: </a:t>
            </a:r>
          </a:p>
          <a:p>
            <a:pPr marL="1828800" lvl="4" indent="0">
              <a:buNone/>
            </a:pPr>
            <a:r>
              <a:rPr lang="es-ES" sz="1400" b="1" dirty="0">
                <a:solidFill>
                  <a:srgbClr val="F79646"/>
                </a:solidFill>
              </a:rPr>
              <a:t>→ </a:t>
            </a:r>
            <a:r>
              <a:rPr lang="es-ES" sz="1400" b="1" u="sng" dirty="0">
                <a:solidFill>
                  <a:srgbClr val="F79646"/>
                </a:solidFill>
              </a:rPr>
              <a:t>Como</a:t>
            </a:r>
            <a:r>
              <a:rPr lang="es-ES" sz="1400" b="1" dirty="0">
                <a:solidFill>
                  <a:srgbClr val="F79646"/>
                </a:solidFill>
              </a:rPr>
              <a:t> trabajes tanto </a:t>
            </a:r>
            <a:r>
              <a:rPr lang="es-ES" sz="1400" b="1" dirty="0">
                <a:solidFill>
                  <a:srgbClr val="00B050"/>
                </a:solidFill>
              </a:rPr>
              <a:t>acabaremos enseguida</a:t>
            </a:r>
            <a:r>
              <a:rPr lang="es-ES" sz="1400" b="1" dirty="0">
                <a:solidFill>
                  <a:srgbClr val="F79646"/>
                </a:solidFill>
              </a:rPr>
              <a:t>.</a:t>
            </a:r>
          </a:p>
          <a:p>
            <a:pPr marL="1828800" lvl="4" indent="0">
              <a:buNone/>
            </a:pPr>
            <a:r>
              <a:rPr lang="es-ES" sz="1400" b="1" dirty="0">
                <a:solidFill>
                  <a:srgbClr val="F79646"/>
                </a:solidFill>
              </a:rPr>
              <a:t>→ </a:t>
            </a:r>
            <a:r>
              <a:rPr lang="es-ES" sz="1400" b="1" u="sng" dirty="0">
                <a:solidFill>
                  <a:srgbClr val="F79646"/>
                </a:solidFill>
              </a:rPr>
              <a:t>Si</a:t>
            </a:r>
            <a:r>
              <a:rPr lang="es-ES" sz="1400" b="1" dirty="0">
                <a:solidFill>
                  <a:srgbClr val="F79646"/>
                </a:solidFill>
              </a:rPr>
              <a:t> nos pagas lo acordado </a:t>
            </a:r>
            <a:r>
              <a:rPr lang="es-ES" sz="1400" b="1" dirty="0">
                <a:solidFill>
                  <a:srgbClr val="00B050"/>
                </a:solidFill>
              </a:rPr>
              <a:t>no te daremos problemas</a:t>
            </a:r>
            <a:r>
              <a:rPr lang="es-ES" sz="1400" b="1" dirty="0">
                <a:solidFill>
                  <a:srgbClr val="F79646"/>
                </a:solidFill>
              </a:rPr>
              <a:t>.</a:t>
            </a:r>
          </a:p>
          <a:p>
            <a:pPr marL="1828800" lvl="4" indent="0">
              <a:buNone/>
            </a:pPr>
            <a:r>
              <a:rPr lang="es-ES" sz="1400" b="1" dirty="0"/>
              <a:t>*O entre dos oraciones, o una cláusula y una oración (</a:t>
            </a:r>
            <a:r>
              <a:rPr lang="es-ES" sz="1400" b="1" dirty="0" err="1"/>
              <a:t>Ej</a:t>
            </a:r>
            <a:r>
              <a:rPr lang="es-ES" sz="1400" b="1" dirty="0"/>
              <a:t>: </a:t>
            </a:r>
            <a:r>
              <a:rPr lang="es-ES" sz="1400" b="1" u="sng" dirty="0"/>
              <a:t>Aunque</a:t>
            </a:r>
            <a:r>
              <a:rPr lang="es-ES" sz="1400" b="1" dirty="0"/>
              <a:t> me rompa el brazo </a:t>
            </a:r>
            <a:r>
              <a:rPr lang="es-ES" sz="1400" b="1" u="sng" dirty="0"/>
              <a:t>porque</a:t>
            </a:r>
            <a:r>
              <a:rPr lang="es-ES" sz="1400" b="1" dirty="0"/>
              <a:t> no quiero ir a la guerra, no servirá de nada </a:t>
            </a:r>
            <a:r>
              <a:rPr lang="es-ES" sz="1400" b="1" u="sng" dirty="0"/>
              <a:t>si</a:t>
            </a:r>
            <a:r>
              <a:rPr lang="es-ES" sz="1400" b="1" dirty="0"/>
              <a:t> me descubren. En este caso estamos ante una oración concesiva formada por una causal y una condicional)</a:t>
            </a:r>
          </a:p>
        </p:txBody>
      </p:sp>
    </p:spTree>
    <p:extLst>
      <p:ext uri="{BB962C8B-B14F-4D97-AF65-F5344CB8AC3E}">
        <p14:creationId xmlns:p14="http://schemas.microsoft.com/office/powerpoint/2010/main" val="319660813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D93823-93F2-4F06-BF5F-84C181758A71}"/>
              </a:ext>
            </a:extLst>
          </p:cNvPr>
          <p:cNvSpPr>
            <a:spLocks noGrp="1"/>
          </p:cNvSpPr>
          <p:nvPr>
            <p:ph type="title"/>
          </p:nvPr>
        </p:nvSpPr>
        <p:spPr/>
        <p:txBody>
          <a:bodyPr/>
          <a:lstStyle/>
          <a:p>
            <a:r>
              <a:rPr lang="es-ES" dirty="0">
                <a:solidFill>
                  <a:prstClr val="black"/>
                </a:solidFill>
              </a:rPr>
              <a:t>Oración bipolar II</a:t>
            </a:r>
            <a:endParaRPr lang="es-ES" dirty="0"/>
          </a:p>
        </p:txBody>
      </p:sp>
      <p:sp>
        <p:nvSpPr>
          <p:cNvPr id="3" name="Marcador de contenido 2">
            <a:extLst>
              <a:ext uri="{FF2B5EF4-FFF2-40B4-BE49-F238E27FC236}">
                <a16:creationId xmlns:a16="http://schemas.microsoft.com/office/drawing/2014/main" id="{8128630C-DBAB-4E8B-BCB2-1717F7A36704}"/>
              </a:ext>
            </a:extLst>
          </p:cNvPr>
          <p:cNvSpPr>
            <a:spLocks noGrp="1"/>
          </p:cNvSpPr>
          <p:nvPr>
            <p:ph idx="1"/>
          </p:nvPr>
        </p:nvSpPr>
        <p:spPr/>
        <p:txBody>
          <a:bodyPr>
            <a:normAutofit fontScale="92500" lnSpcReduction="20000"/>
          </a:bodyPr>
          <a:lstStyle/>
          <a:p>
            <a:pPr lvl="2"/>
            <a:r>
              <a:rPr lang="es-ES" sz="1900" dirty="0">
                <a:solidFill>
                  <a:prstClr val="black"/>
                </a:solidFill>
              </a:rPr>
              <a:t>CONCESIVAS: compuesta por las funciones OBJECION y CONCESIÓN.</a:t>
            </a:r>
          </a:p>
          <a:p>
            <a:pPr lvl="3"/>
            <a:r>
              <a:rPr lang="es-ES" sz="1400" dirty="0">
                <a:solidFill>
                  <a:prstClr val="black"/>
                </a:solidFill>
              </a:rPr>
              <a:t>Nexos (incluidos en la objeción): </a:t>
            </a:r>
            <a:r>
              <a:rPr lang="es-ES" sz="1400" b="1" dirty="0">
                <a:solidFill>
                  <a:prstClr val="black"/>
                </a:solidFill>
              </a:rPr>
              <a:t>aunque</a:t>
            </a:r>
            <a:r>
              <a:rPr lang="es-ES" sz="1400" dirty="0">
                <a:solidFill>
                  <a:prstClr val="black"/>
                </a:solidFill>
              </a:rPr>
              <a:t>, a pesar de, si bien, pese a que, por más que…</a:t>
            </a:r>
          </a:p>
          <a:p>
            <a:pPr lvl="3"/>
            <a:r>
              <a:rPr lang="es-ES" sz="1400" dirty="0">
                <a:solidFill>
                  <a:prstClr val="black"/>
                </a:solidFill>
              </a:rPr>
              <a:t>Ejemplos: </a:t>
            </a:r>
          </a:p>
          <a:p>
            <a:pPr marL="1828800" lvl="4" indent="0">
              <a:buNone/>
            </a:pPr>
            <a:r>
              <a:rPr lang="es-ES" sz="1400" b="1" dirty="0">
                <a:solidFill>
                  <a:srgbClr val="F79646"/>
                </a:solidFill>
              </a:rPr>
              <a:t>→ </a:t>
            </a:r>
            <a:r>
              <a:rPr lang="es-ES" sz="1400" b="1" u="sng" dirty="0">
                <a:solidFill>
                  <a:srgbClr val="F79646"/>
                </a:solidFill>
              </a:rPr>
              <a:t>Aunque</a:t>
            </a:r>
            <a:r>
              <a:rPr lang="es-ES" sz="1400" b="1" dirty="0">
                <a:solidFill>
                  <a:srgbClr val="F79646"/>
                </a:solidFill>
              </a:rPr>
              <a:t> no había visto el STOP </a:t>
            </a:r>
            <a:r>
              <a:rPr lang="es-ES" sz="1400" b="1" dirty="0">
                <a:solidFill>
                  <a:srgbClr val="00B050"/>
                </a:solidFill>
              </a:rPr>
              <a:t>frené a tiempo para evitar el accidente</a:t>
            </a:r>
            <a:r>
              <a:rPr lang="es-ES" sz="1400" b="1" dirty="0">
                <a:solidFill>
                  <a:srgbClr val="F79646"/>
                </a:solidFill>
              </a:rPr>
              <a:t>.</a:t>
            </a:r>
          </a:p>
          <a:p>
            <a:pPr lvl="2"/>
            <a:r>
              <a:rPr lang="es-ES" sz="1900" dirty="0">
                <a:solidFill>
                  <a:prstClr val="black"/>
                </a:solidFill>
              </a:rPr>
              <a:t>COMPARATIVAS: compuesta por las funciones PRIMER TÉRMINO y SEGUNDO TÉRMINO.</a:t>
            </a:r>
          </a:p>
          <a:p>
            <a:pPr lvl="3"/>
            <a:r>
              <a:rPr lang="es-ES" sz="1400" dirty="0">
                <a:solidFill>
                  <a:prstClr val="black"/>
                </a:solidFill>
              </a:rPr>
              <a:t>Nexos:  dependen de la relación que se establezca entre los términos de la comparación, si es igualdad (tan… como…), inferioridad (menos… que), superioridad (más… que…)</a:t>
            </a:r>
            <a:endParaRPr lang="es-ES" sz="1400" b="1" dirty="0">
              <a:solidFill>
                <a:prstClr val="black"/>
              </a:solidFill>
            </a:endParaRPr>
          </a:p>
          <a:p>
            <a:pPr lvl="3"/>
            <a:r>
              <a:rPr lang="es-ES" sz="1400" dirty="0">
                <a:solidFill>
                  <a:prstClr val="black"/>
                </a:solidFill>
              </a:rPr>
              <a:t>Ejemplos: </a:t>
            </a:r>
          </a:p>
          <a:p>
            <a:pPr marL="1828800" lvl="4" indent="0">
              <a:buNone/>
            </a:pPr>
            <a:r>
              <a:rPr lang="es-ES" sz="1400" b="1" dirty="0">
                <a:solidFill>
                  <a:srgbClr val="F79646"/>
                </a:solidFill>
              </a:rPr>
              <a:t>→ El perro de mi vecino es </a:t>
            </a:r>
            <a:r>
              <a:rPr lang="es-ES" sz="1400" b="1" u="sng" dirty="0">
                <a:solidFill>
                  <a:srgbClr val="00B050"/>
                </a:solidFill>
              </a:rPr>
              <a:t>más/menos/tan </a:t>
            </a:r>
            <a:r>
              <a:rPr lang="es-ES" sz="1400" b="1" dirty="0">
                <a:solidFill>
                  <a:srgbClr val="00B050"/>
                </a:solidFill>
              </a:rPr>
              <a:t> grande </a:t>
            </a:r>
            <a:r>
              <a:rPr lang="es-ES" sz="1400" b="1" u="sng" dirty="0">
                <a:solidFill>
                  <a:srgbClr val="00B050"/>
                </a:solidFill>
              </a:rPr>
              <a:t>que/como</a:t>
            </a:r>
            <a:r>
              <a:rPr lang="es-ES" sz="1400" b="1" dirty="0">
                <a:solidFill>
                  <a:srgbClr val="00B050"/>
                </a:solidFill>
              </a:rPr>
              <a:t> un rottweiler</a:t>
            </a:r>
            <a:r>
              <a:rPr lang="es-ES" sz="1400" b="1" dirty="0">
                <a:solidFill>
                  <a:srgbClr val="F79646"/>
                </a:solidFill>
              </a:rPr>
              <a:t>.</a:t>
            </a:r>
          </a:p>
          <a:p>
            <a:pPr lvl="2"/>
            <a:r>
              <a:rPr lang="es-ES" sz="1900" dirty="0">
                <a:solidFill>
                  <a:prstClr val="black"/>
                </a:solidFill>
              </a:rPr>
              <a:t>CONSECUTIVAS: compuesta por las funciones ANTECEDENTE y CONSECUENTE.</a:t>
            </a:r>
          </a:p>
          <a:p>
            <a:pPr lvl="3"/>
            <a:r>
              <a:rPr lang="es-ES" sz="1400" dirty="0">
                <a:solidFill>
                  <a:prstClr val="black"/>
                </a:solidFill>
              </a:rPr>
              <a:t>Nexos (incluidos en el consecuente): </a:t>
            </a:r>
            <a:r>
              <a:rPr lang="es-ES" sz="1400" b="1" dirty="0">
                <a:solidFill>
                  <a:prstClr val="black"/>
                </a:solidFill>
              </a:rPr>
              <a:t>por tanto</a:t>
            </a:r>
            <a:r>
              <a:rPr lang="es-ES" sz="1400" dirty="0">
                <a:solidFill>
                  <a:prstClr val="black"/>
                </a:solidFill>
              </a:rPr>
              <a:t>, por ello, por consiguiente, así que…</a:t>
            </a:r>
          </a:p>
          <a:p>
            <a:pPr lvl="3"/>
            <a:r>
              <a:rPr lang="es-ES" sz="1400" dirty="0">
                <a:solidFill>
                  <a:prstClr val="black"/>
                </a:solidFill>
              </a:rPr>
              <a:t>Ejemplos: </a:t>
            </a:r>
          </a:p>
          <a:p>
            <a:pPr marL="1828800" lvl="4" indent="0">
              <a:buNone/>
            </a:pPr>
            <a:r>
              <a:rPr lang="es-ES" sz="1400" b="1" dirty="0">
                <a:solidFill>
                  <a:srgbClr val="F79646"/>
                </a:solidFill>
              </a:rPr>
              <a:t>→ No sé inglés </a:t>
            </a:r>
            <a:r>
              <a:rPr lang="es-ES" sz="1400" b="1" u="sng" dirty="0">
                <a:solidFill>
                  <a:srgbClr val="00B050"/>
                </a:solidFill>
              </a:rPr>
              <a:t>por tanto</a:t>
            </a:r>
            <a:r>
              <a:rPr lang="es-ES" sz="1400" b="1" dirty="0">
                <a:solidFill>
                  <a:srgbClr val="00B050"/>
                </a:solidFill>
              </a:rPr>
              <a:t> no podía comprender qué le pasaba a aquel “guiri” cabreado</a:t>
            </a:r>
            <a:r>
              <a:rPr lang="es-ES" sz="1400" b="1" dirty="0">
                <a:solidFill>
                  <a:srgbClr val="F79646"/>
                </a:solidFill>
              </a:rPr>
              <a:t>.</a:t>
            </a:r>
          </a:p>
          <a:p>
            <a:pPr lvl="2"/>
            <a:r>
              <a:rPr lang="es-ES" sz="1900" dirty="0">
                <a:solidFill>
                  <a:prstClr val="black"/>
                </a:solidFill>
              </a:rPr>
              <a:t>ADVERSATIVAS: compuesta por las funciones TESIS y ANTÍTESIS.</a:t>
            </a:r>
          </a:p>
          <a:p>
            <a:pPr lvl="3"/>
            <a:r>
              <a:rPr lang="es-ES" sz="1400" dirty="0">
                <a:solidFill>
                  <a:prstClr val="black"/>
                </a:solidFill>
              </a:rPr>
              <a:t>Nexos(incluidos en la antítesis): </a:t>
            </a:r>
            <a:r>
              <a:rPr lang="es-ES" sz="1400" b="1" dirty="0">
                <a:solidFill>
                  <a:prstClr val="black"/>
                </a:solidFill>
              </a:rPr>
              <a:t>pero</a:t>
            </a:r>
            <a:r>
              <a:rPr lang="es-ES" sz="1400" dirty="0">
                <a:solidFill>
                  <a:prstClr val="black"/>
                </a:solidFill>
              </a:rPr>
              <a:t>, no obstante, sin embargo, con todo</a:t>
            </a:r>
            <a:endParaRPr lang="es-ES" sz="1400" b="1" dirty="0">
              <a:solidFill>
                <a:prstClr val="black"/>
              </a:solidFill>
            </a:endParaRPr>
          </a:p>
          <a:p>
            <a:pPr lvl="3"/>
            <a:r>
              <a:rPr lang="es-ES" sz="1400" dirty="0">
                <a:solidFill>
                  <a:prstClr val="black"/>
                </a:solidFill>
              </a:rPr>
              <a:t>Ejemplos: </a:t>
            </a:r>
          </a:p>
          <a:p>
            <a:pPr marL="1828800" lvl="4" indent="0">
              <a:buNone/>
            </a:pPr>
            <a:r>
              <a:rPr lang="es-ES" sz="1500" b="1" dirty="0">
                <a:solidFill>
                  <a:srgbClr val="F79646"/>
                </a:solidFill>
              </a:rPr>
              <a:t>→ Yo era el mejor jugador </a:t>
            </a:r>
            <a:r>
              <a:rPr lang="es-ES" sz="1500" b="1" u="sng" dirty="0">
                <a:solidFill>
                  <a:srgbClr val="00B050"/>
                </a:solidFill>
              </a:rPr>
              <a:t>pero </a:t>
            </a:r>
            <a:r>
              <a:rPr lang="es-ES" sz="1500" b="1" dirty="0">
                <a:solidFill>
                  <a:srgbClr val="00B050"/>
                </a:solidFill>
              </a:rPr>
              <a:t>ellos hicieron trampas</a:t>
            </a:r>
            <a:r>
              <a:rPr lang="es-ES" sz="1500" b="1" dirty="0">
                <a:solidFill>
                  <a:srgbClr val="F79646"/>
                </a:solidFill>
              </a:rPr>
              <a:t>.</a:t>
            </a:r>
            <a:endParaRPr lang="es-ES" sz="1300" b="1" dirty="0">
              <a:solidFill>
                <a:srgbClr val="F79646"/>
              </a:solidFill>
            </a:endParaRPr>
          </a:p>
          <a:p>
            <a:endParaRPr lang="es-ES" dirty="0"/>
          </a:p>
        </p:txBody>
      </p:sp>
    </p:spTree>
    <p:extLst>
      <p:ext uri="{BB962C8B-B14F-4D97-AF65-F5344CB8AC3E}">
        <p14:creationId xmlns:p14="http://schemas.microsoft.com/office/powerpoint/2010/main" val="3042894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Funciones sintácticas primarias (I)</a:t>
            </a:r>
          </a:p>
        </p:txBody>
      </p:sp>
      <p:sp>
        <p:nvSpPr>
          <p:cNvPr id="3" name="2 Marcador de contenido"/>
          <p:cNvSpPr>
            <a:spLocks noGrp="1"/>
          </p:cNvSpPr>
          <p:nvPr>
            <p:ph idx="1"/>
          </p:nvPr>
        </p:nvSpPr>
        <p:spPr>
          <a:xfrm>
            <a:off x="457200" y="1600200"/>
            <a:ext cx="8229600" cy="4709120"/>
          </a:xfrm>
        </p:spPr>
        <p:txBody>
          <a:bodyPr>
            <a:normAutofit fontScale="92500" lnSpcReduction="20000"/>
          </a:bodyPr>
          <a:lstStyle/>
          <a:p>
            <a:r>
              <a:rPr lang="es-ES">
                <a:solidFill>
                  <a:srgbClr val="00B050"/>
                </a:solidFill>
              </a:rPr>
              <a:t>SUJETO</a:t>
            </a:r>
            <a:r>
              <a:rPr lang="es-ES"/>
              <a:t>: frase que concuerda en número y persona con el verbo.</a:t>
            </a:r>
          </a:p>
          <a:p>
            <a:pPr lvl="1"/>
            <a:r>
              <a:rPr lang="es-ES"/>
              <a:t>Nunca va precedido de preposición.</a:t>
            </a:r>
          </a:p>
          <a:p>
            <a:pPr lvl="1"/>
            <a:r>
              <a:rPr lang="es-ES"/>
              <a:t>Nunca puede ser un pronombre átono.</a:t>
            </a:r>
          </a:p>
          <a:p>
            <a:pPr marL="57150" indent="0">
              <a:buNone/>
            </a:pPr>
            <a:r>
              <a:rPr lang="es-ES"/>
              <a:t>*Ejemplos: </a:t>
            </a:r>
          </a:p>
          <a:p>
            <a:pPr marL="57150" indent="0">
              <a:buNone/>
            </a:pPr>
            <a:r>
              <a:rPr lang="es-ES" b="1">
                <a:solidFill>
                  <a:schemeClr val="accent6"/>
                </a:solidFill>
              </a:rPr>
              <a:t>→ </a:t>
            </a:r>
            <a:r>
              <a:rPr lang="es-ES" b="1">
                <a:solidFill>
                  <a:srgbClr val="00B050"/>
                </a:solidFill>
              </a:rPr>
              <a:t>Ella </a:t>
            </a:r>
            <a:r>
              <a:rPr lang="es-ES" b="1">
                <a:solidFill>
                  <a:schemeClr val="accent6"/>
                </a:solidFill>
              </a:rPr>
              <a:t>se fue de viaje &gt;&gt; </a:t>
            </a:r>
            <a:r>
              <a:rPr lang="es-ES" b="1">
                <a:solidFill>
                  <a:srgbClr val="00B050"/>
                </a:solidFill>
              </a:rPr>
              <a:t>Ella</a:t>
            </a:r>
            <a:r>
              <a:rPr lang="es-ES" b="1" u="sng">
                <a:solidFill>
                  <a:srgbClr val="00B050"/>
                </a:solidFill>
              </a:rPr>
              <a:t>s</a:t>
            </a:r>
            <a:r>
              <a:rPr lang="es-ES" b="1">
                <a:solidFill>
                  <a:schemeClr val="accent6"/>
                </a:solidFill>
              </a:rPr>
              <a:t> se fue</a:t>
            </a:r>
            <a:r>
              <a:rPr lang="es-ES" b="1" u="sng">
                <a:solidFill>
                  <a:schemeClr val="accent6"/>
                </a:solidFill>
              </a:rPr>
              <a:t>ron</a:t>
            </a:r>
            <a:r>
              <a:rPr lang="es-ES" b="1">
                <a:solidFill>
                  <a:schemeClr val="accent6"/>
                </a:solidFill>
              </a:rPr>
              <a:t> de viaje</a:t>
            </a:r>
          </a:p>
          <a:p>
            <a:pPr marL="57150" indent="0">
              <a:buNone/>
            </a:pPr>
            <a:r>
              <a:rPr lang="es-ES" b="1">
                <a:solidFill>
                  <a:schemeClr val="accent6"/>
                </a:solidFill>
              </a:rPr>
              <a:t>→ A ellos les gustan mucho </a:t>
            </a:r>
            <a:r>
              <a:rPr lang="es-ES" b="1">
                <a:solidFill>
                  <a:srgbClr val="00B050"/>
                </a:solidFill>
              </a:rPr>
              <a:t>las carreras</a:t>
            </a:r>
            <a:endParaRPr lang="es-ES" b="1">
              <a:solidFill>
                <a:schemeClr val="accent6"/>
              </a:solidFill>
            </a:endParaRPr>
          </a:p>
          <a:p>
            <a:pPr marL="57150" indent="0">
              <a:buNone/>
            </a:pPr>
            <a:r>
              <a:rPr lang="es-ES" b="1">
                <a:solidFill>
                  <a:schemeClr val="accent6"/>
                </a:solidFill>
              </a:rPr>
              <a:t>	&gt;&gt; A mí me gusta</a:t>
            </a:r>
            <a:r>
              <a:rPr lang="es-ES" b="1" u="sng">
                <a:solidFill>
                  <a:schemeClr val="accent6"/>
                </a:solidFill>
              </a:rPr>
              <a:t>n</a:t>
            </a:r>
            <a:r>
              <a:rPr lang="es-ES" b="1">
                <a:solidFill>
                  <a:schemeClr val="accent6"/>
                </a:solidFill>
              </a:rPr>
              <a:t> mucho </a:t>
            </a:r>
            <a:r>
              <a:rPr lang="es-ES" b="1" u="sng">
                <a:solidFill>
                  <a:srgbClr val="00B050"/>
                </a:solidFill>
              </a:rPr>
              <a:t>las carreras</a:t>
            </a:r>
          </a:p>
          <a:p>
            <a:pPr marL="57150" indent="0">
              <a:buNone/>
            </a:pPr>
            <a:r>
              <a:rPr lang="es-ES" b="1">
                <a:solidFill>
                  <a:schemeClr val="accent6"/>
                </a:solidFill>
              </a:rPr>
              <a:t>	&gt;&gt; A ellos les </a:t>
            </a:r>
            <a:r>
              <a:rPr lang="es-ES" b="1" u="sng">
                <a:solidFill>
                  <a:schemeClr val="accent6"/>
                </a:solidFill>
              </a:rPr>
              <a:t>gusta</a:t>
            </a:r>
            <a:r>
              <a:rPr lang="es-ES" b="1">
                <a:solidFill>
                  <a:schemeClr val="accent6"/>
                </a:solidFill>
              </a:rPr>
              <a:t> mucho </a:t>
            </a:r>
            <a:r>
              <a:rPr lang="es-ES" b="1" u="sng">
                <a:solidFill>
                  <a:srgbClr val="00B050"/>
                </a:solidFill>
              </a:rPr>
              <a:t>el fútbol</a:t>
            </a:r>
          </a:p>
          <a:p>
            <a:pPr marL="57150" indent="0">
              <a:buNone/>
            </a:pPr>
            <a:endParaRPr lang="es-ES" sz="1500" b="1"/>
          </a:p>
          <a:p>
            <a:pPr marL="57150" indent="0">
              <a:buNone/>
            </a:pPr>
            <a:r>
              <a:rPr lang="es-ES" sz="1500" b="1"/>
              <a:t>** Fijaos en que el segmento que cambia de número y persona al predicado de la cláusula es el que está  destacado en verde. La frase preposicional que encabeza la cláusula es un CIND (ya que se puede reduplicar con uno de los pronombres de CIND [me, te, le/se, nos, os, les]).</a:t>
            </a:r>
          </a:p>
        </p:txBody>
      </p:sp>
    </p:spTree>
    <p:extLst>
      <p:ext uri="{BB962C8B-B14F-4D97-AF65-F5344CB8AC3E}">
        <p14:creationId xmlns:p14="http://schemas.microsoft.com/office/powerpoint/2010/main" val="1819791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Funciones sintácticas primarias (II)</a:t>
            </a:r>
          </a:p>
        </p:txBody>
      </p:sp>
      <p:sp>
        <p:nvSpPr>
          <p:cNvPr id="3" name="2 Marcador de contenido"/>
          <p:cNvSpPr>
            <a:spLocks noGrp="1"/>
          </p:cNvSpPr>
          <p:nvPr>
            <p:ph idx="1"/>
          </p:nvPr>
        </p:nvSpPr>
        <p:spPr>
          <a:xfrm>
            <a:off x="457200" y="1412776"/>
            <a:ext cx="8229600" cy="5256584"/>
          </a:xfrm>
        </p:spPr>
        <p:txBody>
          <a:bodyPr>
            <a:normAutofit/>
          </a:bodyPr>
          <a:lstStyle/>
          <a:p>
            <a:r>
              <a:rPr lang="es-ES" dirty="0">
                <a:solidFill>
                  <a:srgbClr val="00B050"/>
                </a:solidFill>
              </a:rPr>
              <a:t>COMPLEMENTO DIRECTO</a:t>
            </a:r>
            <a:r>
              <a:rPr lang="es-ES" dirty="0"/>
              <a:t>: </a:t>
            </a:r>
          </a:p>
          <a:p>
            <a:pPr lvl="1"/>
            <a:r>
              <a:rPr lang="es-ES" dirty="0"/>
              <a:t>Se substituye por </a:t>
            </a:r>
            <a:r>
              <a:rPr lang="es-ES" i="1" dirty="0"/>
              <a:t>lo/la/los/las</a:t>
            </a:r>
            <a:r>
              <a:rPr lang="es-ES" dirty="0"/>
              <a:t>.</a:t>
            </a:r>
          </a:p>
          <a:p>
            <a:pPr lvl="2"/>
            <a:r>
              <a:rPr lang="es-ES" dirty="0"/>
              <a:t>Nunca aparecen al tiempo el pronombre y el complemento.</a:t>
            </a:r>
          </a:p>
          <a:p>
            <a:pPr lvl="1"/>
            <a:r>
              <a:rPr lang="es-ES" dirty="0"/>
              <a:t>Puede ir precedido de la preposición </a:t>
            </a:r>
            <a:r>
              <a:rPr lang="es-ES" i="1" dirty="0"/>
              <a:t>a</a:t>
            </a:r>
            <a:r>
              <a:rPr lang="es-ES" dirty="0"/>
              <a:t>.</a:t>
            </a:r>
          </a:p>
          <a:p>
            <a:pPr lvl="1"/>
            <a:r>
              <a:rPr lang="es-ES" dirty="0"/>
              <a:t>Nunca aparece con el verbo ser o en oraciones pasivas.</a:t>
            </a:r>
          </a:p>
          <a:p>
            <a:pPr marL="57150" indent="0">
              <a:buNone/>
            </a:pPr>
            <a:r>
              <a:rPr lang="es-ES" dirty="0"/>
              <a:t>*Ejemplos: </a:t>
            </a:r>
          </a:p>
          <a:p>
            <a:pPr marL="57150" indent="0">
              <a:buNone/>
            </a:pPr>
            <a:r>
              <a:rPr lang="es-ES" b="1" dirty="0">
                <a:solidFill>
                  <a:schemeClr val="accent6"/>
                </a:solidFill>
              </a:rPr>
              <a:t>→ Dibujó </a:t>
            </a:r>
            <a:r>
              <a:rPr lang="es-ES" b="1" dirty="0">
                <a:solidFill>
                  <a:srgbClr val="00B050"/>
                </a:solidFill>
              </a:rPr>
              <a:t>la casa de sus padres </a:t>
            </a:r>
            <a:r>
              <a:rPr lang="es-ES" b="1" dirty="0">
                <a:solidFill>
                  <a:schemeClr val="accent6"/>
                </a:solidFill>
              </a:rPr>
              <a:t>&gt;&gt; </a:t>
            </a:r>
            <a:r>
              <a:rPr lang="es-ES" b="1" u="sng" dirty="0">
                <a:solidFill>
                  <a:srgbClr val="00B050"/>
                </a:solidFill>
              </a:rPr>
              <a:t>La</a:t>
            </a:r>
            <a:r>
              <a:rPr lang="es-ES" b="1" dirty="0">
                <a:solidFill>
                  <a:srgbClr val="00B050"/>
                </a:solidFill>
              </a:rPr>
              <a:t> </a:t>
            </a:r>
            <a:r>
              <a:rPr lang="es-ES" b="1" dirty="0">
                <a:solidFill>
                  <a:schemeClr val="accent6"/>
                </a:solidFill>
              </a:rPr>
              <a:t>dibujó.</a:t>
            </a:r>
            <a:endParaRPr lang="es-ES" b="1" u="sng" dirty="0">
              <a:solidFill>
                <a:srgbClr val="00B050"/>
              </a:solidFill>
            </a:endParaRPr>
          </a:p>
          <a:p>
            <a:pPr marL="57150" indent="0">
              <a:buNone/>
            </a:pPr>
            <a:r>
              <a:rPr lang="es-ES" b="1" dirty="0">
                <a:solidFill>
                  <a:schemeClr val="accent6"/>
                </a:solidFill>
              </a:rPr>
              <a:t>→ Aprobó </a:t>
            </a:r>
            <a:r>
              <a:rPr lang="es-ES" b="1" dirty="0">
                <a:solidFill>
                  <a:srgbClr val="00B050"/>
                </a:solidFill>
              </a:rPr>
              <a:t>el examen </a:t>
            </a:r>
            <a:r>
              <a:rPr lang="es-ES" b="1" dirty="0">
                <a:solidFill>
                  <a:schemeClr val="accent6"/>
                </a:solidFill>
              </a:rPr>
              <a:t>&gt;&gt;</a:t>
            </a:r>
            <a:r>
              <a:rPr lang="es-ES" b="1" u="sng" dirty="0">
                <a:solidFill>
                  <a:srgbClr val="00B050"/>
                </a:solidFill>
              </a:rPr>
              <a:t> Lo</a:t>
            </a:r>
            <a:r>
              <a:rPr lang="es-ES" b="1" dirty="0">
                <a:solidFill>
                  <a:schemeClr val="accent6"/>
                </a:solidFill>
              </a:rPr>
              <a:t> aprobó.</a:t>
            </a:r>
          </a:p>
          <a:p>
            <a:pPr marL="57150" indent="0">
              <a:buNone/>
            </a:pPr>
            <a:endParaRPr lang="es-ES" b="1" dirty="0">
              <a:solidFill>
                <a:schemeClr val="accent6"/>
              </a:solidFill>
            </a:endParaRPr>
          </a:p>
          <a:p>
            <a:pPr marL="57150" indent="0">
              <a:buNone/>
            </a:pPr>
            <a:endParaRPr lang="es-ES" b="1" u="sng" dirty="0">
              <a:solidFill>
                <a:schemeClr val="accent6"/>
              </a:solidFill>
            </a:endParaRPr>
          </a:p>
        </p:txBody>
      </p:sp>
    </p:spTree>
    <p:extLst>
      <p:ext uri="{BB962C8B-B14F-4D97-AF65-F5344CB8AC3E}">
        <p14:creationId xmlns:p14="http://schemas.microsoft.com/office/powerpoint/2010/main" val="3808321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Funciones sintácticas primarias (III)</a:t>
            </a:r>
          </a:p>
        </p:txBody>
      </p:sp>
      <p:sp>
        <p:nvSpPr>
          <p:cNvPr id="3" name="2 Marcador de contenido"/>
          <p:cNvSpPr>
            <a:spLocks noGrp="1"/>
          </p:cNvSpPr>
          <p:nvPr>
            <p:ph idx="1"/>
          </p:nvPr>
        </p:nvSpPr>
        <p:spPr>
          <a:xfrm>
            <a:off x="457200" y="1484784"/>
            <a:ext cx="8229600" cy="4824536"/>
          </a:xfrm>
        </p:spPr>
        <p:txBody>
          <a:bodyPr>
            <a:normAutofit fontScale="85000" lnSpcReduction="20000"/>
          </a:bodyPr>
          <a:lstStyle/>
          <a:p>
            <a:r>
              <a:rPr lang="es-ES">
                <a:solidFill>
                  <a:srgbClr val="00B050"/>
                </a:solidFill>
              </a:rPr>
              <a:t>COMPLEMENTO INDIRECTO</a:t>
            </a:r>
            <a:r>
              <a:rPr lang="es-ES"/>
              <a:t>: frase que va precedida por la preposición </a:t>
            </a:r>
            <a:r>
              <a:rPr lang="es-ES" i="1"/>
              <a:t>a</a:t>
            </a:r>
            <a:r>
              <a:rPr lang="es-ES"/>
              <a:t>. </a:t>
            </a:r>
          </a:p>
          <a:p>
            <a:pPr lvl="1"/>
            <a:r>
              <a:rPr lang="es-ES"/>
              <a:t>Se substituye por el pronombre átono </a:t>
            </a:r>
            <a:r>
              <a:rPr lang="es-ES" i="1"/>
              <a:t>le/les </a:t>
            </a:r>
            <a:r>
              <a:rPr lang="es-ES"/>
              <a:t> en 3ª persona (o el resto de pronombres de CIND: me, te, le/se, nos, os, les).</a:t>
            </a:r>
          </a:p>
          <a:p>
            <a:pPr lvl="1"/>
            <a:r>
              <a:rPr lang="es-ES"/>
              <a:t>El pronombre y el complemento pueden aparecer juntos (reduplicación). </a:t>
            </a:r>
          </a:p>
          <a:p>
            <a:pPr lvl="2"/>
            <a:r>
              <a:rPr lang="es-ES">
                <a:solidFill>
                  <a:srgbClr val="FF0000"/>
                </a:solidFill>
              </a:rPr>
              <a:t>Esta última va a ser la prueba que vamos a utilizar</a:t>
            </a:r>
          </a:p>
          <a:p>
            <a:pPr marL="57150" indent="0">
              <a:buNone/>
            </a:pPr>
            <a:r>
              <a:rPr lang="es-ES"/>
              <a:t>*Ejemplos: </a:t>
            </a:r>
          </a:p>
          <a:p>
            <a:pPr marL="57150" indent="0">
              <a:buNone/>
            </a:pPr>
            <a:r>
              <a:rPr lang="es-ES" b="1">
                <a:solidFill>
                  <a:schemeClr val="accent6"/>
                </a:solidFill>
              </a:rPr>
              <a:t>→ </a:t>
            </a:r>
            <a:r>
              <a:rPr lang="es-ES" b="1">
                <a:solidFill>
                  <a:srgbClr val="00B050"/>
                </a:solidFill>
              </a:rPr>
              <a:t>Les</a:t>
            </a:r>
            <a:r>
              <a:rPr lang="es-ES" b="1">
                <a:solidFill>
                  <a:schemeClr val="accent6"/>
                </a:solidFill>
              </a:rPr>
              <a:t> gustan mucho las carreras</a:t>
            </a:r>
          </a:p>
          <a:p>
            <a:pPr marL="57150" indent="0">
              <a:buNone/>
            </a:pPr>
            <a:r>
              <a:rPr lang="es-ES" b="1">
                <a:solidFill>
                  <a:schemeClr val="accent6"/>
                </a:solidFill>
              </a:rPr>
              <a:t>	&gt;&gt; </a:t>
            </a:r>
            <a:r>
              <a:rPr lang="es-ES" b="1" u="sng">
                <a:solidFill>
                  <a:srgbClr val="00B050"/>
                </a:solidFill>
              </a:rPr>
              <a:t>A ellos</a:t>
            </a:r>
            <a:r>
              <a:rPr lang="es-ES">
                <a:solidFill>
                  <a:srgbClr val="00B050"/>
                </a:solidFill>
              </a:rPr>
              <a:t> </a:t>
            </a:r>
            <a:r>
              <a:rPr lang="es-ES" b="1">
                <a:solidFill>
                  <a:srgbClr val="00B050"/>
                </a:solidFill>
              </a:rPr>
              <a:t>les</a:t>
            </a:r>
            <a:r>
              <a:rPr lang="es-ES" b="1">
                <a:solidFill>
                  <a:schemeClr val="accent6"/>
                </a:solidFill>
              </a:rPr>
              <a:t> gustan mucho las carreras</a:t>
            </a:r>
          </a:p>
          <a:p>
            <a:pPr marL="57150" indent="0">
              <a:buNone/>
            </a:pPr>
            <a:r>
              <a:rPr lang="es-ES" b="1">
                <a:solidFill>
                  <a:schemeClr val="accent6"/>
                </a:solidFill>
              </a:rPr>
              <a:t>**Ojo : </a:t>
            </a:r>
            <a:r>
              <a:rPr lang="es-ES" b="1">
                <a:solidFill>
                  <a:srgbClr val="00B050"/>
                </a:solidFill>
              </a:rPr>
              <a:t>A mí </a:t>
            </a:r>
            <a:r>
              <a:rPr lang="es-ES" b="1" u="sng">
                <a:solidFill>
                  <a:srgbClr val="00B050"/>
                </a:solidFill>
              </a:rPr>
              <a:t>me</a:t>
            </a:r>
            <a:r>
              <a:rPr lang="es-ES" b="1">
                <a:solidFill>
                  <a:srgbClr val="00B050"/>
                </a:solidFill>
              </a:rPr>
              <a:t> </a:t>
            </a:r>
            <a:r>
              <a:rPr lang="es-ES" b="1">
                <a:solidFill>
                  <a:schemeClr val="accent6"/>
                </a:solidFill>
              </a:rPr>
              <a:t>gustan mucho las carreras</a:t>
            </a:r>
          </a:p>
          <a:p>
            <a:pPr marL="57150" indent="0">
              <a:buNone/>
            </a:pPr>
            <a:r>
              <a:rPr lang="es-ES" b="1">
                <a:solidFill>
                  <a:schemeClr val="accent6"/>
                </a:solidFill>
              </a:rPr>
              <a:t>→ </a:t>
            </a:r>
            <a:r>
              <a:rPr lang="es-ES" b="1" err="1">
                <a:solidFill>
                  <a:schemeClr val="accent6"/>
                </a:solidFill>
              </a:rPr>
              <a:t>Lléva</a:t>
            </a:r>
            <a:r>
              <a:rPr lang="es-ES" b="1">
                <a:solidFill>
                  <a:schemeClr val="accent6"/>
                </a:solidFill>
              </a:rPr>
              <a:t> </a:t>
            </a:r>
            <a:r>
              <a:rPr lang="es-ES" b="1">
                <a:solidFill>
                  <a:srgbClr val="00B050"/>
                </a:solidFill>
              </a:rPr>
              <a:t>a Ana </a:t>
            </a:r>
            <a:r>
              <a:rPr lang="es-ES" b="1">
                <a:solidFill>
                  <a:schemeClr val="accent6"/>
                </a:solidFill>
              </a:rPr>
              <a:t>esos libros &gt;&gt; → Lléva</a:t>
            </a:r>
            <a:r>
              <a:rPr lang="es-ES" b="1">
                <a:solidFill>
                  <a:srgbClr val="00B050"/>
                </a:solidFill>
              </a:rPr>
              <a:t>le</a:t>
            </a:r>
            <a:r>
              <a:rPr lang="es-ES" b="1">
                <a:solidFill>
                  <a:schemeClr val="accent6"/>
                </a:solidFill>
              </a:rPr>
              <a:t> </a:t>
            </a:r>
            <a:r>
              <a:rPr lang="es-ES" b="1" u="sng">
                <a:solidFill>
                  <a:srgbClr val="00B050"/>
                </a:solidFill>
              </a:rPr>
              <a:t>a Ana </a:t>
            </a:r>
            <a:r>
              <a:rPr lang="es-ES" b="1">
                <a:solidFill>
                  <a:schemeClr val="accent6"/>
                </a:solidFill>
              </a:rPr>
              <a:t>esos libros </a:t>
            </a:r>
            <a:endParaRPr lang="es-ES" b="1" u="sng">
              <a:solidFill>
                <a:schemeClr val="accent6"/>
              </a:solidFill>
            </a:endParaRPr>
          </a:p>
        </p:txBody>
      </p:sp>
    </p:spTree>
    <p:extLst>
      <p:ext uri="{BB962C8B-B14F-4D97-AF65-F5344CB8AC3E}">
        <p14:creationId xmlns:p14="http://schemas.microsoft.com/office/powerpoint/2010/main" val="299948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Funciones sintácticas primarias (IV)</a:t>
            </a:r>
          </a:p>
        </p:txBody>
      </p:sp>
      <p:sp>
        <p:nvSpPr>
          <p:cNvPr id="3" name="2 Marcador de contenido"/>
          <p:cNvSpPr>
            <a:spLocks noGrp="1"/>
          </p:cNvSpPr>
          <p:nvPr>
            <p:ph idx="1"/>
          </p:nvPr>
        </p:nvSpPr>
        <p:spPr>
          <a:xfrm>
            <a:off x="457200" y="1600200"/>
            <a:ext cx="8229600" cy="4781128"/>
          </a:xfrm>
        </p:spPr>
        <p:txBody>
          <a:bodyPr>
            <a:normAutofit fontScale="70000" lnSpcReduction="20000"/>
          </a:bodyPr>
          <a:lstStyle/>
          <a:p>
            <a:r>
              <a:rPr lang="es-ES" dirty="0">
                <a:solidFill>
                  <a:srgbClr val="00B050"/>
                </a:solidFill>
              </a:rPr>
              <a:t>COMPLEMENTO CIRCUNSTANCIAL</a:t>
            </a:r>
            <a:r>
              <a:rPr lang="es-ES" dirty="0"/>
              <a:t>: frases que aportan información prescindible desde el punto de vista sintáctico.</a:t>
            </a:r>
          </a:p>
          <a:p>
            <a:pPr lvl="1"/>
            <a:r>
              <a:rPr lang="es-ES" dirty="0"/>
              <a:t>Nunca concuerdan con el SUJ o el CD.</a:t>
            </a:r>
          </a:p>
          <a:p>
            <a:pPr lvl="1"/>
            <a:r>
              <a:rPr lang="es-ES" dirty="0"/>
              <a:t>Si los eliminamos la estructura de la cláusula sigue completa.</a:t>
            </a:r>
          </a:p>
          <a:p>
            <a:pPr lvl="1"/>
            <a:r>
              <a:rPr lang="es-ES" dirty="0"/>
              <a:t>Tipos de complementos circunstanciales: lugar, tiempo, modo…</a:t>
            </a:r>
          </a:p>
          <a:p>
            <a:pPr lvl="2"/>
            <a:r>
              <a:rPr lang="es-ES" dirty="0"/>
              <a:t>También se distinguen: de cantidad, compañía, causa, finalidad, beneficiario, materia, medio e instrumento. </a:t>
            </a:r>
            <a:r>
              <a:rPr lang="es-ES" b="1" dirty="0">
                <a:solidFill>
                  <a:srgbClr val="FF0000"/>
                </a:solidFill>
              </a:rPr>
              <a:t>Pero ignoramos estas distinciones.</a:t>
            </a:r>
            <a:endParaRPr lang="es-ES" b="1" dirty="0"/>
          </a:p>
          <a:p>
            <a:pPr marL="57150" lvl="0" indent="0">
              <a:buNone/>
            </a:pPr>
            <a:r>
              <a:rPr lang="es-ES" sz="3500" dirty="0">
                <a:solidFill>
                  <a:prstClr val="black"/>
                </a:solidFill>
              </a:rPr>
              <a:t>*Ejemplos: </a:t>
            </a:r>
            <a:endParaRPr lang="es-ES" dirty="0"/>
          </a:p>
          <a:p>
            <a:pPr marL="57150" indent="0">
              <a:buNone/>
            </a:pPr>
            <a:r>
              <a:rPr lang="es-ES" b="1" dirty="0">
                <a:solidFill>
                  <a:schemeClr val="accent6"/>
                </a:solidFill>
              </a:rPr>
              <a:t>→ Viene </a:t>
            </a:r>
            <a:r>
              <a:rPr lang="es-ES" sz="3500" b="1" dirty="0">
                <a:solidFill>
                  <a:srgbClr val="00B050"/>
                </a:solidFill>
              </a:rPr>
              <a:t>así</a:t>
            </a:r>
            <a:r>
              <a:rPr lang="es-ES" b="1" dirty="0">
                <a:solidFill>
                  <a:schemeClr val="accent6"/>
                </a:solidFill>
              </a:rPr>
              <a:t> (CCM) </a:t>
            </a:r>
            <a:r>
              <a:rPr lang="es-ES" sz="3500" b="1" dirty="0">
                <a:solidFill>
                  <a:srgbClr val="00B050"/>
                </a:solidFill>
              </a:rPr>
              <a:t>de allí </a:t>
            </a:r>
            <a:r>
              <a:rPr lang="es-ES" b="1" dirty="0">
                <a:solidFill>
                  <a:schemeClr val="accent6"/>
                </a:solidFill>
              </a:rPr>
              <a:t>(CCL) </a:t>
            </a:r>
            <a:r>
              <a:rPr lang="es-ES" sz="3500" b="1" dirty="0">
                <a:solidFill>
                  <a:srgbClr val="00B050"/>
                </a:solidFill>
              </a:rPr>
              <a:t>mañana</a:t>
            </a:r>
            <a:r>
              <a:rPr lang="es-ES" b="1" dirty="0">
                <a:solidFill>
                  <a:schemeClr val="accent6"/>
                </a:solidFill>
              </a:rPr>
              <a:t> (CCT).</a:t>
            </a:r>
          </a:p>
          <a:p>
            <a:pPr marL="57150" indent="0">
              <a:buNone/>
            </a:pPr>
            <a:r>
              <a:rPr lang="es-ES" b="1" dirty="0">
                <a:solidFill>
                  <a:schemeClr val="accent6"/>
                </a:solidFill>
              </a:rPr>
              <a:t>→ Sale </a:t>
            </a:r>
            <a:r>
              <a:rPr lang="es-ES" sz="3500" b="1" dirty="0">
                <a:solidFill>
                  <a:srgbClr val="00B050"/>
                </a:solidFill>
              </a:rPr>
              <a:t>mucho</a:t>
            </a:r>
            <a:r>
              <a:rPr lang="es-ES" b="1" dirty="0">
                <a:solidFill>
                  <a:schemeClr val="accent6"/>
                </a:solidFill>
              </a:rPr>
              <a:t> (CC de cantidad) </a:t>
            </a:r>
            <a:r>
              <a:rPr lang="es-ES" sz="3500" b="1" dirty="0">
                <a:solidFill>
                  <a:srgbClr val="00B050"/>
                </a:solidFill>
              </a:rPr>
              <a:t>con ellos </a:t>
            </a:r>
            <a:r>
              <a:rPr lang="es-ES" b="1" dirty="0">
                <a:solidFill>
                  <a:schemeClr val="accent6"/>
                </a:solidFill>
              </a:rPr>
              <a:t>(CC de compañía) </a:t>
            </a:r>
            <a:r>
              <a:rPr lang="es-ES" sz="3500" b="1" dirty="0">
                <a:solidFill>
                  <a:srgbClr val="00B050"/>
                </a:solidFill>
              </a:rPr>
              <a:t>por</a:t>
            </a:r>
            <a:r>
              <a:rPr lang="es-ES" b="1" dirty="0">
                <a:solidFill>
                  <a:schemeClr val="accent6"/>
                </a:solidFill>
              </a:rPr>
              <a:t> </a:t>
            </a:r>
            <a:r>
              <a:rPr lang="es-ES" sz="3500" b="1" dirty="0">
                <a:solidFill>
                  <a:srgbClr val="00B050"/>
                </a:solidFill>
              </a:rPr>
              <a:t>compasión</a:t>
            </a:r>
            <a:r>
              <a:rPr lang="es-ES" b="1" dirty="0">
                <a:solidFill>
                  <a:schemeClr val="accent6"/>
                </a:solidFill>
              </a:rPr>
              <a:t> (CC de causa). Lo hace </a:t>
            </a:r>
            <a:r>
              <a:rPr lang="es-ES" sz="3500" b="1" dirty="0">
                <a:solidFill>
                  <a:srgbClr val="00B050"/>
                </a:solidFill>
              </a:rPr>
              <a:t>para quedar bien </a:t>
            </a:r>
            <a:r>
              <a:rPr lang="es-ES" b="1" dirty="0">
                <a:solidFill>
                  <a:schemeClr val="accent6"/>
                </a:solidFill>
              </a:rPr>
              <a:t>(CCF). Compró una aguja </a:t>
            </a:r>
            <a:r>
              <a:rPr lang="es-ES" sz="3500" b="1" dirty="0">
                <a:solidFill>
                  <a:srgbClr val="00B050"/>
                </a:solidFill>
              </a:rPr>
              <a:t>de acero </a:t>
            </a:r>
            <a:r>
              <a:rPr lang="es-ES" b="1" dirty="0">
                <a:solidFill>
                  <a:schemeClr val="accent6"/>
                </a:solidFill>
              </a:rPr>
              <a:t>(CC de materia) </a:t>
            </a:r>
            <a:r>
              <a:rPr lang="es-ES" sz="3500" b="1" dirty="0">
                <a:solidFill>
                  <a:srgbClr val="00B050"/>
                </a:solidFill>
              </a:rPr>
              <a:t>para Ana </a:t>
            </a:r>
            <a:r>
              <a:rPr lang="es-ES" b="1" dirty="0">
                <a:solidFill>
                  <a:schemeClr val="accent6"/>
                </a:solidFill>
              </a:rPr>
              <a:t>(CCB). Lo envió </a:t>
            </a:r>
            <a:r>
              <a:rPr lang="es-ES" sz="3500" b="1" dirty="0">
                <a:solidFill>
                  <a:srgbClr val="00B050"/>
                </a:solidFill>
              </a:rPr>
              <a:t>por envío urgente </a:t>
            </a:r>
            <a:r>
              <a:rPr lang="es-ES" b="1" dirty="0">
                <a:solidFill>
                  <a:schemeClr val="accent6"/>
                </a:solidFill>
              </a:rPr>
              <a:t>(CC de medio). Lo hizo </a:t>
            </a:r>
            <a:r>
              <a:rPr lang="es-ES" sz="3500" b="1" dirty="0">
                <a:solidFill>
                  <a:srgbClr val="00B050"/>
                </a:solidFill>
              </a:rPr>
              <a:t>con una pala </a:t>
            </a:r>
            <a:r>
              <a:rPr lang="es-ES" b="1" dirty="0">
                <a:solidFill>
                  <a:schemeClr val="accent6"/>
                </a:solidFill>
              </a:rPr>
              <a:t>(CCI).</a:t>
            </a:r>
          </a:p>
          <a:p>
            <a:pPr marL="57150" indent="0">
              <a:buNone/>
            </a:pPr>
            <a:endParaRPr lang="es-ES" b="1" dirty="0">
              <a:solidFill>
                <a:schemeClr val="accent6"/>
              </a:solidFill>
            </a:endParaRPr>
          </a:p>
          <a:p>
            <a:pPr marL="57150" indent="0">
              <a:buNone/>
            </a:pPr>
            <a:endParaRPr lang="es-ES" b="1" u="sng" dirty="0">
              <a:solidFill>
                <a:schemeClr val="accent6"/>
              </a:solidFill>
            </a:endParaRPr>
          </a:p>
        </p:txBody>
      </p:sp>
    </p:spTree>
    <p:extLst>
      <p:ext uri="{BB962C8B-B14F-4D97-AF65-F5344CB8AC3E}">
        <p14:creationId xmlns:p14="http://schemas.microsoft.com/office/powerpoint/2010/main" val="1627260604"/>
      </p:ext>
    </p:extLst>
  </p:cSld>
  <p:clrMapOvr>
    <a:masterClrMapping/>
  </p:clrMapOvr>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1515</TotalTime>
  <Words>5611</Words>
  <Application>Microsoft Office PowerPoint</Application>
  <PresentationFormat>Presentación en pantalla (4:3)</PresentationFormat>
  <Paragraphs>807</Paragraphs>
  <Slides>54</Slides>
  <Notes>48</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54</vt:i4>
      </vt:variant>
    </vt:vector>
  </HeadingPairs>
  <TitlesOfParts>
    <vt:vector size="57" baseType="lpstr">
      <vt:lpstr>Arial</vt:lpstr>
      <vt:lpstr>Calibri</vt:lpstr>
      <vt:lpstr>Tema de Office</vt:lpstr>
      <vt:lpstr>La sintaxis</vt:lpstr>
      <vt:lpstr>La sintaxis</vt:lpstr>
      <vt:lpstr>La frase</vt:lpstr>
      <vt:lpstr>Tipos de frases (II)</vt:lpstr>
      <vt:lpstr>La cláusula simple</vt:lpstr>
      <vt:lpstr>Funciones sintácticas primarias (I)</vt:lpstr>
      <vt:lpstr>Funciones sintácticas primarias (II)</vt:lpstr>
      <vt:lpstr>Funciones sintácticas primarias (III)</vt:lpstr>
      <vt:lpstr>Funciones sintácticas primarias (IV)</vt:lpstr>
      <vt:lpstr>Funciones sintácticas primarias (V)</vt:lpstr>
      <vt:lpstr>Funciones sintácticas primarias (VI)</vt:lpstr>
      <vt:lpstr>Funciones sintácticas primarias (VII)</vt:lpstr>
      <vt:lpstr>Funciones sintácticas primarias (VIII)</vt:lpstr>
      <vt:lpstr>Modificadores clausales</vt:lpstr>
      <vt:lpstr>Las funciones primarias: Análisis sintáctico</vt:lpstr>
      <vt:lpstr>Las diferentes teorías</vt:lpstr>
      <vt:lpstr>Teoría funcionalista</vt:lpstr>
      <vt:lpstr>Análisis sintáctico: SUJ</vt:lpstr>
      <vt:lpstr>Análisis sintáctico: CD</vt:lpstr>
      <vt:lpstr>Análisis sintáctico: CIND</vt:lpstr>
      <vt:lpstr>Análisis sintáctico: SUPL</vt:lpstr>
      <vt:lpstr>Análisis sintáctico: MOD. CL.</vt:lpstr>
      <vt:lpstr>Clasificaciones de los diferentes tipos de cláusulas</vt:lpstr>
      <vt:lpstr>La modalidad oracional (I)</vt:lpstr>
      <vt:lpstr>La modalidad oracional (II)</vt:lpstr>
      <vt:lpstr>La modalidad oracional (III)</vt:lpstr>
      <vt:lpstr>La modalidad oracional (IV)</vt:lpstr>
      <vt:lpstr>Según la relación SUJ-PRED</vt:lpstr>
      <vt:lpstr>Según la estructura del PRED (I)</vt:lpstr>
      <vt:lpstr>Según la estructura del PRED (II)</vt:lpstr>
      <vt:lpstr>El pronombre «SE»</vt:lpstr>
      <vt:lpstr>Los pronombres «me, te, nos, os»</vt:lpstr>
      <vt:lpstr>Las cláusulas complejas</vt:lpstr>
      <vt:lpstr>La subordinación</vt:lpstr>
      <vt:lpstr>En la teoría funcionalista:</vt:lpstr>
      <vt:lpstr>Subordinadas sustantivas (I)</vt:lpstr>
      <vt:lpstr>Subordinadas sustantivas (II)</vt:lpstr>
      <vt:lpstr>Subordinadas sustantivas (III)</vt:lpstr>
      <vt:lpstr>Subordinadas adjetivas (I)</vt:lpstr>
      <vt:lpstr>Subordinadas adjetivas (II)</vt:lpstr>
      <vt:lpstr>Subordinadas adjetivas (III)</vt:lpstr>
      <vt:lpstr>Las cláusulas monoclausales con cláusula subordinada: sustantivas y adjetivas</vt:lpstr>
      <vt:lpstr>Análisis sintáctico: subordinada sustantiva I</vt:lpstr>
      <vt:lpstr>Cfr. con el análisis tradicional:</vt:lpstr>
      <vt:lpstr>Análisis sintáctico: subordinada sustantiva II</vt:lpstr>
      <vt:lpstr>Cfr. con el análisis tradicional:</vt:lpstr>
      <vt:lpstr>Análisis sintáctico: subordinada adjetiva II</vt:lpstr>
      <vt:lpstr>Análisis sintáctico: subordinada adjetiva II</vt:lpstr>
      <vt:lpstr>Subordinadas adverbiales</vt:lpstr>
      <vt:lpstr>Estructura coordinada*</vt:lpstr>
      <vt:lpstr>Oración estructura coordinada I</vt:lpstr>
      <vt:lpstr>Oración estructura coordinada* II</vt:lpstr>
      <vt:lpstr>Oración bipolar I</vt:lpstr>
      <vt:lpstr>Oración bipolar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sintaxis</dc:title>
  <dc:creator>Profe - Maider Rodríguez Puy</dc:creator>
  <cp:lastModifiedBy>Yago Rodríguez Puy</cp:lastModifiedBy>
  <cp:revision>154</cp:revision>
  <cp:lastPrinted>2019-11-06T19:32:02Z</cp:lastPrinted>
  <dcterms:created xsi:type="dcterms:W3CDTF">2016-10-07T10:55:43Z</dcterms:created>
  <dcterms:modified xsi:type="dcterms:W3CDTF">2020-01-13T22:29:33Z</dcterms:modified>
</cp:coreProperties>
</file>