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54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53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61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631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878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13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077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93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04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48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101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9101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607A-E96F-45D3-A753-EEE44ED58736}" type="datetimeFigureOut">
              <a:rPr lang="es-ES" smtClean="0"/>
              <a:t>09/03/2021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E0F24-7A36-433A-BB72-27F7B66B6B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952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1" y="276457"/>
            <a:ext cx="4076700" cy="5715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271" y="276457"/>
            <a:ext cx="74009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8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467" y="561109"/>
            <a:ext cx="7205526" cy="5615854"/>
          </a:xfrm>
        </p:spPr>
      </p:pic>
    </p:spTree>
    <p:extLst>
      <p:ext uri="{BB962C8B-B14F-4D97-AF65-F5344CB8AC3E}">
        <p14:creationId xmlns:p14="http://schemas.microsoft.com/office/powerpoint/2010/main" val="377437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917" y="365125"/>
            <a:ext cx="9129120" cy="6082276"/>
          </a:xfrm>
        </p:spPr>
      </p:pic>
    </p:spTree>
    <p:extLst>
      <p:ext uri="{BB962C8B-B14F-4D97-AF65-F5344CB8AC3E}">
        <p14:creationId xmlns:p14="http://schemas.microsoft.com/office/powerpoint/2010/main" val="542736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172" y="623455"/>
            <a:ext cx="8839656" cy="58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09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6" y="1009096"/>
            <a:ext cx="7764052" cy="5391704"/>
          </a:xfrm>
        </p:spPr>
      </p:pic>
    </p:spTree>
    <p:extLst>
      <p:ext uri="{BB962C8B-B14F-4D97-AF65-F5344CB8AC3E}">
        <p14:creationId xmlns:p14="http://schemas.microsoft.com/office/powerpoint/2010/main" val="341512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00932"/>
            <a:ext cx="9319620" cy="5242286"/>
          </a:xfrm>
        </p:spPr>
      </p:pic>
    </p:spTree>
    <p:extLst>
      <p:ext uri="{BB962C8B-B14F-4D97-AF65-F5344CB8AC3E}">
        <p14:creationId xmlns:p14="http://schemas.microsoft.com/office/powerpoint/2010/main" val="2983639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46" y="665018"/>
            <a:ext cx="10131708" cy="5630969"/>
          </a:xfrm>
        </p:spPr>
      </p:pic>
    </p:spTree>
    <p:extLst>
      <p:ext uri="{BB962C8B-B14F-4D97-AF65-F5344CB8AC3E}">
        <p14:creationId xmlns:p14="http://schemas.microsoft.com/office/powerpoint/2010/main" val="111785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012" y="281204"/>
            <a:ext cx="8769061" cy="6576796"/>
          </a:xfrm>
        </p:spPr>
      </p:pic>
    </p:spTree>
    <p:extLst>
      <p:ext uri="{BB962C8B-B14F-4D97-AF65-F5344CB8AC3E}">
        <p14:creationId xmlns:p14="http://schemas.microsoft.com/office/powerpoint/2010/main" val="76262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72" y="222106"/>
            <a:ext cx="9501056" cy="6635894"/>
          </a:xfrm>
        </p:spPr>
      </p:pic>
    </p:spTree>
    <p:extLst>
      <p:ext uri="{BB962C8B-B14F-4D97-AF65-F5344CB8AC3E}">
        <p14:creationId xmlns:p14="http://schemas.microsoft.com/office/powerpoint/2010/main" val="2885049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22613" cy="4351338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745" y="680904"/>
            <a:ext cx="7786255" cy="617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1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91" y="0"/>
            <a:ext cx="10266218" cy="6844145"/>
          </a:xfrm>
        </p:spPr>
      </p:pic>
    </p:spTree>
    <p:extLst>
      <p:ext uri="{BB962C8B-B14F-4D97-AF65-F5344CB8AC3E}">
        <p14:creationId xmlns:p14="http://schemas.microsoft.com/office/powerpoint/2010/main" val="380000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598" y="1"/>
            <a:ext cx="9048820" cy="678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55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82" y="0"/>
            <a:ext cx="8950036" cy="6581719"/>
          </a:xfrm>
        </p:spPr>
      </p:pic>
    </p:spTree>
    <p:extLst>
      <p:ext uri="{BB962C8B-B14F-4D97-AF65-F5344CB8AC3E}">
        <p14:creationId xmlns:p14="http://schemas.microsoft.com/office/powerpoint/2010/main" val="3793236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968" y="0"/>
            <a:ext cx="5071287" cy="6763831"/>
          </a:xfrm>
        </p:spPr>
      </p:pic>
    </p:spTree>
    <p:extLst>
      <p:ext uri="{BB962C8B-B14F-4D97-AF65-F5344CB8AC3E}">
        <p14:creationId xmlns:p14="http://schemas.microsoft.com/office/powerpoint/2010/main" val="708459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86" y="178087"/>
            <a:ext cx="9993028" cy="6471307"/>
          </a:xfrm>
        </p:spPr>
      </p:pic>
    </p:spTree>
    <p:extLst>
      <p:ext uri="{BB962C8B-B14F-4D97-AF65-F5344CB8AC3E}">
        <p14:creationId xmlns:p14="http://schemas.microsoft.com/office/powerpoint/2010/main" val="1906427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5153891" cy="6871856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-695962"/>
            <a:ext cx="5292436" cy="82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64518" cy="4351338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099" y="2348345"/>
            <a:ext cx="6732902" cy="450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82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36" y="365125"/>
            <a:ext cx="11157527" cy="6276109"/>
          </a:xfrm>
        </p:spPr>
      </p:pic>
    </p:spTree>
    <p:extLst>
      <p:ext uri="{BB962C8B-B14F-4D97-AF65-F5344CB8AC3E}">
        <p14:creationId xmlns:p14="http://schemas.microsoft.com/office/powerpoint/2010/main" val="13210422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Panorámica</PresentationFormat>
  <Paragraphs>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</dc:creator>
  <cp:lastModifiedBy>Carlos</cp:lastModifiedBy>
  <cp:revision>3</cp:revision>
  <dcterms:created xsi:type="dcterms:W3CDTF">2021-03-09T21:58:24Z</dcterms:created>
  <dcterms:modified xsi:type="dcterms:W3CDTF">2021-03-09T22:18:58Z</dcterms:modified>
</cp:coreProperties>
</file>