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57" r:id="rId4"/>
    <p:sldId id="256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9-12T19:28:18.7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235 77 6447 0 0,'0'0'142'0'0,"0"0"22"0"0,1-1 102 0 0,1-6-198 0 0,5-28 1863 0 0,-7 29-1782 0 0,2 0-61 0 0,5-12 4713 0 0,-7 14-1442 0 0,-5 11-3415 0 0,-9 26 66 0 0,-16 51 0 0 0,2-4-14 0 0,7-22 260 0 0,-22 98 0 0 0,1 63 570 0 0,35-178-724 0 0,-10 61 552 0 0,-11 63-700 0 0,21-124 46 0 0,1 1 0 0 0,3-1 0 0 0,1 1 0 0 0,4 43 0 0 0,-2-81 534 0 0,2 9-2392 0 0,0-11 437 0 0,2-7 734 0 0,1-5-465 0 0,0 0 0 0 0,6-20 0 0 0,-7 14 128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9-12T19:28:19.8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417 0 6447 0 0,'0'0'298'0'0,"0"0"-10"0"0,0 0-118 0 0,0 0 206 0 0,0 0 111 0 0,0 0 22 0 0,0 0 3 0 0,1 2 0 0 0,4 5-267 0 0,0 0 0 0 0,0 0 0 0 0,-1 1 0 0 0,0-1 0 0 0,-1 1 0 0 0,4 13-1 0 0,10 54-408 0 0,-12-52 925 0 0,13 43 0 0 0,11 16-100 0 0,20 48-714 0 0,-40-103 53 0 0,-8-21 0 0 0,1 0 0 0 0,0 0 0 0 0,0 0 0 0 0,4 7 0 0 0,-1-1 82 0 0,1 1-1 0 0,6 26 1 0 0,-4-15 1556 0 0,-7-21-1489 0 0,0 6-133 0 0,-1-2-16 0 0,2-11 0 0 0,-2-5 0 0 0,0-1 0 0 0,-1 1 0 0 0,0-1 0 0 0,-1 1 0 0 0,0-1 0 0 0,-5-15 0 0 0,-3-11 0 0 0,6 23 0 0 0,0 1 0 0 0,-6-14 0 0 0,-6-16 0 0 0,-46-157 0 0 0,51 164 0 0 0,5 14 0 0 0,0 1 0 0 0,-11-20 0 0 0,15 36-6 0 0,-4-17 84 0 0,5 22 87 0 0,-1-1-1 0 0,1 0 1 0 0,0 0 0 0 0,-1 1-1 0 0,1-1 1 0 0,0 1-1 0 0,0-1 1 0 0,-1 1 0 0 0,1 0-1 0 0,-2 0 1 0 0,-2 3-16 0 0,-11 6-129 0 0,-3 3-24 0 0,-5 7 4 0 0,17-14 0 0 0,2-2 0 0 0,-1 1 0 0 0,1 0 0 0 0,0 0 0 0 0,0 0 0 0 0,-7 12 0 0 0,-6 7 0 0 0,-20 37 0 0 0,-18 27 0 0 0,48-77 0 0 0,0-1 0 0 0,-15 16 0 0 0,-4 4 0 0 0,23-25 27 0 0,-1-1 1 0 0,0 1-1 0 0,-9 6 0 0 0,9-7 56 0 0,0 0 1 0 0,0 1-1 0 0,-7 6 1 0 0,8-6 25 0 0,-2 0 0 0 0,1 0 0 0 0,-1-1 0 0 0,1 1 0 0 0,-1-1 0 0 0,-1-1 0 0 0,1 1-1 0 0,0-1 1 0 0,-1 0 0 0 0,1-1 0 0 0,-1 0 0 0 0,0 0 0 0 0,-14 2 0 0 0,20-3-430 0 0,1-1-154 0 0,0 0-761 0 0,0 0-3062 0 0,0 0-1316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9-12T19:31:58.4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1017 825 2759 0 0,'0'0'107'0'0,"0"0"-19"0"0,2 1-11 0 0,4 4 10 0 0,-4-3 278 0 0,-2-2 122 0 0,0 0 22 0 0,0 0-66 0 0,1-1-294 0 0,7-5-133 0 0,3 1-16 0 0,3 4 0 0 0,4 6 341 0 0,-6-1 2120 0 0,-2-2 4812 0 0,-16-13-7036 0 0,-8-15 1131 0 0,13 25-925 0 0,-1-1-294 0 0,-2-4-133 0 0,2 3-16 0 0,0 1 0 0 0,0 0 0 0 0,0 0 0 0 0,0 0 0 0 0,0 0 0 0 0,-1 0 0 0 0,1 0 0 0 0,0 0 0 0 0,-1 1 0 0 0,-3-3 0 0 0,-46-30 0 0 0,50 32 84 0 0,-1 0 0 0 0,1 0 0 0 0,0 0 1 0 0,0 0-1 0 0,1-1 0 0 0,-1 1 0 0 0,-1-3 0 0 0,-11-13 683 0 0,3 10-605 0 0,0 0 1 0 0,0 1-1 0 0,-19-9 0 0 0,15 9-182 0 0,-24-17-1 0 0,6-4 21 0 0,24 19 0 0 0,-1 0 0 0 0,-13-9 0 0 0,-16-8 24 0 0,-18-12 1392 0 0,47 32-1283 0 0,1 0 0 0 0,0-2 0 0 0,0 1-1 0 0,-8-9 1 0 0,11 9-141 0 0,-1 0 0 0 0,0 1 0 0 0,-1 0 0 0 0,0 0 0 0 0,0 1 0 0 0,-10-6 0 0 0,-15-4 8 0 0,-32-20 0 0 0,36 13 0 0 0,-6-2 0 0 0,-22-13 0 0 0,53 36 0 0 0,2 0 0 0 0,1 0 0 0 0,0 1 0 0 0,-1-1 0 0 0,1 0 0 0 0,0 0 0 0 0,0 0 0 0 0,0 0 0 0 0,0 0 0 0 0,-1 0 0 0 0,1 0 0 0 0,1 0 0 0 0,-1 0 0 0 0,-1-2 0 0 0,-52-43 0 0 0,51 43 0 0 0,0 0 0 0 0,0 1 0 0 0,-1-1 0 0 0,1 1 0 0 0,-8-4 0 0 0,7 4 0 0 0,-1-1 0 0 0,1 0 0 0 0,0 1 0 0 0,0-1 0 0 0,-4-4 0 0 0,4 2 0 0 0,2 3 0 0 0,0 0 0 0 0,0 0 0 0 0,0 0 0 0 0,-1 0 0 0 0,1 0 0 0 0,0 0 0 0 0,-1 1 0 0 0,-3-3 0 0 0,-1 2 0 0 0,5 2 0 0 0,0-1 0 0 0,1 1 0 0 0,-1-1 0 0 0,0 0 0 0 0,1 0 0 0 0,-1 1 0 0 0,1-1 0 0 0,-1 0 0 0 0,1 0 0 0 0,-1-1 0 0 0,1 1 0 0 0,0 0 0 0 0,-2-2 0 0 0,-3-5 0 0 0,1 2 0 0 0,-20-14 0 0 0,18 12 0 0 0,4-1 0 0 0,10 3 0 0 0,1 0 0 0 0,1 4 72 0 0,22-6 1460 0 0,-27 6-1443 0 0,1 0 0 0 0,-1 1-1 0 0,1 0 1 0 0,8-1 0 0 0,12 0-89 0 0,-16 2 0 0 0,1 1 0 0 0,-1-1 0 0 0,1 2 0 0 0,9 2 0 0 0,-4-1 0 0 0,-12-3 0 0 0,1 1 0 0 0,-1-1 0 0 0,1 1 0 0 0,-1 0 0 0 0,0 0 0 0 0,1 0 0 0 0,-1 1 0 0 0,0-1 0 0 0,4 4 0 0 0,0-1 0 0 0,0 0 0 0 0,-1-1 0 0 0,1 1 0 0 0,0-1 0 0 0,0 0 0 0 0,8 1 0 0 0,35 17 0 0 0,-37-16 0 0 0,1 1 0 0 0,6 2 0 0 0,-14-4 0 0 0,3 4 0 0 0,1 1 0 0 0,1-1 0 0 0,2 5 0 0 0,-11-8 0 0 0,-1-1 0 0 0,4 7 0 0 0,-10-1 0 0 0,-2-5 0 0 0,4-4 0 0 0,1-1 0 0 0,-16-3 0 0 0,-3 0 0 0 0,0-2 0 0 0,0-1 0 0 0,1 0 0 0 0,0-2 0 0 0,0 0 0 0 0,0-1 0 0 0,-34-23 0 0 0,6 7 0 0 0,33 18 0 0 0,-20-12 0 0 0,28 14 0 0 0,0 2 0 0 0,-1-1 0 0 0,0 1 0 0 0,-10-3 0 0 0,-12-5 0 0 0,24 9 0 0 0,0-1 0 0 0,0 1 0 0 0,0 1 0 0 0,0-1 0 0 0,-7 0 0 0 0,12 2 0 0 0,0 0 0 0 0,0 0 0 0 0,0 0 0 0 0,0 0 0 0 0,1 0 0 0 0,-1-1 0 0 0,0 1 0 0 0,0 0 0 0 0,0 0 0 0 0,0-1 0 0 0,1 1 0 0 0,-1-1 0 0 0,0 1 0 0 0,0-1 0 0 0,1 1 0 0 0,-1-1 0 0 0,0 1 0 0 0,0-2 0 0 0,-1 0 0 0 0,-1-1 0 0 0,0 1 0 0 0,0 0 0 0 0,0 0 0 0 0,-5-3 0 0 0,-1 2 0 0 0,-2 0 0 0 0,1 0 0 0 0,2 1 0 0 0,2 10 0 0 0,5 4 0 0 0,1 4 0 0 0,0-1 0 0 0,2 1 0 0 0,4 19 0 0 0,0 0 0 0 0,-6-33 0 0 0,0 0 0 0 0,0-1 0 0 0,0 1 0 0 0,0 0 0 0 0,0-1 0 0 0,1 1 0 0 0,-1 0 0 0 0,1-1 0 0 0,-1 1 0 0 0,1 0 0 0 0,0-1 0 0 0,1 3 0 0 0,1 1 0 0 0,7 41 0 0 0,-5-23 0 0 0,9 30 0 0 0,-11-32 0 0 0,-2-16 0 0 0,0-1 0 0 0,-1 1 0 0 0,2 0 0 0 0,-1 0 0 0 0,0 0 0 0 0,1-1 0 0 0,0 1 0 0 0,5 8 0 0 0,13 29-5 0 0,-16-33-54 0 0,-3-7-278 0 0,0 0-138 0 0,1 1 439 0 0,11 16-3892 0 0,-5-11 2904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33FE3-84D5-4DF6-9CDD-B6A2DC860DCE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EB3B3-754D-4089-8A60-528FF2CCB7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9521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4EB3B3-754D-4089-8A60-528FF2CCB7C8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2031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8C98C9-1CEB-46A2-BE58-33A07BE83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EBAC02-04E0-4B98-9DBE-C384429128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6DDCC9-13F2-4887-A45E-2A0DD4E5F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C9E00B-DAD3-4D49-8AF8-E30C06807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7FC5B3-A182-4167-BA40-990343BCC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238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FC4D8-7DB7-4B4E-BF07-882E4DF2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B945D4-3A5B-4F01-BDA2-F460E98CA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9B800D-0385-4229-A634-4E782809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B7AD60-C76B-489C-AF77-14529877B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232095-D210-4EBE-8A6F-FE930920D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454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7E0B5E-2BFA-477D-ACB7-C9867130C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F2B3FB-8248-4730-B752-57D2590EF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BA853E-8689-434A-8221-5204020A9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A7696D-F7F9-4DE6-91B1-411CD5EA0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CA82FB-873A-4B78-BC17-B594E7EBC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1831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CFD3A9-5E2A-4BE2-9613-CC42F1DB1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EA56BD-DC85-4527-9FBA-D739FC560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814637-4331-4060-8616-B207635B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A7E5BC-1F0A-42A3-A10B-1006E2CF1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A13F42-9254-4609-B0EF-A5B544EFE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524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B20E02-59C2-47BB-B5FC-122E11AF8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364269-E333-46D2-A812-0A60682B0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4EC8E0-7FBE-4E93-8AA3-0CE1AB927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3FE053-9A24-4B42-AEC4-684882A9F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96D75C-130C-41FC-84ED-B6BFBB2B1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24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3252EC-0D87-4177-93C6-D4379603B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56F17B-767D-4B4B-9B42-945401A376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68B400-174F-4130-96B0-BC0098956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A2A2A8-1BD5-4FF8-B960-647A52790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4205293-6AD3-4EF4-8794-995D41030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81CDDF-EA79-4F49-BE37-956ABE1D8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5487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B923F3-8416-4356-9CCA-DC98592EC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74FF67-9947-44A0-A671-91669AC14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7FB39FB-AF03-4962-99E3-0C5D7D323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CE24700-BDAA-48AE-B7F9-1D2628E7E6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3074301-747E-499E-B157-745F52C83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0EE815A-1C94-41EE-901F-5F505115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0CB868E-7F15-416B-A7C1-6BD2C6BEA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CE2764B-26CF-47E8-B85C-54ED2B0D4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73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1E982F-11AE-4085-97F8-2D559E54B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9CCE6DC-26AA-4329-9E34-48723539E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75B7FB-7276-424B-9007-E88BDDC57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5AC29DF-F80D-4519-AB7F-13F179F85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573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2AE3AE7-2E28-4937-83FC-C6A81EE19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85CD5A1-C471-4041-8269-C3961CF2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B5BCC18-CA41-475E-BAA0-79D220781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2607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79FD4-EE87-4013-8D55-9E44ADC69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5C46AE-881D-4FA6-AB51-140FD9938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0D2A6FD-C47C-42D6-9B1B-7E1E3FC42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5AC278-DED3-4FB2-8390-0A788942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F2F35B-6ECB-43B3-8066-94513550C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ED4174-DB0C-40A1-A0BC-AAC78340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804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DA4F3B-ADEE-418E-9EA0-18D828424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5DA2FFE-C24E-40F6-9117-7C5BFCD94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D9CA4A-7491-42DD-BBF5-9FAE0213BF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56F44D-BD7E-425E-B821-32E86F70A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271D2B-8127-4A52-9AB5-EC3B0B55B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0D507F-EED5-4C4A-9776-ED6FA6B59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673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29BF47B-B726-4E12-8837-0D2FE5183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8204A98-33F5-4B3D-8A84-24004B0B9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8B7B0C-4359-4811-9DA2-4CD58C7E72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57C73-6842-481F-B476-ED5453627CA3}" type="datetimeFigureOut">
              <a:rPr lang="es-ES" smtClean="0"/>
              <a:t>12/09/2020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3F2050-9C32-41A6-A982-42F4653A69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739F66-4077-4EF0-9A75-21C3C9D512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6F329-7D93-4EA0-A24B-D102919F5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1168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54BB22A5-16E9-41EC-B13F-D8E6DE0896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187" y="1562100"/>
            <a:ext cx="9191625" cy="3733800"/>
          </a:xfrm>
          <a:prstGeom prst="rect">
            <a:avLst/>
          </a:prstGeom>
        </p:spPr>
      </p:pic>
      <p:grpSp>
        <p:nvGrpSpPr>
          <p:cNvPr id="19" name="Grupo 18">
            <a:extLst>
              <a:ext uri="{FF2B5EF4-FFF2-40B4-BE49-F238E27FC236}">
                <a16:creationId xmlns:a16="http://schemas.microsoft.com/office/drawing/2014/main" id="{A5FB11C0-32EC-4B80-8A08-256F91B87B33}"/>
              </a:ext>
            </a:extLst>
          </p:cNvPr>
          <p:cNvGrpSpPr/>
          <p:nvPr/>
        </p:nvGrpSpPr>
        <p:grpSpPr>
          <a:xfrm>
            <a:off x="6683540" y="4725200"/>
            <a:ext cx="225720" cy="500760"/>
            <a:chOff x="6683540" y="4725200"/>
            <a:chExt cx="225720" cy="500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7E4F652E-B2FC-4CCC-90D0-0BC7AC8B6F61}"/>
                    </a:ext>
                  </a:extLst>
                </p14:cNvPr>
                <p14:cNvContentPartPr/>
                <p14:nvPr/>
              </p14:nvContentPartPr>
              <p14:xfrm>
                <a:off x="6764180" y="4788560"/>
                <a:ext cx="91440" cy="437400"/>
              </p14:xfrm>
            </p:contentPart>
          </mc:Choice>
          <mc:Fallback xmlns=""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7E4F652E-B2FC-4CCC-90D0-0BC7AC8B6F61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755540" y="4779560"/>
                  <a:ext cx="109080" cy="45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453BA5BC-158E-44A9-806C-102B57CF0CCE}"/>
                    </a:ext>
                  </a:extLst>
                </p14:cNvPr>
                <p14:cNvContentPartPr/>
                <p14:nvPr/>
              </p14:nvContentPartPr>
              <p14:xfrm>
                <a:off x="6683540" y="4725200"/>
                <a:ext cx="225720" cy="221400"/>
              </p14:xfrm>
            </p:contentPart>
          </mc:Choice>
          <mc:Fallback xmlns=""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453BA5BC-158E-44A9-806C-102B57CF0CCE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674900" y="4716200"/>
                  <a:ext cx="243360" cy="2390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95398649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C086646-D8CB-4FD1-9BC9-82DE390FC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AD591D5C-5F20-4419-9B79-8D4C4F17DCA6}"/>
                  </a:ext>
                </a:extLst>
              </p14:cNvPr>
              <p14:cNvContentPartPr/>
              <p14:nvPr/>
            </p14:nvContentPartPr>
            <p14:xfrm>
              <a:off x="7067300" y="2869760"/>
              <a:ext cx="396360" cy="299880"/>
            </p14:xfrm>
          </p:contentPart>
        </mc:Choice>
        <mc:Fallback xmlns=""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AD591D5C-5F20-4419-9B79-8D4C4F17DCA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058660" y="2860760"/>
                <a:ext cx="414000" cy="317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636231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F4EE120-70A8-41CA-BB29-0F9760627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287" y="1462087"/>
            <a:ext cx="9115425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61734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8F25752-83A6-4627-8585-C41228BC0B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5287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Panorámica</PresentationFormat>
  <Paragraphs>1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mercedes pazos pardos</dc:creator>
  <cp:lastModifiedBy>mercedes pazos pardos</cp:lastModifiedBy>
  <cp:revision>4</cp:revision>
  <dcterms:created xsi:type="dcterms:W3CDTF">2020-09-12T19:18:29Z</dcterms:created>
  <dcterms:modified xsi:type="dcterms:W3CDTF">2020-09-12T20:01:20Z</dcterms:modified>
</cp:coreProperties>
</file>