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92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82" r:id="rId17"/>
    <p:sldId id="285" r:id="rId18"/>
    <p:sldId id="284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3" r:id="rId31"/>
    <p:sldId id="286" r:id="rId32"/>
    <p:sldId id="287" r:id="rId33"/>
  </p:sldIdLst>
  <p:sldSz cx="12192000" cy="6858000"/>
  <p:notesSz cx="7559675" cy="10691813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7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fld id="{1A3C55E2-1843-42D2-B900-0B26093A7D44}" type="datetime">
              <a:rPr lang="es-ES" sz="1000" b="0" strike="noStrike" spc="-1" smtClean="0">
                <a:solidFill>
                  <a:srgbClr val="0D0D0D"/>
                </a:solidFill>
                <a:latin typeface="Tw Cen MT Condensed"/>
              </a:rPr>
              <a:t>25/09/2025</a:t>
            </a:fld>
            <a:endParaRPr lang="gl-ES" sz="1000" b="0" strike="noStrike" spc="-1">
              <a:latin typeface="Times New Roman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gl-ES" sz="2400" b="0" strike="noStrike" spc="-1">
              <a:latin typeface="Times New Roman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fld id="{4AFB1283-45C6-452D-A911-F76AEF0A2AE7}" type="slidenum">
              <a:rPr lang="es-ES" sz="1000" b="0" strike="noStrike" spc="-1" smtClean="0">
                <a:solidFill>
                  <a:srgbClr val="0D0D0D"/>
                </a:solidFill>
                <a:latin typeface="Tw Cen MT Condensed"/>
              </a:rPr>
              <a:t>‹Nº›</a:t>
            </a:fld>
            <a:endParaRPr lang="gl-ES" sz="10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1240938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 panorámic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fld id="{1A3C55E2-1843-42D2-B900-0B26093A7D44}" type="datetime">
              <a:rPr lang="es-ES" sz="1000" b="0" strike="noStrike" spc="-1" smtClean="0">
                <a:solidFill>
                  <a:srgbClr val="0D0D0D"/>
                </a:solidFill>
                <a:latin typeface="Tw Cen MT Condensed"/>
              </a:rPr>
              <a:t>25/09/2025</a:t>
            </a:fld>
            <a:endParaRPr lang="gl-ES" sz="1000" b="0" strike="noStrike" spc="-1">
              <a:latin typeface="Times New Roman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gl-ES" sz="2400" b="0" strike="noStrike" spc="-1">
              <a:latin typeface="Times New Roman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fld id="{4AFB1283-45C6-452D-A911-F76AEF0A2AE7}" type="slidenum">
              <a:rPr lang="es-ES" sz="1000" b="0" strike="noStrike" spc="-1" smtClean="0">
                <a:solidFill>
                  <a:srgbClr val="0D0D0D"/>
                </a:solidFill>
                <a:latin typeface="Tw Cen MT Condensed"/>
              </a:rPr>
              <a:t>‹Nº›</a:t>
            </a:fld>
            <a:endParaRPr lang="gl-ES" sz="10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325033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fld id="{1A3C55E2-1843-42D2-B900-0B26093A7D44}" type="datetime">
              <a:rPr lang="es-ES" sz="1000" b="0" strike="noStrike" spc="-1" smtClean="0">
                <a:solidFill>
                  <a:srgbClr val="0D0D0D"/>
                </a:solidFill>
                <a:latin typeface="Tw Cen MT Condensed"/>
              </a:rPr>
              <a:t>25/09/2025</a:t>
            </a:fld>
            <a:endParaRPr lang="gl-ES" sz="1000" b="0" strike="noStrike" spc="-1">
              <a:latin typeface="Times New Roman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gl-ES" sz="2400" b="0" strike="noStrike" spc="-1">
              <a:latin typeface="Times New Roman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fld id="{4AFB1283-45C6-452D-A911-F76AEF0A2AE7}" type="slidenum">
              <a:rPr lang="es-ES" sz="1000" b="0" strike="noStrike" spc="-1" smtClean="0">
                <a:solidFill>
                  <a:srgbClr val="0D0D0D"/>
                </a:solidFill>
                <a:latin typeface="Tw Cen MT Condensed"/>
              </a:rPr>
              <a:t>‹Nº›</a:t>
            </a:fld>
            <a:endParaRPr lang="gl-ES" sz="10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211848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>
          <a:xfrm>
            <a:off x="1930400" y="3771174"/>
            <a:ext cx="7385828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fld id="{1A3C55E2-1843-42D2-B900-0B26093A7D44}" type="datetime">
              <a:rPr lang="es-ES" sz="1000" b="0" strike="noStrike" spc="-1" smtClean="0">
                <a:solidFill>
                  <a:srgbClr val="0D0D0D"/>
                </a:solidFill>
                <a:latin typeface="Tw Cen MT Condensed"/>
              </a:rPr>
              <a:t>25/09/2025</a:t>
            </a:fld>
            <a:endParaRPr lang="gl-ES" sz="1000" b="0" strike="noStrike" spc="-1">
              <a:latin typeface="Times New Roman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gl-ES" sz="2400" b="0" strike="noStrike" spc="-1">
              <a:latin typeface="Times New Roman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fld id="{4AFB1283-45C6-452D-A911-F76AEF0A2AE7}" type="slidenum">
              <a:rPr lang="es-ES" sz="1000" b="0" strike="noStrike" spc="-1" smtClean="0">
                <a:solidFill>
                  <a:srgbClr val="0D0D0D"/>
                </a:solidFill>
                <a:latin typeface="Tw Cen MT Condensed"/>
              </a:rPr>
              <a:t>‹Nº›</a:t>
            </a:fld>
            <a:endParaRPr lang="gl-ES" sz="1000" b="0" strike="noStrike" spc="-1">
              <a:latin typeface="Times New Roman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922696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59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fld id="{1A3C55E2-1843-42D2-B900-0B26093A7D44}" type="datetime">
              <a:rPr lang="es-ES" sz="1000" b="0" strike="noStrike" spc="-1" smtClean="0">
                <a:solidFill>
                  <a:srgbClr val="0D0D0D"/>
                </a:solidFill>
                <a:latin typeface="Tw Cen MT Condensed"/>
              </a:rPr>
              <a:t>25/09/2025</a:t>
            </a:fld>
            <a:endParaRPr lang="gl-ES" sz="1000" b="0" strike="noStrike" spc="-1">
              <a:latin typeface="Times New Roman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gl-ES" sz="2400" b="0" strike="noStrike" spc="-1">
              <a:latin typeface="Times New Roman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fld id="{4AFB1283-45C6-452D-A911-F76AEF0A2AE7}" type="slidenum">
              <a:rPr lang="es-ES" sz="1000" b="0" strike="noStrike" spc="-1" smtClean="0">
                <a:solidFill>
                  <a:srgbClr val="0D0D0D"/>
                </a:solidFill>
                <a:latin typeface="Tw Cen MT Condensed"/>
              </a:rPr>
              <a:t>‹Nº›</a:t>
            </a:fld>
            <a:endParaRPr lang="gl-ES" sz="10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5627871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fld id="{1A3C55E2-1843-42D2-B900-0B26093A7D44}" type="datetime">
              <a:rPr lang="es-ES" sz="1000" b="0" strike="noStrike" spc="-1" smtClean="0">
                <a:solidFill>
                  <a:srgbClr val="0D0D0D"/>
                </a:solidFill>
                <a:latin typeface="Tw Cen MT Condensed"/>
              </a:rPr>
              <a:t>25/09/2025</a:t>
            </a:fld>
            <a:endParaRPr lang="gl-ES" sz="1000" b="0" strike="noStrike" spc="-1">
              <a:latin typeface="Times New Roman"/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gl-ES" sz="2400" b="0" strike="noStrike" spc="-1">
              <a:latin typeface="Times New Roman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fld id="{4AFB1283-45C6-452D-A911-F76AEF0A2AE7}" type="slidenum">
              <a:rPr lang="es-ES" sz="1000" b="0" strike="noStrike" spc="-1" smtClean="0">
                <a:solidFill>
                  <a:srgbClr val="0D0D0D"/>
                </a:solidFill>
                <a:latin typeface="Tw Cen MT Condensed"/>
              </a:rPr>
              <a:t>‹Nº›</a:t>
            </a:fld>
            <a:endParaRPr lang="gl-ES" sz="10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9174494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de image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fld id="{1A3C55E2-1843-42D2-B900-0B26093A7D44}" type="datetime">
              <a:rPr lang="es-ES" sz="1000" b="0" strike="noStrike" spc="-1" smtClean="0">
                <a:solidFill>
                  <a:srgbClr val="0D0D0D"/>
                </a:solidFill>
                <a:latin typeface="Tw Cen MT Condensed"/>
              </a:rPr>
              <a:t>25/09/2025</a:t>
            </a:fld>
            <a:endParaRPr lang="gl-ES" sz="1000" b="0" strike="noStrike" spc="-1">
              <a:latin typeface="Times New Roman"/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gl-ES" sz="2400" b="0" strike="noStrike" spc="-1">
              <a:latin typeface="Times New Roman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fld id="{4AFB1283-45C6-452D-A911-F76AEF0A2AE7}" type="slidenum">
              <a:rPr lang="es-ES" sz="1000" b="0" strike="noStrike" spc="-1" smtClean="0">
                <a:solidFill>
                  <a:srgbClr val="0D0D0D"/>
                </a:solidFill>
                <a:latin typeface="Tw Cen MT Condensed"/>
              </a:rPr>
              <a:t>‹Nº›</a:t>
            </a:fld>
            <a:endParaRPr lang="gl-ES" sz="10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602995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fld id="{1A3C55E2-1843-42D2-B900-0B26093A7D44}" type="datetime">
              <a:rPr lang="es-ES" sz="1000" b="0" strike="noStrike" spc="-1" smtClean="0">
                <a:solidFill>
                  <a:srgbClr val="0D0D0D"/>
                </a:solidFill>
                <a:latin typeface="Tw Cen MT Condensed"/>
              </a:rPr>
              <a:t>25/09/2025</a:t>
            </a:fld>
            <a:endParaRPr lang="gl-ES" sz="1000" b="0" strike="noStrike" spc="-1">
              <a:latin typeface="Times New Roman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gl-ES" sz="2400" b="0" strike="noStrike" spc="-1">
              <a:latin typeface="Times New Roman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fld id="{4AFB1283-45C6-452D-A911-F76AEF0A2AE7}" type="slidenum">
              <a:rPr lang="es-ES" sz="1000" b="0" strike="noStrike" spc="-1" smtClean="0">
                <a:solidFill>
                  <a:srgbClr val="0D0D0D"/>
                </a:solidFill>
                <a:latin typeface="Tw Cen MT Condensed"/>
              </a:rPr>
              <a:t>‹Nº›</a:t>
            </a:fld>
            <a:endParaRPr lang="gl-ES" sz="10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81310254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fld id="{1A3C55E2-1843-42D2-B900-0B26093A7D44}" type="datetime">
              <a:rPr lang="es-ES" sz="1000" b="0" strike="noStrike" spc="-1" smtClean="0">
                <a:solidFill>
                  <a:srgbClr val="0D0D0D"/>
                </a:solidFill>
                <a:latin typeface="Tw Cen MT Condensed"/>
              </a:rPr>
              <a:t>25/09/2025</a:t>
            </a:fld>
            <a:endParaRPr lang="gl-ES" sz="1000" b="0" strike="noStrike" spc="-1">
              <a:latin typeface="Times New Roman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gl-ES" sz="2400" b="0" strike="noStrike" spc="-1">
              <a:latin typeface="Times New Roman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fld id="{4AFB1283-45C6-452D-A911-F76AEF0A2AE7}" type="slidenum">
              <a:rPr lang="es-ES" sz="1000" b="0" strike="noStrike" spc="-1" smtClean="0">
                <a:solidFill>
                  <a:srgbClr val="0D0D0D"/>
                </a:solidFill>
                <a:latin typeface="Tw Cen MT Condensed"/>
              </a:rPr>
              <a:t>‹Nº›</a:t>
            </a:fld>
            <a:endParaRPr lang="gl-ES" sz="10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9287389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4960080"/>
            <a:ext cx="7772040" cy="14626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s-ES" sz="1800" b="0" strike="noStrike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gl-ES" sz="32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703244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fld id="{1A3C55E2-1843-42D2-B900-0B26093A7D44}" type="datetime">
              <a:rPr lang="es-ES" sz="1000" b="0" strike="noStrike" spc="-1" smtClean="0">
                <a:solidFill>
                  <a:srgbClr val="0D0D0D"/>
                </a:solidFill>
                <a:latin typeface="Tw Cen MT Condensed"/>
              </a:rPr>
              <a:t>25/09/2025</a:t>
            </a:fld>
            <a:endParaRPr lang="gl-ES" sz="1000" b="0" strike="noStrike" spc="-1">
              <a:latin typeface="Times New Roman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gl-ES" sz="2400" b="0" strike="noStrike" spc="-1">
              <a:latin typeface="Times New Roman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fld id="{4AFB1283-45C6-452D-A911-F76AEF0A2AE7}" type="slidenum">
              <a:rPr lang="es-ES" sz="1000" b="0" strike="noStrike" spc="-1" smtClean="0">
                <a:solidFill>
                  <a:srgbClr val="0D0D0D"/>
                </a:solidFill>
                <a:latin typeface="Tw Cen MT Condensed"/>
              </a:rPr>
              <a:t>‹Nº›</a:t>
            </a:fld>
            <a:endParaRPr lang="gl-ES" sz="10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0698013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fld id="{1A3C55E2-1843-42D2-B900-0B26093A7D44}" type="datetime">
              <a:rPr lang="es-ES" sz="1000" b="0" strike="noStrike" spc="-1" smtClean="0">
                <a:solidFill>
                  <a:srgbClr val="0D0D0D"/>
                </a:solidFill>
                <a:latin typeface="Tw Cen MT Condensed"/>
              </a:rPr>
              <a:t>25/09/2025</a:t>
            </a:fld>
            <a:endParaRPr lang="gl-ES" sz="1000" b="0" strike="noStrike" spc="-1">
              <a:latin typeface="Times New Roman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gl-ES" sz="2400" b="0" strike="noStrike" spc="-1">
              <a:latin typeface="Times New Roman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fld id="{4AFB1283-45C6-452D-A911-F76AEF0A2AE7}" type="slidenum">
              <a:rPr lang="es-ES" sz="1000" b="0" strike="noStrike" spc="-1" smtClean="0">
                <a:solidFill>
                  <a:srgbClr val="0D0D0D"/>
                </a:solidFill>
                <a:latin typeface="Tw Cen MT Condensed"/>
              </a:rPr>
              <a:t>‹Nº›</a:t>
            </a:fld>
            <a:endParaRPr lang="gl-ES" sz="10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6346148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fld id="{1A3C55E2-1843-42D2-B900-0B26093A7D44}" type="datetime">
              <a:rPr lang="es-ES" sz="1000" b="0" strike="noStrike" spc="-1" smtClean="0">
                <a:solidFill>
                  <a:srgbClr val="0D0D0D"/>
                </a:solidFill>
                <a:latin typeface="Tw Cen MT Condensed"/>
              </a:rPr>
              <a:t>25/09/2025</a:t>
            </a:fld>
            <a:endParaRPr lang="gl-ES" sz="1000" b="0" strike="noStrike" spc="-1">
              <a:latin typeface="Times New Roman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gl-ES" sz="2400" b="0" strike="noStrike" spc="-1">
              <a:latin typeface="Times New Roman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fld id="{4AFB1283-45C6-452D-A911-F76AEF0A2AE7}" type="slidenum">
              <a:rPr lang="es-ES" sz="1000" b="0" strike="noStrike" spc="-1" smtClean="0">
                <a:solidFill>
                  <a:srgbClr val="0D0D0D"/>
                </a:solidFill>
                <a:latin typeface="Tw Cen MT Condensed"/>
              </a:rPr>
              <a:t>‹Nº›</a:t>
            </a:fld>
            <a:endParaRPr lang="gl-ES" sz="10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7346588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fld id="{1A3C55E2-1843-42D2-B900-0B26093A7D44}" type="datetime">
              <a:rPr lang="es-ES" sz="1000" b="0" strike="noStrike" spc="-1" smtClean="0">
                <a:solidFill>
                  <a:srgbClr val="0D0D0D"/>
                </a:solidFill>
                <a:latin typeface="Tw Cen MT Condensed"/>
              </a:rPr>
              <a:t>25/09/2025</a:t>
            </a:fld>
            <a:endParaRPr lang="gl-ES" sz="1000" b="0" strike="noStrike" spc="-1">
              <a:latin typeface="Times New Roman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gl-ES" sz="2400" b="0" strike="noStrike" spc="-1">
              <a:latin typeface="Times New Roman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fld id="{4AFB1283-45C6-452D-A911-F76AEF0A2AE7}" type="slidenum">
              <a:rPr lang="es-ES" sz="1000" b="0" strike="noStrike" spc="-1" smtClean="0">
                <a:solidFill>
                  <a:srgbClr val="0D0D0D"/>
                </a:solidFill>
                <a:latin typeface="Tw Cen MT Condensed"/>
              </a:rPr>
              <a:t>‹Nº›</a:t>
            </a:fld>
            <a:endParaRPr lang="gl-ES" sz="10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7447842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fld id="{1A3C55E2-1843-42D2-B900-0B26093A7D44}" type="datetime">
              <a:rPr lang="es-ES" sz="1000" b="0" strike="noStrike" spc="-1" smtClean="0">
                <a:solidFill>
                  <a:srgbClr val="0D0D0D"/>
                </a:solidFill>
                <a:latin typeface="Tw Cen MT Condensed"/>
              </a:rPr>
              <a:t>25/09/2025</a:t>
            </a:fld>
            <a:endParaRPr lang="gl-ES" sz="1000" b="0" strike="noStrike" spc="-1">
              <a:latin typeface="Times New Roman"/>
            </a:endParaRP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gl-ES" sz="2400" b="0" strike="noStrike" spc="-1">
              <a:latin typeface="Times New Roman"/>
            </a:endParaRP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fld id="{4AFB1283-45C6-452D-A911-F76AEF0A2AE7}" type="slidenum">
              <a:rPr lang="es-ES" sz="1000" b="0" strike="noStrike" spc="-1" smtClean="0">
                <a:solidFill>
                  <a:srgbClr val="0D0D0D"/>
                </a:solidFill>
                <a:latin typeface="Tw Cen MT Condensed"/>
              </a:rPr>
              <a:t>‹Nº›</a:t>
            </a:fld>
            <a:endParaRPr lang="gl-ES" sz="10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0089944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fld id="{1A3C55E2-1843-42D2-B900-0B26093A7D44}" type="datetime">
              <a:rPr lang="es-ES" sz="1000" b="0" strike="noStrike" spc="-1" smtClean="0">
                <a:solidFill>
                  <a:srgbClr val="0D0D0D"/>
                </a:solidFill>
                <a:latin typeface="Tw Cen MT Condensed"/>
              </a:rPr>
              <a:t>25/09/2025</a:t>
            </a:fld>
            <a:endParaRPr lang="gl-ES" sz="1000" b="0" strike="noStrike" spc="-1">
              <a:latin typeface="Times New Roman"/>
            </a:endParaRP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gl-ES" sz="2400" b="0" strike="noStrike" spc="-1">
              <a:latin typeface="Times New Roman"/>
            </a:endParaRP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fld id="{4AFB1283-45C6-452D-A911-F76AEF0A2AE7}" type="slidenum">
              <a:rPr lang="es-ES" sz="1000" b="0" strike="noStrike" spc="-1" smtClean="0">
                <a:solidFill>
                  <a:srgbClr val="0D0D0D"/>
                </a:solidFill>
                <a:latin typeface="Tw Cen MT Condensed"/>
              </a:rPr>
              <a:t>‹Nº›</a:t>
            </a:fld>
            <a:endParaRPr lang="gl-ES" sz="10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0720867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fld id="{1A3C55E2-1843-42D2-B900-0B26093A7D44}" type="datetime">
              <a:rPr lang="es-ES" sz="1000" b="0" strike="noStrike" spc="-1" smtClean="0">
                <a:solidFill>
                  <a:srgbClr val="0D0D0D"/>
                </a:solidFill>
                <a:latin typeface="Tw Cen MT Condensed"/>
              </a:rPr>
              <a:t>25/09/2025</a:t>
            </a:fld>
            <a:endParaRPr lang="gl-ES" sz="1000" b="0" strike="noStrike" spc="-1">
              <a:latin typeface="Times New Roman"/>
            </a:endParaRPr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gl-ES" sz="2400" b="0" strike="noStrike" spc="-1">
              <a:latin typeface="Times New Roman"/>
            </a:endParaRPr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fld id="{4AFB1283-45C6-452D-A911-F76AEF0A2AE7}" type="slidenum">
              <a:rPr lang="es-ES" sz="1000" b="0" strike="noStrike" spc="-1" smtClean="0">
                <a:solidFill>
                  <a:srgbClr val="0D0D0D"/>
                </a:solidFill>
                <a:latin typeface="Tw Cen MT Condensed"/>
              </a:rPr>
              <a:t>‹Nº›</a:t>
            </a:fld>
            <a:endParaRPr lang="gl-ES" sz="10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2416202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fld id="{1A3C55E2-1843-42D2-B900-0B26093A7D44}" type="datetime">
              <a:rPr lang="es-ES" sz="1000" b="0" strike="noStrike" spc="-1" smtClean="0">
                <a:solidFill>
                  <a:srgbClr val="0D0D0D"/>
                </a:solidFill>
                <a:latin typeface="Tw Cen MT Condensed"/>
              </a:rPr>
              <a:t>25/09/2025</a:t>
            </a:fld>
            <a:endParaRPr lang="gl-ES" sz="1000" b="0" strike="noStrike" spc="-1">
              <a:latin typeface="Times New Roman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gl-ES" sz="2400" b="0" strike="noStrike" spc="-1">
              <a:latin typeface="Times New Roman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fld id="{4AFB1283-45C6-452D-A911-F76AEF0A2AE7}" type="slidenum">
              <a:rPr lang="es-ES" sz="1000" b="0" strike="noStrike" spc="-1" smtClean="0">
                <a:solidFill>
                  <a:srgbClr val="0D0D0D"/>
                </a:solidFill>
                <a:latin typeface="Tw Cen MT Condensed"/>
              </a:rPr>
              <a:t>‹Nº›</a:t>
            </a:fld>
            <a:endParaRPr lang="gl-ES" sz="10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4139304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3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5.png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alpha val="7000"/>
                </a:schemeClr>
              </a:gs>
              <a:gs pos="69000">
                <a:schemeClr val="accent1">
                  <a:lumMod val="60000"/>
                  <a:lumOff val="40000"/>
                  <a:alpha val="0"/>
                </a:schemeClr>
              </a:gs>
              <a:gs pos="36000">
                <a:schemeClr val="accent1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713"/>
          <a:stretch/>
        </p:blipFill>
        <p:spPr>
          <a:xfrm>
            <a:off x="8000197" y="0"/>
            <a:ext cx="1603387" cy="11430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199"/>
          <a:stretch/>
        </p:blipFill>
        <p:spPr>
          <a:xfrm>
            <a:off x="8609012" y="6092866"/>
            <a:ext cx="993734" cy="765134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pPr>
              <a:lnSpc>
                <a:spcPct val="100000"/>
              </a:lnSpc>
            </a:pPr>
            <a:fld id="{1A3C55E2-1843-42D2-B900-0B26093A7D44}" type="datetime">
              <a:rPr lang="es-ES" sz="1000" b="0" strike="noStrike" spc="-1" smtClean="0">
                <a:solidFill>
                  <a:srgbClr val="0D0D0D"/>
                </a:solidFill>
                <a:latin typeface="Tw Cen MT Condensed"/>
              </a:rPr>
              <a:t>25/09/2025</a:t>
            </a:fld>
            <a:endParaRPr lang="gl-ES" sz="1000" b="0" strike="noStrike" spc="-1">
              <a:latin typeface="Times New Roman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gl-ES" sz="2400" b="0" strike="noStrike" spc="-1">
              <a:latin typeface="Times New Roman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lnSpc>
                <a:spcPct val="100000"/>
              </a:lnSpc>
            </a:pPr>
            <a:fld id="{4AFB1283-45C6-452D-A911-F76AEF0A2AE7}" type="slidenum">
              <a:rPr lang="es-ES" sz="1000" b="0" strike="noStrike" spc="-1" smtClean="0">
                <a:solidFill>
                  <a:srgbClr val="0D0D0D"/>
                </a:solidFill>
                <a:latin typeface="Tw Cen MT Condensed"/>
              </a:rPr>
              <a:t>‹Nº›</a:t>
            </a:fld>
            <a:endParaRPr lang="gl-ES" sz="10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12420961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921" r:id="rId1"/>
    <p:sldLayoutId id="2147483922" r:id="rId2"/>
    <p:sldLayoutId id="2147483923" r:id="rId3"/>
    <p:sldLayoutId id="2147483924" r:id="rId4"/>
    <p:sldLayoutId id="2147483925" r:id="rId5"/>
    <p:sldLayoutId id="2147483926" r:id="rId6"/>
    <p:sldLayoutId id="2147483927" r:id="rId7"/>
    <p:sldLayoutId id="2147483928" r:id="rId8"/>
    <p:sldLayoutId id="2147483929" r:id="rId9"/>
    <p:sldLayoutId id="2147483930" r:id="rId10"/>
    <p:sldLayoutId id="2147483931" r:id="rId11"/>
    <p:sldLayoutId id="2147483932" r:id="rId12"/>
    <p:sldLayoutId id="2147483933" r:id="rId13"/>
    <p:sldLayoutId id="2147483934" r:id="rId14"/>
    <p:sldLayoutId id="2147483935" r:id="rId15"/>
    <p:sldLayoutId id="2147483936" r:id="rId16"/>
    <p:sldLayoutId id="2147483937" r:id="rId17"/>
    <p:sldLayoutId id="2147483938" r:id="rId18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png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TextShape 1"/>
          <p:cNvSpPr txBox="1"/>
          <p:nvPr/>
        </p:nvSpPr>
        <p:spPr>
          <a:xfrm>
            <a:off x="457200" y="4960080"/>
            <a:ext cx="7772040" cy="1462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4000"/>
          </a:bodyPr>
          <a:lstStyle/>
          <a:p>
            <a:pPr algn="r">
              <a:lnSpc>
                <a:spcPct val="80000"/>
              </a:lnSpc>
            </a:pPr>
            <a:r>
              <a:rPr lang="es-ES" sz="6000" b="0" strike="noStrike" cap="all" spc="199">
                <a:solidFill>
                  <a:srgbClr val="0D0D0D"/>
                </a:solidFill>
                <a:latin typeface="Bullhawk Personal Use Only"/>
              </a:rPr>
              <a:t>LA COMUNICACIÓN</a:t>
            </a:r>
            <a:endParaRPr lang="es-ES" sz="6000" b="0" strike="noStrike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172" name="TextShape 2"/>
          <p:cNvSpPr txBox="1"/>
          <p:nvPr/>
        </p:nvSpPr>
        <p:spPr>
          <a:xfrm>
            <a:off x="8610480" y="4960080"/>
            <a:ext cx="3200040" cy="1462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pPr>
              <a:lnSpc>
                <a:spcPct val="100000"/>
              </a:lnSpc>
              <a:spcAft>
                <a:spcPts val="201"/>
              </a:spcAft>
              <a:tabLst>
                <a:tab pos="0" algn="l"/>
              </a:tabLst>
            </a:pPr>
            <a:r>
              <a:rPr lang="es-ES" sz="1800" b="0" strike="noStrike" spc="-1">
                <a:solidFill>
                  <a:srgbClr val="0D0D0D"/>
                </a:solidFill>
                <a:latin typeface="Tw Cen MT"/>
              </a:rPr>
              <a:t>Pilar Ferrín Iglesias</a:t>
            </a:r>
            <a:endParaRPr lang="gl-ES" sz="1800" b="0" strike="noStrike" spc="-1">
              <a:latin typeface="Arial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7149" y="357187"/>
            <a:ext cx="5191125" cy="429447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CustomShape 1"/>
          <p:cNvSpPr/>
          <p:nvPr/>
        </p:nvSpPr>
        <p:spPr>
          <a:xfrm>
            <a:off x="304920" y="537120"/>
            <a:ext cx="6559920" cy="706432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es-ES" sz="4000" b="1" strike="noStrike" spc="-1" dirty="0">
                <a:solidFill>
                  <a:srgbClr val="FFFF00"/>
                </a:solidFill>
                <a:latin typeface="Bullhawk Personal Use Only"/>
              </a:rPr>
              <a:t>Lenguaje </a:t>
            </a:r>
            <a:r>
              <a:rPr lang="es-ES" sz="4000" b="1" strike="noStrike" spc="-1" dirty="0" smtClean="0">
                <a:solidFill>
                  <a:srgbClr val="FFFF00"/>
                </a:solidFill>
                <a:latin typeface="Bullhawk Personal Use Only"/>
              </a:rPr>
              <a:t>DE SIGNOS</a:t>
            </a:r>
            <a:endParaRPr lang="gl-ES" sz="4000" b="0" strike="noStrike" spc="-1" dirty="0">
              <a:solidFill>
                <a:srgbClr val="FFFF00"/>
              </a:solidFill>
              <a:latin typeface="Arial"/>
            </a:endParaRPr>
          </a:p>
        </p:txBody>
      </p:sp>
      <p:pic>
        <p:nvPicPr>
          <p:cNvPr id="196" name="Imagen 3"/>
          <p:cNvPicPr/>
          <p:nvPr/>
        </p:nvPicPr>
        <p:blipFill>
          <a:blip r:embed="rId2"/>
          <a:stretch/>
        </p:blipFill>
        <p:spPr>
          <a:xfrm>
            <a:off x="1920960" y="1407960"/>
            <a:ext cx="3521520" cy="5091120"/>
          </a:xfrm>
          <a:prstGeom prst="rect">
            <a:avLst/>
          </a:prstGeom>
          <a:ln w="57150">
            <a:solidFill>
              <a:srgbClr val="4A8927"/>
            </a:solidFill>
            <a:round/>
          </a:ln>
        </p:spPr>
      </p:pic>
      <p:pic>
        <p:nvPicPr>
          <p:cNvPr id="197" name="Imagen 5"/>
          <p:cNvPicPr/>
          <p:nvPr/>
        </p:nvPicPr>
        <p:blipFill>
          <a:blip r:embed="rId3"/>
          <a:stretch/>
        </p:blipFill>
        <p:spPr>
          <a:xfrm>
            <a:off x="6597645" y="546480"/>
            <a:ext cx="4843080" cy="59526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8" name="Imagen 1"/>
          <p:cNvPicPr/>
          <p:nvPr/>
        </p:nvPicPr>
        <p:blipFill>
          <a:blip r:embed="rId2"/>
          <a:stretch/>
        </p:blipFill>
        <p:spPr>
          <a:xfrm>
            <a:off x="290160" y="232200"/>
            <a:ext cx="6501960" cy="6173640"/>
          </a:xfrm>
          <a:prstGeom prst="rect">
            <a:avLst/>
          </a:prstGeom>
          <a:ln w="76200">
            <a:solidFill>
              <a:schemeClr val="tx1"/>
            </a:solidFill>
            <a:round/>
          </a:ln>
        </p:spPr>
      </p:pic>
      <p:pic>
        <p:nvPicPr>
          <p:cNvPr id="199" name="Imagen 2"/>
          <p:cNvPicPr/>
          <p:nvPr/>
        </p:nvPicPr>
        <p:blipFill>
          <a:blip r:embed="rId3"/>
          <a:stretch/>
        </p:blipFill>
        <p:spPr>
          <a:xfrm>
            <a:off x="7527600" y="2333160"/>
            <a:ext cx="3754800" cy="3962160"/>
          </a:xfrm>
          <a:prstGeom prst="rect">
            <a:avLst/>
          </a:prstGeom>
          <a:ln w="57150">
            <a:solidFill>
              <a:srgbClr val="FF0000"/>
            </a:solidFill>
            <a:rou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TextShape 1"/>
          <p:cNvSpPr txBox="1"/>
          <p:nvPr/>
        </p:nvSpPr>
        <p:spPr>
          <a:xfrm>
            <a:off x="1024200" y="585360"/>
            <a:ext cx="9719640" cy="14994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lstStyle/>
          <a:p>
            <a:pPr>
              <a:lnSpc>
                <a:spcPct val="80000"/>
              </a:lnSpc>
            </a:pPr>
            <a:r>
              <a:rPr lang="es-ES" sz="8000" b="0" strike="noStrike" cap="all" spc="97">
                <a:solidFill>
                  <a:srgbClr val="0D0D0D"/>
                </a:solidFill>
                <a:latin typeface="Tw Cen MT Condensed"/>
              </a:rPr>
              <a:t>Código morse</a:t>
            </a:r>
            <a:endParaRPr lang="es-ES" sz="8000" b="0" strike="noStrike" spc="-1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201" name="Imagen 2"/>
          <p:cNvPicPr/>
          <p:nvPr/>
        </p:nvPicPr>
        <p:blipFill>
          <a:blip r:embed="rId2"/>
          <a:stretch/>
        </p:blipFill>
        <p:spPr>
          <a:xfrm>
            <a:off x="406440" y="380520"/>
            <a:ext cx="11490840" cy="60199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2" name="Imagen 2"/>
          <p:cNvPicPr/>
          <p:nvPr/>
        </p:nvPicPr>
        <p:blipFill>
          <a:blip r:embed="rId2"/>
          <a:stretch/>
        </p:blipFill>
        <p:spPr>
          <a:xfrm>
            <a:off x="440640" y="361800"/>
            <a:ext cx="4084200" cy="6220800"/>
          </a:xfrm>
          <a:prstGeom prst="rect">
            <a:avLst/>
          </a:prstGeom>
          <a:ln w="0">
            <a:noFill/>
          </a:ln>
        </p:spPr>
      </p:pic>
      <p:pic>
        <p:nvPicPr>
          <p:cNvPr id="203" name="Imagen 4"/>
          <p:cNvPicPr/>
          <p:nvPr/>
        </p:nvPicPr>
        <p:blipFill>
          <a:blip r:embed="rId3"/>
          <a:srcRect l="-302" t="10595" r="302" b="8476"/>
          <a:stretch/>
        </p:blipFill>
        <p:spPr>
          <a:xfrm>
            <a:off x="6458040" y="516240"/>
            <a:ext cx="3863520" cy="55494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" name="Imagen 5"/>
          <p:cNvPicPr/>
          <p:nvPr/>
        </p:nvPicPr>
        <p:blipFill>
          <a:blip r:embed="rId2"/>
          <a:stretch/>
        </p:blipFill>
        <p:spPr>
          <a:xfrm>
            <a:off x="4707000" y="495000"/>
            <a:ext cx="7014960" cy="5982480"/>
          </a:xfrm>
          <a:prstGeom prst="rect">
            <a:avLst/>
          </a:prstGeom>
          <a:ln w="57150">
            <a:solidFill>
              <a:srgbClr val="FF0000"/>
            </a:solidFill>
            <a:round/>
          </a:ln>
        </p:spPr>
      </p:pic>
      <p:sp>
        <p:nvSpPr>
          <p:cNvPr id="205" name="CustomShape 1"/>
          <p:cNvSpPr/>
          <p:nvPr/>
        </p:nvSpPr>
        <p:spPr>
          <a:xfrm>
            <a:off x="431280" y="332737"/>
            <a:ext cx="4275720" cy="144509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es-ES" sz="4400" b="0" strike="noStrike" spc="-1" dirty="0">
                <a:solidFill>
                  <a:srgbClr val="FFFF00"/>
                </a:solidFill>
                <a:latin typeface="Andor"/>
              </a:rPr>
              <a:t>CÓDIGO de las BANDERAS</a:t>
            </a:r>
            <a:endParaRPr lang="gl-ES" sz="4400" b="0" strike="noStrike" spc="-1" dirty="0">
              <a:solidFill>
                <a:srgbClr val="FFFF00"/>
              </a:solidFill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TextShape 1"/>
          <p:cNvSpPr txBox="1"/>
          <p:nvPr/>
        </p:nvSpPr>
        <p:spPr>
          <a:xfrm>
            <a:off x="1088640" y="556920"/>
            <a:ext cx="9720000" cy="56671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lstStyle/>
          <a:p>
            <a:pPr algn="ctr">
              <a:lnSpc>
                <a:spcPct val="80000"/>
              </a:lnSpc>
            </a:pPr>
            <a:r>
              <a:rPr lang="es-ES" sz="9600" b="0" strike="noStrike" cap="all" spc="97">
                <a:solidFill>
                  <a:srgbClr val="0D0D0D"/>
                </a:solidFill>
                <a:latin typeface="HARDCORE POSTER"/>
              </a:rPr>
              <a:t>Códigos </a:t>
            </a:r>
            <a:r>
              <a:t/>
            </a:r>
            <a:br/>
            <a:r>
              <a:rPr lang="es-ES" sz="9600" b="0" strike="noStrike" cap="all" spc="97">
                <a:solidFill>
                  <a:srgbClr val="0D0D0D"/>
                </a:solidFill>
                <a:latin typeface="HARDCORE POSTER"/>
              </a:rPr>
              <a:t>NO VERBALES</a:t>
            </a:r>
            <a:endParaRPr lang="es-ES" sz="9600" b="0" strike="noStrike" spc="-1">
              <a:solidFill>
                <a:srgbClr val="000000"/>
              </a:solidFill>
              <a:latin typeface="Tw Cen M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TextShape 1"/>
          <p:cNvSpPr txBox="1"/>
          <p:nvPr/>
        </p:nvSpPr>
        <p:spPr>
          <a:xfrm>
            <a:off x="673560" y="120600"/>
            <a:ext cx="9719640" cy="14994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pPr>
              <a:lnSpc>
                <a:spcPct val="80000"/>
              </a:lnSpc>
            </a:pPr>
            <a:r>
              <a:rPr lang="es-ES" sz="5000" b="0" strike="noStrike" cap="all" spc="97">
                <a:solidFill>
                  <a:srgbClr val="0D0D0D"/>
                </a:solidFill>
                <a:latin typeface="Destone"/>
              </a:rPr>
              <a:t>LENGUAJE CORPORAL</a:t>
            </a:r>
            <a:endParaRPr lang="es-ES" sz="5000" b="0" strike="noStrike" spc="-1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243" name="Imagen 4"/>
          <p:cNvPicPr/>
          <p:nvPr/>
        </p:nvPicPr>
        <p:blipFill>
          <a:blip r:embed="rId2"/>
          <a:stretch/>
        </p:blipFill>
        <p:spPr>
          <a:xfrm>
            <a:off x="6957000" y="1987920"/>
            <a:ext cx="4720320" cy="3540240"/>
          </a:xfrm>
          <a:prstGeom prst="rect">
            <a:avLst/>
          </a:prstGeom>
          <a:ln w="57150">
            <a:solidFill>
              <a:schemeClr val="tx1"/>
            </a:solidFill>
            <a:round/>
          </a:ln>
        </p:spPr>
      </p:pic>
      <p:sp>
        <p:nvSpPr>
          <p:cNvPr id="244" name="TextShape 2"/>
          <p:cNvSpPr txBox="1"/>
          <p:nvPr/>
        </p:nvSpPr>
        <p:spPr>
          <a:xfrm>
            <a:off x="7522200" y="1223280"/>
            <a:ext cx="9719640" cy="3978720"/>
          </a:xfrm>
          <a:prstGeom prst="rect">
            <a:avLst/>
          </a:prstGeom>
          <a:noFill/>
          <a:ln w="0">
            <a:noFill/>
          </a:ln>
        </p:spPr>
        <p:txBody>
          <a:bodyPr lIns="45720" rIns="45720">
            <a:noAutofit/>
          </a:bodyPr>
          <a:lstStyle/>
          <a:p>
            <a:pPr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tabLst>
                <a:tab pos="0" algn="l"/>
              </a:tabLst>
            </a:pPr>
            <a:r>
              <a:rPr lang="es-ES" sz="2400" b="1" strike="noStrike" spc="-1">
                <a:solidFill>
                  <a:srgbClr val="FF0000"/>
                </a:solidFill>
                <a:latin typeface="Tw Cen MT"/>
              </a:rPr>
              <a:t>¿Cuál es la más adecuada?</a:t>
            </a:r>
            <a:endParaRPr lang="es-ES" sz="2400" b="0" strike="noStrike" spc="-1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245" name="Imagen 6"/>
          <p:cNvPicPr/>
          <p:nvPr/>
        </p:nvPicPr>
        <p:blipFill>
          <a:blip r:embed="rId3"/>
          <a:stretch/>
        </p:blipFill>
        <p:spPr>
          <a:xfrm>
            <a:off x="874080" y="1831320"/>
            <a:ext cx="5574960" cy="4185360"/>
          </a:xfrm>
          <a:prstGeom prst="rect">
            <a:avLst/>
          </a:prstGeom>
          <a:ln w="57150">
            <a:solidFill>
              <a:srgbClr val="7030A0"/>
            </a:solidFill>
            <a:rou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0" name="Marcador de contenido 3"/>
          <p:cNvPicPr/>
          <p:nvPr/>
        </p:nvPicPr>
        <p:blipFill>
          <a:blip r:embed="rId2"/>
          <a:stretch/>
        </p:blipFill>
        <p:spPr>
          <a:xfrm>
            <a:off x="2177280" y="156600"/>
            <a:ext cx="6792480" cy="638388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TextShape 1"/>
          <p:cNvSpPr txBox="1"/>
          <p:nvPr/>
        </p:nvSpPr>
        <p:spPr>
          <a:xfrm>
            <a:off x="1390320" y="-65520"/>
            <a:ext cx="9719640" cy="10954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lstStyle/>
          <a:p>
            <a:pPr>
              <a:lnSpc>
                <a:spcPct val="80000"/>
              </a:lnSpc>
            </a:pPr>
            <a:r>
              <a:rPr lang="es-ES" sz="3600" b="0" strike="noStrike" cap="all" spc="97">
                <a:solidFill>
                  <a:srgbClr val="FF0000"/>
                </a:solidFill>
                <a:latin typeface="Arial Rounded MT Bold"/>
              </a:rPr>
              <a:t>Tipos de saludo según cultura</a:t>
            </a:r>
            <a:endParaRPr lang="es-ES" sz="3600" b="0" strike="noStrike" spc="-1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249" name="Imagen 3"/>
          <p:cNvPicPr/>
          <p:nvPr/>
        </p:nvPicPr>
        <p:blipFill>
          <a:blip r:embed="rId2"/>
          <a:stretch/>
        </p:blipFill>
        <p:spPr>
          <a:xfrm>
            <a:off x="9514800" y="1227240"/>
            <a:ext cx="2413800" cy="1808640"/>
          </a:xfrm>
          <a:prstGeom prst="rect">
            <a:avLst/>
          </a:prstGeom>
          <a:ln w="28575">
            <a:solidFill>
              <a:schemeClr val="tx1"/>
            </a:solidFill>
            <a:round/>
          </a:ln>
        </p:spPr>
      </p:pic>
      <p:pic>
        <p:nvPicPr>
          <p:cNvPr id="250" name="Imagen 4"/>
          <p:cNvPicPr/>
          <p:nvPr/>
        </p:nvPicPr>
        <p:blipFill>
          <a:blip r:embed="rId3"/>
          <a:stretch/>
        </p:blipFill>
        <p:spPr>
          <a:xfrm>
            <a:off x="5947920" y="1113120"/>
            <a:ext cx="2902680" cy="2178720"/>
          </a:xfrm>
          <a:prstGeom prst="rect">
            <a:avLst/>
          </a:prstGeom>
          <a:ln w="0">
            <a:noFill/>
          </a:ln>
        </p:spPr>
      </p:pic>
      <p:pic>
        <p:nvPicPr>
          <p:cNvPr id="251" name="Imagen 5"/>
          <p:cNvPicPr/>
          <p:nvPr/>
        </p:nvPicPr>
        <p:blipFill>
          <a:blip r:embed="rId4"/>
          <a:stretch/>
        </p:blipFill>
        <p:spPr>
          <a:xfrm>
            <a:off x="6077520" y="3739680"/>
            <a:ext cx="2322360" cy="2482920"/>
          </a:xfrm>
          <a:prstGeom prst="rect">
            <a:avLst/>
          </a:prstGeom>
          <a:ln w="28575">
            <a:solidFill>
              <a:schemeClr val="tx1"/>
            </a:solidFill>
            <a:round/>
          </a:ln>
        </p:spPr>
      </p:pic>
      <p:pic>
        <p:nvPicPr>
          <p:cNvPr id="252" name="Imagen 6"/>
          <p:cNvPicPr/>
          <p:nvPr/>
        </p:nvPicPr>
        <p:blipFill>
          <a:blip r:embed="rId5"/>
          <a:stretch/>
        </p:blipFill>
        <p:spPr>
          <a:xfrm>
            <a:off x="8850960" y="3739680"/>
            <a:ext cx="2561760" cy="1780920"/>
          </a:xfrm>
          <a:prstGeom prst="rect">
            <a:avLst/>
          </a:prstGeom>
          <a:ln w="38100">
            <a:solidFill>
              <a:schemeClr val="tx1"/>
            </a:solidFill>
            <a:round/>
          </a:ln>
        </p:spPr>
      </p:pic>
      <p:pic>
        <p:nvPicPr>
          <p:cNvPr id="253" name="Imagen 7"/>
          <p:cNvPicPr/>
          <p:nvPr/>
        </p:nvPicPr>
        <p:blipFill>
          <a:blip r:embed="rId6"/>
          <a:stretch/>
        </p:blipFill>
        <p:spPr>
          <a:xfrm>
            <a:off x="325800" y="881640"/>
            <a:ext cx="4791600" cy="3226680"/>
          </a:xfrm>
          <a:prstGeom prst="rect">
            <a:avLst/>
          </a:prstGeom>
          <a:ln w="57150">
            <a:solidFill>
              <a:srgbClr val="FF0000"/>
            </a:solidFill>
            <a:round/>
          </a:ln>
        </p:spPr>
      </p:pic>
      <p:pic>
        <p:nvPicPr>
          <p:cNvPr id="254" name="Imagen 8"/>
          <p:cNvPicPr/>
          <p:nvPr/>
        </p:nvPicPr>
        <p:blipFill>
          <a:blip r:embed="rId7"/>
          <a:stretch/>
        </p:blipFill>
        <p:spPr>
          <a:xfrm>
            <a:off x="1547280" y="4305600"/>
            <a:ext cx="2869560" cy="2149920"/>
          </a:xfrm>
          <a:prstGeom prst="rect">
            <a:avLst/>
          </a:prstGeom>
          <a:ln w="0">
            <a:noFill/>
          </a:ln>
        </p:spPr>
      </p:pic>
      <p:sp>
        <p:nvSpPr>
          <p:cNvPr id="255" name="CustomShape 2"/>
          <p:cNvSpPr/>
          <p:nvPr/>
        </p:nvSpPr>
        <p:spPr>
          <a:xfrm>
            <a:off x="558720" y="5520960"/>
            <a:ext cx="1182960" cy="913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es-ES" sz="1800" b="1" strike="noStrike" spc="-1">
                <a:solidFill>
                  <a:srgbClr val="000000"/>
                </a:solidFill>
                <a:latin typeface="Tw Cen MT"/>
              </a:rPr>
              <a:t>Saludo militar afgano</a:t>
            </a:r>
            <a:endParaRPr lang="gl-ES" sz="1800" b="0" strike="noStrike" spc="-1">
              <a:latin typeface="Arial"/>
            </a:endParaRPr>
          </a:p>
        </p:txBody>
      </p:sp>
      <p:sp>
        <p:nvSpPr>
          <p:cNvPr id="256" name="CustomShape 3"/>
          <p:cNvSpPr/>
          <p:nvPr/>
        </p:nvSpPr>
        <p:spPr>
          <a:xfrm>
            <a:off x="5067000" y="5380920"/>
            <a:ext cx="1182960" cy="639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es-ES" sz="1800" b="1" strike="noStrike" spc="-1">
                <a:solidFill>
                  <a:srgbClr val="000000"/>
                </a:solidFill>
                <a:latin typeface="Tw Cen MT"/>
              </a:rPr>
              <a:t>Saludo hindú</a:t>
            </a:r>
            <a:endParaRPr lang="gl-ES" sz="1800" b="0" strike="noStrike" spc="-1">
              <a:latin typeface="Arial"/>
            </a:endParaRPr>
          </a:p>
        </p:txBody>
      </p:sp>
      <p:sp>
        <p:nvSpPr>
          <p:cNvPr id="257" name="CustomShape 4"/>
          <p:cNvSpPr/>
          <p:nvPr/>
        </p:nvSpPr>
        <p:spPr>
          <a:xfrm>
            <a:off x="5171400" y="2644560"/>
            <a:ext cx="1182960" cy="639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es-ES" sz="1800" b="1" strike="noStrike" spc="-1">
                <a:solidFill>
                  <a:srgbClr val="000000"/>
                </a:solidFill>
                <a:latin typeface="Tw Cen MT"/>
              </a:rPr>
              <a:t>Saludo ruso</a:t>
            </a:r>
            <a:endParaRPr lang="gl-ES" sz="1800" b="0" strike="noStrike" spc="-1">
              <a:latin typeface="Arial"/>
            </a:endParaRPr>
          </a:p>
        </p:txBody>
      </p:sp>
      <p:sp>
        <p:nvSpPr>
          <p:cNvPr id="258" name="CustomShape 5"/>
          <p:cNvSpPr/>
          <p:nvPr/>
        </p:nvSpPr>
        <p:spPr>
          <a:xfrm>
            <a:off x="9089280" y="3076200"/>
            <a:ext cx="1182960" cy="639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es-ES" sz="1800" b="1" strike="noStrike" spc="-1">
                <a:solidFill>
                  <a:srgbClr val="000000"/>
                </a:solidFill>
                <a:latin typeface="Tw Cen MT"/>
              </a:rPr>
              <a:t>Saludo inglés</a:t>
            </a:r>
            <a:endParaRPr lang="gl-ES" sz="1800" b="0" strike="noStrike" spc="-1">
              <a:latin typeface="Arial"/>
            </a:endParaRPr>
          </a:p>
        </p:txBody>
      </p:sp>
      <p:sp>
        <p:nvSpPr>
          <p:cNvPr id="259" name="CustomShape 6"/>
          <p:cNvSpPr/>
          <p:nvPr/>
        </p:nvSpPr>
        <p:spPr>
          <a:xfrm>
            <a:off x="8948520" y="5565600"/>
            <a:ext cx="1182960" cy="639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es-ES" sz="1800" b="1" strike="noStrike" spc="-1">
                <a:solidFill>
                  <a:srgbClr val="000000"/>
                </a:solidFill>
                <a:latin typeface="Tw Cen MT"/>
              </a:rPr>
              <a:t>Saludo maorí</a:t>
            </a:r>
            <a:endParaRPr lang="gl-ES" sz="18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7" name="Imagen 2"/>
          <p:cNvPicPr/>
          <p:nvPr/>
        </p:nvPicPr>
        <p:blipFill>
          <a:blip r:embed="rId2"/>
          <a:stretch/>
        </p:blipFill>
        <p:spPr>
          <a:xfrm>
            <a:off x="928800" y="366840"/>
            <a:ext cx="10362960" cy="621108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TextShape 1"/>
          <p:cNvSpPr txBox="1"/>
          <p:nvPr/>
        </p:nvSpPr>
        <p:spPr>
          <a:xfrm>
            <a:off x="1024200" y="585360"/>
            <a:ext cx="9719640" cy="14994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endParaRPr lang="es-ES" sz="1800" b="0" strike="noStrike" spc="-1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174" name="Marcador de contenido 3"/>
          <p:cNvPicPr/>
          <p:nvPr/>
        </p:nvPicPr>
        <p:blipFill>
          <a:blip r:embed="rId2"/>
          <a:stretch/>
        </p:blipFill>
        <p:spPr>
          <a:xfrm>
            <a:off x="476640" y="333720"/>
            <a:ext cx="11241000" cy="6168240"/>
          </a:xfrm>
          <a:prstGeom prst="rect">
            <a:avLst/>
          </a:prstGeom>
          <a:ln w="57150">
            <a:solidFill>
              <a:srgbClr val="4A8927"/>
            </a:solidFill>
            <a:rou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8" name="Imagen 1"/>
          <p:cNvPicPr/>
          <p:nvPr/>
        </p:nvPicPr>
        <p:blipFill>
          <a:blip r:embed="rId2"/>
          <a:stretch/>
        </p:blipFill>
        <p:spPr>
          <a:xfrm>
            <a:off x="1364040" y="176400"/>
            <a:ext cx="10148040" cy="6507360"/>
          </a:xfrm>
          <a:prstGeom prst="rect">
            <a:avLst/>
          </a:prstGeom>
          <a:ln w="57150">
            <a:solidFill>
              <a:srgbClr val="FF0000"/>
            </a:solidFill>
            <a:rou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" name="Imagen 1"/>
          <p:cNvPicPr/>
          <p:nvPr/>
        </p:nvPicPr>
        <p:blipFill>
          <a:blip r:embed="rId2"/>
          <a:stretch/>
        </p:blipFill>
        <p:spPr>
          <a:xfrm>
            <a:off x="731880" y="180000"/>
            <a:ext cx="4618800" cy="6527880"/>
          </a:xfrm>
          <a:prstGeom prst="rect">
            <a:avLst/>
          </a:prstGeom>
          <a:ln w="57150">
            <a:solidFill>
              <a:srgbClr val="FF0000"/>
            </a:solidFill>
            <a:round/>
          </a:ln>
        </p:spPr>
      </p:pic>
      <p:pic>
        <p:nvPicPr>
          <p:cNvPr id="210" name="Imagen 2"/>
          <p:cNvPicPr/>
          <p:nvPr/>
        </p:nvPicPr>
        <p:blipFill>
          <a:blip r:embed="rId3"/>
          <a:stretch/>
        </p:blipFill>
        <p:spPr>
          <a:xfrm>
            <a:off x="6531840" y="761760"/>
            <a:ext cx="4224600" cy="4224600"/>
          </a:xfrm>
          <a:prstGeom prst="rect">
            <a:avLst/>
          </a:prstGeom>
          <a:ln w="57150">
            <a:solidFill>
              <a:srgbClr val="FF33CC"/>
            </a:solidFill>
            <a:rou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TextShape 1"/>
          <p:cNvSpPr txBox="1"/>
          <p:nvPr/>
        </p:nvSpPr>
        <p:spPr>
          <a:xfrm>
            <a:off x="1024200" y="585360"/>
            <a:ext cx="9719640" cy="14994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pPr>
              <a:lnSpc>
                <a:spcPct val="80000"/>
              </a:lnSpc>
            </a:pPr>
            <a:r>
              <a:rPr lang="es-ES" sz="5000" b="0" strike="noStrike" cap="all" spc="97">
                <a:solidFill>
                  <a:srgbClr val="0D0D0D"/>
                </a:solidFill>
                <a:latin typeface="Tw Cen MT Condensed"/>
              </a:rPr>
              <a:t>Pictogramas</a:t>
            </a:r>
            <a:endParaRPr lang="es-ES" sz="5000" b="0" strike="noStrike" spc="-1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212" name="Imagen 3"/>
          <p:cNvPicPr/>
          <p:nvPr/>
        </p:nvPicPr>
        <p:blipFill>
          <a:blip r:embed="rId2"/>
          <a:stretch/>
        </p:blipFill>
        <p:spPr>
          <a:xfrm>
            <a:off x="257400" y="2466360"/>
            <a:ext cx="4462200" cy="3694320"/>
          </a:xfrm>
          <a:prstGeom prst="rect">
            <a:avLst/>
          </a:prstGeom>
          <a:ln w="0">
            <a:noFill/>
          </a:ln>
        </p:spPr>
      </p:pic>
      <p:pic>
        <p:nvPicPr>
          <p:cNvPr id="213" name="Imagen 4"/>
          <p:cNvPicPr/>
          <p:nvPr/>
        </p:nvPicPr>
        <p:blipFill>
          <a:blip r:embed="rId3"/>
          <a:stretch/>
        </p:blipFill>
        <p:spPr>
          <a:xfrm>
            <a:off x="4910040" y="203760"/>
            <a:ext cx="7048080" cy="49813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TextShape 1"/>
          <p:cNvSpPr txBox="1"/>
          <p:nvPr/>
        </p:nvSpPr>
        <p:spPr>
          <a:xfrm>
            <a:off x="1024200" y="585360"/>
            <a:ext cx="9719640" cy="14994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pPr>
              <a:lnSpc>
                <a:spcPct val="80000"/>
              </a:lnSpc>
            </a:pPr>
            <a:r>
              <a:rPr lang="es-ES" sz="5000" b="0" strike="noStrike" cap="all" spc="97">
                <a:solidFill>
                  <a:srgbClr val="0D0D0D"/>
                </a:solidFill>
                <a:latin typeface="Bullhawk Personal Use Only"/>
              </a:rPr>
              <a:t>CÓDIGO DE LA CIRCULACIÓN</a:t>
            </a:r>
            <a:endParaRPr lang="es-ES" sz="5000" b="0" strike="noStrike" spc="-1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215" name="Imagen 2"/>
          <p:cNvPicPr/>
          <p:nvPr/>
        </p:nvPicPr>
        <p:blipFill>
          <a:blip r:embed="rId2"/>
          <a:stretch/>
        </p:blipFill>
        <p:spPr>
          <a:xfrm>
            <a:off x="698760" y="2084760"/>
            <a:ext cx="3399480" cy="3570120"/>
          </a:xfrm>
          <a:prstGeom prst="rect">
            <a:avLst/>
          </a:prstGeom>
          <a:ln w="38100">
            <a:solidFill>
              <a:srgbClr val="FF0000"/>
            </a:solidFill>
            <a:round/>
          </a:ln>
        </p:spPr>
      </p:pic>
      <p:pic>
        <p:nvPicPr>
          <p:cNvPr id="216" name="Imagen 3"/>
          <p:cNvPicPr/>
          <p:nvPr/>
        </p:nvPicPr>
        <p:blipFill>
          <a:blip r:embed="rId3"/>
          <a:stretch/>
        </p:blipFill>
        <p:spPr>
          <a:xfrm>
            <a:off x="5028120" y="1959480"/>
            <a:ext cx="6539400" cy="4281840"/>
          </a:xfrm>
          <a:prstGeom prst="rect">
            <a:avLst/>
          </a:prstGeom>
          <a:ln w="57150">
            <a:solidFill>
              <a:srgbClr val="FF0000"/>
            </a:solidFill>
            <a:rou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TextShape 1"/>
          <p:cNvSpPr txBox="1"/>
          <p:nvPr/>
        </p:nvSpPr>
        <p:spPr>
          <a:xfrm>
            <a:off x="379800" y="896400"/>
            <a:ext cx="2590560" cy="14994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pPr>
              <a:lnSpc>
                <a:spcPct val="80000"/>
              </a:lnSpc>
            </a:pPr>
            <a:r>
              <a:rPr lang="es-ES" sz="5400" b="0" strike="noStrike" cap="all" spc="97" dirty="0">
                <a:solidFill>
                  <a:srgbClr val="FFFF00"/>
                </a:solidFill>
                <a:latin typeface="Macadamia"/>
              </a:rPr>
              <a:t>El lenguaje del abanico</a:t>
            </a:r>
            <a:endParaRPr lang="es-ES" sz="5400" b="0" strike="noStrike" spc="-1" dirty="0">
              <a:solidFill>
                <a:srgbClr val="FFFF00"/>
              </a:solidFill>
              <a:latin typeface="Tw Cen MT"/>
            </a:endParaRPr>
          </a:p>
        </p:txBody>
      </p:sp>
      <p:pic>
        <p:nvPicPr>
          <p:cNvPr id="218" name="Imagen 10"/>
          <p:cNvPicPr/>
          <p:nvPr/>
        </p:nvPicPr>
        <p:blipFill>
          <a:blip r:embed="rId2"/>
          <a:stretch/>
        </p:blipFill>
        <p:spPr>
          <a:xfrm>
            <a:off x="3139200" y="286560"/>
            <a:ext cx="1627200" cy="2109240"/>
          </a:xfrm>
          <a:prstGeom prst="rect">
            <a:avLst/>
          </a:prstGeom>
          <a:ln w="38100">
            <a:solidFill>
              <a:srgbClr val="FFFF00"/>
            </a:solidFill>
            <a:round/>
          </a:ln>
        </p:spPr>
      </p:pic>
      <p:pic>
        <p:nvPicPr>
          <p:cNvPr id="219" name="Imagen 3"/>
          <p:cNvPicPr/>
          <p:nvPr/>
        </p:nvPicPr>
        <p:blipFill>
          <a:blip r:embed="rId3"/>
          <a:stretch/>
        </p:blipFill>
        <p:spPr>
          <a:xfrm>
            <a:off x="5441400" y="158400"/>
            <a:ext cx="6011280" cy="6384600"/>
          </a:xfrm>
          <a:prstGeom prst="rect">
            <a:avLst/>
          </a:prstGeom>
          <a:ln w="76200">
            <a:solidFill>
              <a:srgbClr val="FF0000"/>
            </a:solidFill>
            <a:round/>
          </a:ln>
        </p:spPr>
      </p:pic>
      <p:pic>
        <p:nvPicPr>
          <p:cNvPr id="220" name="Imagen 5"/>
          <p:cNvPicPr/>
          <p:nvPr/>
        </p:nvPicPr>
        <p:blipFill>
          <a:blip r:embed="rId4"/>
          <a:stretch/>
        </p:blipFill>
        <p:spPr>
          <a:xfrm>
            <a:off x="405000" y="3114720"/>
            <a:ext cx="4698720" cy="32407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TextShape 1"/>
          <p:cNvSpPr txBox="1"/>
          <p:nvPr/>
        </p:nvSpPr>
        <p:spPr>
          <a:xfrm>
            <a:off x="558000" y="193320"/>
            <a:ext cx="9719640" cy="14994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lstStyle/>
          <a:p>
            <a:pPr>
              <a:lnSpc>
                <a:spcPct val="80000"/>
              </a:lnSpc>
            </a:pPr>
            <a:r>
              <a:rPr lang="es-ES" sz="8800" b="1" strike="noStrike" cap="all" spc="97" dirty="0">
                <a:solidFill>
                  <a:srgbClr val="FFFF00"/>
                </a:solidFill>
                <a:latin typeface="Morning Cake" pitchFamily="2" charset="0"/>
              </a:rPr>
              <a:t>ICONOS</a:t>
            </a:r>
            <a:endParaRPr lang="es-ES" sz="8800" b="1" strike="noStrike" spc="-1" dirty="0">
              <a:solidFill>
                <a:srgbClr val="FFFF00"/>
              </a:solidFill>
              <a:latin typeface="Morning Cake" pitchFamily="2" charset="0"/>
            </a:endParaRPr>
          </a:p>
        </p:txBody>
      </p:sp>
      <p:pic>
        <p:nvPicPr>
          <p:cNvPr id="222" name="Marcador de contenido 3"/>
          <p:cNvPicPr/>
          <p:nvPr/>
        </p:nvPicPr>
        <p:blipFill>
          <a:blip r:embed="rId2"/>
          <a:stretch/>
        </p:blipFill>
        <p:spPr>
          <a:xfrm>
            <a:off x="7336800" y="3785760"/>
            <a:ext cx="4562640" cy="2698560"/>
          </a:xfrm>
          <a:prstGeom prst="rect">
            <a:avLst/>
          </a:prstGeom>
          <a:ln w="0">
            <a:noFill/>
          </a:ln>
        </p:spPr>
      </p:pic>
      <p:pic>
        <p:nvPicPr>
          <p:cNvPr id="223" name="Imagen 2"/>
          <p:cNvPicPr/>
          <p:nvPr/>
        </p:nvPicPr>
        <p:blipFill>
          <a:blip r:embed="rId3"/>
          <a:stretch/>
        </p:blipFill>
        <p:spPr>
          <a:xfrm>
            <a:off x="972720" y="1919520"/>
            <a:ext cx="3968640" cy="4145040"/>
          </a:xfrm>
          <a:prstGeom prst="rect">
            <a:avLst/>
          </a:prstGeom>
          <a:ln w="57150">
            <a:solidFill>
              <a:srgbClr val="FF0000"/>
            </a:solidFill>
            <a:round/>
          </a:ln>
        </p:spPr>
      </p:pic>
      <p:pic>
        <p:nvPicPr>
          <p:cNvPr id="224" name="Imagen 5"/>
          <p:cNvPicPr/>
          <p:nvPr/>
        </p:nvPicPr>
        <p:blipFill>
          <a:blip r:embed="rId4"/>
          <a:srcRect b="11584"/>
          <a:stretch/>
        </p:blipFill>
        <p:spPr>
          <a:xfrm>
            <a:off x="5886360" y="193320"/>
            <a:ext cx="4391280" cy="2948760"/>
          </a:xfrm>
          <a:prstGeom prst="rect">
            <a:avLst/>
          </a:prstGeom>
          <a:ln w="57150">
            <a:solidFill>
              <a:srgbClr val="FF33CC"/>
            </a:solidFill>
            <a:round/>
          </a:ln>
        </p:spPr>
      </p:pic>
      <p:sp>
        <p:nvSpPr>
          <p:cNvPr id="225" name="CustomShape 2"/>
          <p:cNvSpPr/>
          <p:nvPr/>
        </p:nvSpPr>
        <p:spPr>
          <a:xfrm>
            <a:off x="10630440" y="759960"/>
            <a:ext cx="1184400" cy="2039400"/>
          </a:xfrm>
          <a:prstGeom prst="rect">
            <a:avLst/>
          </a:prstGeom>
          <a:solidFill>
            <a:srgbClr val="FF33CC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es-ES" sz="3200" b="0" strike="noStrike" spc="-1">
                <a:solidFill>
                  <a:srgbClr val="000000"/>
                </a:solidFill>
                <a:latin typeface="Tw Cen MT"/>
              </a:rPr>
              <a:t>Iconos en la web</a:t>
            </a:r>
            <a:endParaRPr lang="gl-ES" sz="32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TextShape 1"/>
          <p:cNvSpPr txBox="1"/>
          <p:nvPr/>
        </p:nvSpPr>
        <p:spPr>
          <a:xfrm>
            <a:off x="147240" y="233640"/>
            <a:ext cx="9719640" cy="14994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lstStyle/>
          <a:p>
            <a:pPr>
              <a:lnSpc>
                <a:spcPct val="80000"/>
              </a:lnSpc>
            </a:pPr>
            <a:r>
              <a:rPr lang="es-ES" sz="8800" b="0" strike="noStrike" cap="all" spc="97">
                <a:solidFill>
                  <a:srgbClr val="FFFF00"/>
                </a:solidFill>
                <a:latin typeface="HARDCORE POSTER"/>
              </a:rPr>
              <a:t>EMOTICONOS</a:t>
            </a:r>
            <a:endParaRPr lang="es-ES" sz="8800" b="0" strike="noStrike" spc="-1">
              <a:solidFill>
                <a:srgbClr val="FFFF00"/>
              </a:solidFill>
              <a:latin typeface="Tw Cen MT"/>
            </a:endParaRPr>
          </a:p>
        </p:txBody>
      </p:sp>
      <p:pic>
        <p:nvPicPr>
          <p:cNvPr id="227" name="Marcador de contenido 3"/>
          <p:cNvPicPr/>
          <p:nvPr/>
        </p:nvPicPr>
        <p:blipFill>
          <a:blip r:embed="rId2"/>
          <a:stretch/>
        </p:blipFill>
        <p:spPr>
          <a:xfrm>
            <a:off x="758880" y="1650240"/>
            <a:ext cx="5104800" cy="4774680"/>
          </a:xfrm>
          <a:prstGeom prst="rect">
            <a:avLst/>
          </a:prstGeom>
          <a:ln w="57150">
            <a:solidFill>
              <a:schemeClr val="tx1"/>
            </a:solidFill>
            <a:round/>
          </a:ln>
        </p:spPr>
      </p:pic>
      <p:pic>
        <p:nvPicPr>
          <p:cNvPr id="228" name="Imagen 4"/>
          <p:cNvPicPr/>
          <p:nvPr/>
        </p:nvPicPr>
        <p:blipFill>
          <a:blip r:embed="rId3"/>
          <a:stretch/>
        </p:blipFill>
        <p:spPr>
          <a:xfrm>
            <a:off x="7083000" y="2517120"/>
            <a:ext cx="3787920" cy="3907800"/>
          </a:xfrm>
          <a:prstGeom prst="rect">
            <a:avLst/>
          </a:prstGeom>
          <a:ln w="57150">
            <a:solidFill>
              <a:schemeClr val="tx1"/>
            </a:solidFill>
            <a:round/>
          </a:ln>
        </p:spPr>
      </p:pic>
      <p:pic>
        <p:nvPicPr>
          <p:cNvPr id="229" name="Imagen 5"/>
          <p:cNvPicPr/>
          <p:nvPr/>
        </p:nvPicPr>
        <p:blipFill>
          <a:blip r:embed="rId4"/>
          <a:stretch/>
        </p:blipFill>
        <p:spPr>
          <a:xfrm>
            <a:off x="7268760" y="233640"/>
            <a:ext cx="4534560" cy="1972440"/>
          </a:xfrm>
          <a:prstGeom prst="rect">
            <a:avLst/>
          </a:prstGeom>
          <a:ln w="57150">
            <a:solidFill>
              <a:srgbClr val="FF0000"/>
            </a:solidFill>
            <a:rou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0" name="Imagen 3"/>
          <p:cNvPicPr/>
          <p:nvPr/>
        </p:nvPicPr>
        <p:blipFill>
          <a:blip r:embed="rId2"/>
          <a:stretch/>
        </p:blipFill>
        <p:spPr>
          <a:xfrm>
            <a:off x="1204200" y="203040"/>
            <a:ext cx="9754560" cy="6436800"/>
          </a:xfrm>
          <a:prstGeom prst="rect">
            <a:avLst/>
          </a:prstGeom>
          <a:ln w="76200">
            <a:solidFill>
              <a:srgbClr val="7030A0"/>
            </a:solidFill>
            <a:rou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TextShape 1"/>
          <p:cNvSpPr txBox="1"/>
          <p:nvPr/>
        </p:nvSpPr>
        <p:spPr>
          <a:xfrm>
            <a:off x="315720" y="1730880"/>
            <a:ext cx="3441600" cy="481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77500" lnSpcReduction="20000"/>
          </a:bodyPr>
          <a:lstStyle/>
          <a:p>
            <a:pPr>
              <a:lnSpc>
                <a:spcPct val="80000"/>
              </a:lnSpc>
            </a:pPr>
            <a:r>
              <a:rPr lang="es-ES" sz="5000" b="1" strike="noStrike" cap="all" spc="97">
                <a:solidFill>
                  <a:srgbClr val="7030A0"/>
                </a:solidFill>
                <a:latin typeface="Tw Cen MT Condensed"/>
              </a:rPr>
              <a:t>bocadillos</a:t>
            </a:r>
            <a:endParaRPr lang="es-ES" sz="5000" b="0" strike="noStrike" spc="-1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232" name="Marcador de contenido 3"/>
          <p:cNvPicPr/>
          <p:nvPr/>
        </p:nvPicPr>
        <p:blipFill>
          <a:blip r:embed="rId2"/>
          <a:stretch/>
        </p:blipFill>
        <p:spPr>
          <a:xfrm>
            <a:off x="315720" y="2907360"/>
            <a:ext cx="3192480" cy="3353040"/>
          </a:xfrm>
          <a:prstGeom prst="rect">
            <a:avLst/>
          </a:prstGeom>
          <a:ln w="76200">
            <a:solidFill>
              <a:srgbClr val="FFC000"/>
            </a:solidFill>
            <a:round/>
          </a:ln>
        </p:spPr>
      </p:pic>
      <p:pic>
        <p:nvPicPr>
          <p:cNvPr id="233" name="Imagen 4"/>
          <p:cNvPicPr/>
          <p:nvPr/>
        </p:nvPicPr>
        <p:blipFill>
          <a:blip r:embed="rId3"/>
          <a:stretch/>
        </p:blipFill>
        <p:spPr>
          <a:xfrm>
            <a:off x="3967200" y="3899160"/>
            <a:ext cx="3384720" cy="2369160"/>
          </a:xfrm>
          <a:prstGeom prst="rect">
            <a:avLst/>
          </a:prstGeom>
          <a:ln w="0">
            <a:noFill/>
          </a:ln>
        </p:spPr>
      </p:pic>
      <p:pic>
        <p:nvPicPr>
          <p:cNvPr id="234" name="Imagen 5"/>
          <p:cNvPicPr/>
          <p:nvPr/>
        </p:nvPicPr>
        <p:blipFill>
          <a:blip r:embed="rId4"/>
          <a:stretch/>
        </p:blipFill>
        <p:spPr>
          <a:xfrm>
            <a:off x="8599680" y="333720"/>
            <a:ext cx="2977560" cy="2414160"/>
          </a:xfrm>
          <a:prstGeom prst="rect">
            <a:avLst/>
          </a:prstGeom>
          <a:ln w="57150">
            <a:solidFill>
              <a:srgbClr val="379E12"/>
            </a:solidFill>
            <a:round/>
          </a:ln>
        </p:spPr>
      </p:pic>
      <p:sp>
        <p:nvSpPr>
          <p:cNvPr id="235" name="CustomShape 2"/>
          <p:cNvSpPr/>
          <p:nvPr/>
        </p:nvSpPr>
        <p:spPr>
          <a:xfrm>
            <a:off x="4606560" y="801720"/>
            <a:ext cx="4525200" cy="481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Autofit/>
          </a:bodyPr>
          <a:lstStyle/>
          <a:p>
            <a:pPr>
              <a:lnSpc>
                <a:spcPct val="80000"/>
              </a:lnSpc>
            </a:pPr>
            <a:r>
              <a:rPr lang="es-ES" sz="4800" b="1" strike="noStrike" cap="all" spc="97">
                <a:solidFill>
                  <a:srgbClr val="FF0000"/>
                </a:solidFill>
                <a:latin typeface="Tw Cen MT Condensed"/>
              </a:rPr>
              <a:t>Metáforas visuales</a:t>
            </a:r>
            <a:endParaRPr lang="gl-ES" sz="4800" b="0" strike="noStrike" spc="-1">
              <a:latin typeface="Arial"/>
            </a:endParaRPr>
          </a:p>
        </p:txBody>
      </p:sp>
      <p:pic>
        <p:nvPicPr>
          <p:cNvPr id="236" name="Imagen 8"/>
          <p:cNvPicPr/>
          <p:nvPr/>
        </p:nvPicPr>
        <p:blipFill>
          <a:blip r:embed="rId5"/>
          <a:stretch/>
        </p:blipFill>
        <p:spPr>
          <a:xfrm>
            <a:off x="5545800" y="1730880"/>
            <a:ext cx="1498320" cy="2034000"/>
          </a:xfrm>
          <a:prstGeom prst="rect">
            <a:avLst/>
          </a:prstGeom>
          <a:ln w="57150">
            <a:solidFill>
              <a:srgbClr val="FF33CC"/>
            </a:solidFill>
            <a:round/>
          </a:ln>
        </p:spPr>
      </p:pic>
      <p:pic>
        <p:nvPicPr>
          <p:cNvPr id="237" name="Imagen 9"/>
          <p:cNvPicPr/>
          <p:nvPr/>
        </p:nvPicPr>
        <p:blipFill>
          <a:blip r:embed="rId6"/>
          <a:stretch/>
        </p:blipFill>
        <p:spPr>
          <a:xfrm>
            <a:off x="7669080" y="3404160"/>
            <a:ext cx="4149720" cy="3143880"/>
          </a:xfrm>
          <a:prstGeom prst="rect">
            <a:avLst/>
          </a:prstGeom>
          <a:ln w="0">
            <a:noFill/>
          </a:ln>
        </p:spPr>
      </p:pic>
      <p:sp>
        <p:nvSpPr>
          <p:cNvPr id="238" name="CustomShape 3"/>
          <p:cNvSpPr/>
          <p:nvPr/>
        </p:nvSpPr>
        <p:spPr>
          <a:xfrm>
            <a:off x="384120" y="390240"/>
            <a:ext cx="3554280" cy="1369440"/>
          </a:xfrm>
          <a:prstGeom prst="rect">
            <a:avLst/>
          </a:prstGeom>
          <a:solidFill>
            <a:srgbClr val="FFFF0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es-ES" sz="2800" b="1" strike="noStrike" spc="-1">
                <a:solidFill>
                  <a:srgbClr val="000000"/>
                </a:solidFill>
                <a:latin typeface="Ambystoma Mexicanum"/>
              </a:rPr>
              <a:t>LENGUAJE NO VERBAL EN EL CÓMIC</a:t>
            </a:r>
            <a:endParaRPr lang="gl-ES" sz="28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TextShape 1"/>
          <p:cNvSpPr txBox="1"/>
          <p:nvPr/>
        </p:nvSpPr>
        <p:spPr>
          <a:xfrm>
            <a:off x="487080" y="353160"/>
            <a:ext cx="9719640" cy="14994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pPr>
              <a:lnSpc>
                <a:spcPct val="80000"/>
              </a:lnSpc>
            </a:pPr>
            <a:r>
              <a:rPr lang="es-ES" sz="5000" b="0" strike="noStrike" cap="all" spc="97" dirty="0">
                <a:solidFill>
                  <a:srgbClr val="FFFF00"/>
                </a:solidFill>
                <a:latin typeface="Forte" panose="03060902040502070203" pitchFamily="66" charset="0"/>
              </a:rPr>
              <a:t>LENGUAJE DE LAS FLORES</a:t>
            </a:r>
            <a:r>
              <a:rPr dirty="0"/>
              <a:t/>
            </a:r>
            <a:br>
              <a:rPr dirty="0"/>
            </a:br>
            <a:endParaRPr lang="es-ES" sz="5000" b="0" strike="noStrike" spc="-1" dirty="0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240" name="Marcador de contenido 3"/>
          <p:cNvPicPr/>
          <p:nvPr/>
        </p:nvPicPr>
        <p:blipFill>
          <a:blip r:embed="rId2"/>
          <a:stretch/>
        </p:blipFill>
        <p:spPr>
          <a:xfrm>
            <a:off x="4528440" y="1360440"/>
            <a:ext cx="7102440" cy="4971600"/>
          </a:xfrm>
          <a:prstGeom prst="rect">
            <a:avLst/>
          </a:prstGeom>
          <a:ln w="76200">
            <a:solidFill>
              <a:srgbClr val="FF33CC"/>
            </a:solidFill>
            <a:round/>
          </a:ln>
        </p:spPr>
      </p:pic>
      <p:pic>
        <p:nvPicPr>
          <p:cNvPr id="241" name="Imagen 2"/>
          <p:cNvPicPr/>
          <p:nvPr/>
        </p:nvPicPr>
        <p:blipFill>
          <a:blip r:embed="rId3"/>
          <a:stretch/>
        </p:blipFill>
        <p:spPr>
          <a:xfrm>
            <a:off x="487080" y="1249920"/>
            <a:ext cx="3587040" cy="547848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TextShape 1"/>
          <p:cNvSpPr txBox="1"/>
          <p:nvPr/>
        </p:nvSpPr>
        <p:spPr>
          <a:xfrm>
            <a:off x="1024200" y="585360"/>
            <a:ext cx="9719640" cy="14994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endParaRPr lang="es-ES" sz="1800" b="0" strike="noStrike" spc="-1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176" name="Marcador de contenido 3"/>
          <p:cNvPicPr/>
          <p:nvPr/>
        </p:nvPicPr>
        <p:blipFill>
          <a:blip r:embed="rId2"/>
          <a:stretch/>
        </p:blipFill>
        <p:spPr>
          <a:xfrm>
            <a:off x="603720" y="261360"/>
            <a:ext cx="10905480" cy="611316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6" name="Imagen 2"/>
          <p:cNvPicPr/>
          <p:nvPr/>
        </p:nvPicPr>
        <p:blipFill>
          <a:blip r:embed="rId2"/>
          <a:stretch/>
        </p:blipFill>
        <p:spPr>
          <a:xfrm>
            <a:off x="6206040" y="166680"/>
            <a:ext cx="5021280" cy="6524640"/>
          </a:xfrm>
          <a:prstGeom prst="rect">
            <a:avLst/>
          </a:prstGeom>
          <a:ln w="76200">
            <a:solidFill>
              <a:srgbClr val="FFFF00"/>
            </a:solidFill>
            <a:round/>
          </a:ln>
        </p:spPr>
      </p:pic>
      <p:pic>
        <p:nvPicPr>
          <p:cNvPr id="247" name="Imagen 3"/>
          <p:cNvPicPr/>
          <p:nvPr/>
        </p:nvPicPr>
        <p:blipFill>
          <a:blip r:embed="rId3"/>
          <a:stretch/>
        </p:blipFill>
        <p:spPr>
          <a:xfrm>
            <a:off x="1737720" y="0"/>
            <a:ext cx="3230280" cy="68576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TextShape 1"/>
          <p:cNvSpPr txBox="1"/>
          <p:nvPr/>
        </p:nvSpPr>
        <p:spPr>
          <a:xfrm>
            <a:off x="457200" y="4960080"/>
            <a:ext cx="7772040" cy="14626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s-ES" sz="1800" b="0" strike="noStrike" spc="-1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263" name="Imagen 262"/>
          <p:cNvPicPr/>
          <p:nvPr/>
        </p:nvPicPr>
        <p:blipFill>
          <a:blip r:embed="rId2"/>
          <a:stretch/>
        </p:blipFill>
        <p:spPr>
          <a:xfrm>
            <a:off x="6995886" y="1271631"/>
            <a:ext cx="4862286" cy="4419789"/>
          </a:xfrm>
          <a:prstGeom prst="rect">
            <a:avLst/>
          </a:prstGeom>
          <a:ln w="0">
            <a:noFill/>
          </a:ln>
        </p:spPr>
      </p:pic>
      <p:sp>
        <p:nvSpPr>
          <p:cNvPr id="2" name="CuadroTexto 1"/>
          <p:cNvSpPr txBox="1"/>
          <p:nvPr/>
        </p:nvSpPr>
        <p:spPr>
          <a:xfrm>
            <a:off x="757238" y="442913"/>
            <a:ext cx="368617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400" dirty="0" smtClean="0">
                <a:solidFill>
                  <a:srgbClr val="FFFF00"/>
                </a:solidFill>
                <a:latin typeface="Andor" pitchFamily="50" charset="0"/>
                <a:cs typeface="Aharoni" panose="02010803020104030203" pitchFamily="2" charset="-79"/>
              </a:rPr>
              <a:t>CÓDIGOS EN LA MESA</a:t>
            </a:r>
            <a:endParaRPr lang="es-ES" sz="4400" dirty="0">
              <a:solidFill>
                <a:srgbClr val="FFFF00"/>
              </a:solidFill>
              <a:latin typeface="Andor" pitchFamily="50" charset="0"/>
              <a:cs typeface="Aharoni" panose="02010803020104030203" pitchFamily="2" charset="-79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115" y="2264775"/>
            <a:ext cx="6715125" cy="38671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TextShape 1"/>
          <p:cNvSpPr txBox="1"/>
          <p:nvPr/>
        </p:nvSpPr>
        <p:spPr>
          <a:xfrm>
            <a:off x="457200" y="4960080"/>
            <a:ext cx="7772040" cy="14626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s-ES" sz="1800" b="0" strike="noStrike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265" name="TextShape 2"/>
          <p:cNvSpPr txBox="1"/>
          <p:nvPr/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>
            <a:normAutofit/>
          </a:bodyPr>
          <a:lstStyle/>
          <a:p>
            <a:endParaRPr lang="es-ES" sz="2200" b="0" strike="noStrike" spc="-1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266" name="Imagen 265"/>
          <p:cNvPicPr/>
          <p:nvPr/>
        </p:nvPicPr>
        <p:blipFill rotWithShape="1">
          <a:blip r:embed="rId2"/>
          <a:srcRect t="7574"/>
          <a:stretch/>
        </p:blipFill>
        <p:spPr>
          <a:xfrm>
            <a:off x="1553143" y="1886857"/>
            <a:ext cx="9360000" cy="4377114"/>
          </a:xfrm>
          <a:prstGeom prst="rect">
            <a:avLst/>
          </a:prstGeom>
          <a:ln w="57150">
            <a:solidFill>
              <a:srgbClr val="0070C0"/>
            </a:solidFill>
          </a:ln>
        </p:spPr>
      </p:pic>
      <p:sp>
        <p:nvSpPr>
          <p:cNvPr id="2" name="CuadroTexto 1"/>
          <p:cNvSpPr txBox="1"/>
          <p:nvPr/>
        </p:nvSpPr>
        <p:spPr>
          <a:xfrm>
            <a:off x="457200" y="763560"/>
            <a:ext cx="1091927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4800" dirty="0" smtClean="0">
                <a:solidFill>
                  <a:srgbClr val="FFFF00"/>
                </a:solidFill>
                <a:latin typeface="Andor" pitchFamily="50" charset="0"/>
                <a:cs typeface="Aharoni" panose="02010803020104030203" pitchFamily="2" charset="-79"/>
              </a:rPr>
              <a:t>Código de la clasificación hotelera</a:t>
            </a:r>
            <a:endParaRPr lang="es-ES" sz="4800" dirty="0">
              <a:solidFill>
                <a:srgbClr val="FFFF00"/>
              </a:solidFill>
              <a:latin typeface="Andor" pitchFamily="50" charset="0"/>
              <a:cs typeface="Aharoni" panose="02010803020104030203" pitchFamily="2" charset="-79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" name="Imagen 1"/>
          <p:cNvPicPr/>
          <p:nvPr/>
        </p:nvPicPr>
        <p:blipFill>
          <a:blip r:embed="rId2"/>
          <a:stretch/>
        </p:blipFill>
        <p:spPr>
          <a:xfrm>
            <a:off x="363690" y="149085"/>
            <a:ext cx="11423498" cy="64517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TextShape 1"/>
          <p:cNvSpPr txBox="1"/>
          <p:nvPr/>
        </p:nvSpPr>
        <p:spPr>
          <a:xfrm>
            <a:off x="1088640" y="556920"/>
            <a:ext cx="9720000" cy="56671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lstStyle/>
          <a:p>
            <a:pPr algn="ctr">
              <a:lnSpc>
                <a:spcPct val="80000"/>
              </a:lnSpc>
            </a:pPr>
            <a:r>
              <a:rPr lang="es-ES" sz="9600" b="0" strike="noStrike" cap="all" spc="97" dirty="0">
                <a:solidFill>
                  <a:srgbClr val="0D0D0D"/>
                </a:solidFill>
                <a:latin typeface="HARDCORE POSTER"/>
              </a:rPr>
              <a:t>Códigos </a:t>
            </a:r>
            <a:r>
              <a:rPr dirty="0"/>
              <a:t/>
            </a:r>
            <a:br>
              <a:rPr dirty="0"/>
            </a:br>
            <a:r>
              <a:rPr lang="es-ES" sz="9600" b="0" strike="noStrike" cap="all" spc="97" dirty="0">
                <a:solidFill>
                  <a:srgbClr val="0D0D0D"/>
                </a:solidFill>
                <a:latin typeface="HARDCORE POSTER"/>
              </a:rPr>
              <a:t> VERBALES</a:t>
            </a:r>
            <a:r>
              <a:rPr dirty="0"/>
              <a:t/>
            </a:r>
            <a:br>
              <a:rPr dirty="0"/>
            </a:br>
            <a:r>
              <a:rPr lang="es-ES" sz="9600" b="0" strike="noStrike" cap="all" spc="97" dirty="0">
                <a:solidFill>
                  <a:srgbClr val="0D0D0D"/>
                </a:solidFill>
                <a:latin typeface="HARDCORE POSTER"/>
              </a:rPr>
              <a:t>y sustitutivos</a:t>
            </a:r>
            <a:endParaRPr lang="es-ES" sz="9600" b="0" strike="noStrike" spc="-1" dirty="0">
              <a:solidFill>
                <a:srgbClr val="000000"/>
              </a:solidFill>
              <a:latin typeface="Tw Cen M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TextShape 1"/>
          <p:cNvSpPr txBox="1"/>
          <p:nvPr/>
        </p:nvSpPr>
        <p:spPr>
          <a:xfrm>
            <a:off x="217800" y="585360"/>
            <a:ext cx="11451240" cy="154728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0">
            <a:noFill/>
          </a:ln>
        </p:spPr>
        <p:txBody>
          <a:bodyPr anchor="ctr">
            <a:noAutofit/>
          </a:bodyPr>
          <a:lstStyle/>
          <a:p>
            <a:pPr>
              <a:lnSpc>
                <a:spcPct val="80000"/>
              </a:lnSpc>
            </a:pPr>
            <a:r>
              <a:rPr lang="es-ES" sz="6000" b="1" cap="all" spc="97" dirty="0">
                <a:solidFill>
                  <a:srgbClr val="7030A0"/>
                </a:solidFill>
                <a:latin typeface="Comic Sans MS" panose="030F0702030302020204" pitchFamily="66" charset="0"/>
              </a:rPr>
              <a:t>L</a:t>
            </a:r>
            <a:r>
              <a:rPr lang="es-ES" sz="6000" b="1" strike="noStrike" cap="all" spc="97" dirty="0" smtClean="0">
                <a:solidFill>
                  <a:srgbClr val="7030A0"/>
                </a:solidFill>
                <a:latin typeface="Comic Sans MS" panose="030F0702030302020204" pitchFamily="66" charset="0"/>
              </a:rPr>
              <a:t>ENGUAJE VERBAL:</a:t>
            </a:r>
          </a:p>
          <a:p>
            <a:pPr>
              <a:lnSpc>
                <a:spcPct val="80000"/>
              </a:lnSpc>
            </a:pPr>
            <a:r>
              <a:rPr lang="es-ES" sz="6000" b="0" strike="noStrike" cap="all" spc="97" dirty="0" smtClean="0">
                <a:solidFill>
                  <a:srgbClr val="0D0D0D"/>
                </a:solidFill>
                <a:latin typeface="Crelay"/>
              </a:rPr>
              <a:t>          ORAL              ESCRITO</a:t>
            </a:r>
            <a:endParaRPr lang="es-ES" sz="6000" b="0" strike="noStrike" spc="-1" dirty="0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180" name="Marcador de contenido 3"/>
          <p:cNvPicPr/>
          <p:nvPr/>
        </p:nvPicPr>
        <p:blipFill>
          <a:blip r:embed="rId2"/>
          <a:stretch/>
        </p:blipFill>
        <p:spPr>
          <a:xfrm>
            <a:off x="6321960" y="2365920"/>
            <a:ext cx="2572200" cy="2806200"/>
          </a:xfrm>
          <a:prstGeom prst="rect">
            <a:avLst/>
          </a:prstGeom>
          <a:ln w="57150">
            <a:solidFill>
              <a:srgbClr val="002060"/>
            </a:solidFill>
            <a:round/>
          </a:ln>
        </p:spPr>
      </p:pic>
      <p:pic>
        <p:nvPicPr>
          <p:cNvPr id="181" name="Imagen 4"/>
          <p:cNvPicPr/>
          <p:nvPr/>
        </p:nvPicPr>
        <p:blipFill>
          <a:blip r:embed="rId3"/>
          <a:stretch/>
        </p:blipFill>
        <p:spPr>
          <a:xfrm>
            <a:off x="696600" y="2365920"/>
            <a:ext cx="4721400" cy="4141440"/>
          </a:xfrm>
          <a:prstGeom prst="rect">
            <a:avLst/>
          </a:prstGeom>
          <a:ln w="57150">
            <a:solidFill>
              <a:schemeClr val="tx1"/>
            </a:solidFill>
            <a:round/>
          </a:ln>
        </p:spPr>
      </p:pic>
      <p:pic>
        <p:nvPicPr>
          <p:cNvPr id="182" name="Imagen 5"/>
          <p:cNvPicPr/>
          <p:nvPr/>
        </p:nvPicPr>
        <p:blipFill>
          <a:blip r:embed="rId4"/>
          <a:stretch/>
        </p:blipFill>
        <p:spPr>
          <a:xfrm>
            <a:off x="9197640" y="2132640"/>
            <a:ext cx="2819880" cy="3997080"/>
          </a:xfrm>
          <a:prstGeom prst="rect">
            <a:avLst/>
          </a:prstGeom>
          <a:ln w="57150">
            <a:solidFill>
              <a:srgbClr val="002060"/>
            </a:solidFill>
            <a:round/>
          </a:ln>
        </p:spPr>
      </p:pic>
      <p:sp>
        <p:nvSpPr>
          <p:cNvPr id="183" name="CustomShape 2"/>
          <p:cNvSpPr/>
          <p:nvPr/>
        </p:nvSpPr>
        <p:spPr>
          <a:xfrm>
            <a:off x="5633460" y="1921267"/>
            <a:ext cx="536760" cy="4586093"/>
          </a:xfrm>
          <a:custGeom>
            <a:avLst/>
            <a:gdLst/>
            <a:ahLst/>
            <a:cxnLst/>
            <a:rect l="l" t="t" r="r" b="b"/>
            <a:pathLst>
              <a:path w="537029" h="4575440">
                <a:moveTo>
                  <a:pt x="0" y="0"/>
                </a:moveTo>
                <a:cubicBezTo>
                  <a:pt x="33867" y="29029"/>
                  <a:pt x="71966" y="53748"/>
                  <a:pt x="101600" y="87086"/>
                </a:cubicBezTo>
                <a:cubicBezTo>
                  <a:pt x="111764" y="98521"/>
                  <a:pt x="110088" y="116567"/>
                  <a:pt x="116115" y="130629"/>
                </a:cubicBezTo>
                <a:cubicBezTo>
                  <a:pt x="144772" y="197495"/>
                  <a:pt x="138904" y="182447"/>
                  <a:pt x="188686" y="232229"/>
                </a:cubicBezTo>
                <a:cubicBezTo>
                  <a:pt x="223231" y="335863"/>
                  <a:pt x="192255" y="302341"/>
                  <a:pt x="261258" y="348343"/>
                </a:cubicBezTo>
                <a:cubicBezTo>
                  <a:pt x="334138" y="457665"/>
                  <a:pt x="248562" y="318722"/>
                  <a:pt x="304800" y="449943"/>
                </a:cubicBezTo>
                <a:cubicBezTo>
                  <a:pt x="311672" y="465977"/>
                  <a:pt x="325174" y="478340"/>
                  <a:pt x="333829" y="493486"/>
                </a:cubicBezTo>
                <a:cubicBezTo>
                  <a:pt x="344564" y="512272"/>
                  <a:pt x="353182" y="532191"/>
                  <a:pt x="362858" y="551543"/>
                </a:cubicBezTo>
                <a:cubicBezTo>
                  <a:pt x="367696" y="575733"/>
                  <a:pt x="372021" y="600032"/>
                  <a:pt x="377372" y="624114"/>
                </a:cubicBezTo>
                <a:cubicBezTo>
                  <a:pt x="381699" y="643587"/>
                  <a:pt x="391886" y="662224"/>
                  <a:pt x="391886" y="682172"/>
                </a:cubicBezTo>
                <a:cubicBezTo>
                  <a:pt x="391886" y="706841"/>
                  <a:pt x="386034" y="731644"/>
                  <a:pt x="377372" y="754743"/>
                </a:cubicBezTo>
                <a:cubicBezTo>
                  <a:pt x="371247" y="771076"/>
                  <a:pt x="361965" y="787389"/>
                  <a:pt x="348343" y="798286"/>
                </a:cubicBezTo>
                <a:cubicBezTo>
                  <a:pt x="338879" y="805857"/>
                  <a:pt x="250536" y="826366"/>
                  <a:pt x="246743" y="827314"/>
                </a:cubicBezTo>
                <a:cubicBezTo>
                  <a:pt x="232229" y="841828"/>
                  <a:pt x="221022" y="860673"/>
                  <a:pt x="203200" y="870857"/>
                </a:cubicBezTo>
                <a:cubicBezTo>
                  <a:pt x="185880" y="880754"/>
                  <a:pt x="161741" y="874307"/>
                  <a:pt x="145143" y="885372"/>
                </a:cubicBezTo>
                <a:cubicBezTo>
                  <a:pt x="13839" y="972909"/>
                  <a:pt x="214924" y="895976"/>
                  <a:pt x="72572" y="943429"/>
                </a:cubicBezTo>
                <a:cubicBezTo>
                  <a:pt x="38397" y="1045953"/>
                  <a:pt x="20247" y="1061616"/>
                  <a:pt x="58058" y="1190172"/>
                </a:cubicBezTo>
                <a:cubicBezTo>
                  <a:pt x="67902" y="1223642"/>
                  <a:pt x="96763" y="1248229"/>
                  <a:pt x="116115" y="1277257"/>
                </a:cubicBezTo>
                <a:lnTo>
                  <a:pt x="174172" y="1364343"/>
                </a:lnTo>
                <a:cubicBezTo>
                  <a:pt x="183848" y="1378857"/>
                  <a:pt x="192734" y="1393931"/>
                  <a:pt x="203200" y="1407886"/>
                </a:cubicBezTo>
                <a:cubicBezTo>
                  <a:pt x="257210" y="1479898"/>
                  <a:pt x="233324" y="1445815"/>
                  <a:pt x="275772" y="1509486"/>
                </a:cubicBezTo>
                <a:cubicBezTo>
                  <a:pt x="280610" y="1524000"/>
                  <a:pt x="283444" y="1539345"/>
                  <a:pt x="290286" y="1553029"/>
                </a:cubicBezTo>
                <a:cubicBezTo>
                  <a:pt x="342659" y="1657775"/>
                  <a:pt x="297446" y="1527387"/>
                  <a:pt x="348343" y="1654629"/>
                </a:cubicBezTo>
                <a:cubicBezTo>
                  <a:pt x="359707" y="1683039"/>
                  <a:pt x="377372" y="1741714"/>
                  <a:pt x="377372" y="1741714"/>
                </a:cubicBezTo>
                <a:cubicBezTo>
                  <a:pt x="372534" y="1756228"/>
                  <a:pt x="373676" y="1774439"/>
                  <a:pt x="362858" y="1785257"/>
                </a:cubicBezTo>
                <a:cubicBezTo>
                  <a:pt x="250527" y="1897588"/>
                  <a:pt x="314358" y="1812202"/>
                  <a:pt x="232229" y="1857829"/>
                </a:cubicBezTo>
                <a:cubicBezTo>
                  <a:pt x="201731" y="1874772"/>
                  <a:pt x="145143" y="1915886"/>
                  <a:pt x="145143" y="1915886"/>
                </a:cubicBezTo>
                <a:cubicBezTo>
                  <a:pt x="135918" y="1938949"/>
                  <a:pt x="101600" y="2015268"/>
                  <a:pt x="101600" y="2046514"/>
                </a:cubicBezTo>
                <a:cubicBezTo>
                  <a:pt x="101600" y="2104773"/>
                  <a:pt x="108415" y="2162938"/>
                  <a:pt x="116115" y="2220686"/>
                </a:cubicBezTo>
                <a:cubicBezTo>
                  <a:pt x="119747" y="2247929"/>
                  <a:pt x="140839" y="2288953"/>
                  <a:pt x="159658" y="2307772"/>
                </a:cubicBezTo>
                <a:cubicBezTo>
                  <a:pt x="176763" y="2324877"/>
                  <a:pt x="198363" y="2336800"/>
                  <a:pt x="217715" y="2351314"/>
                </a:cubicBezTo>
                <a:cubicBezTo>
                  <a:pt x="243229" y="2427857"/>
                  <a:pt x="213247" y="2367613"/>
                  <a:pt x="275772" y="2423886"/>
                </a:cubicBezTo>
                <a:cubicBezTo>
                  <a:pt x="311372" y="2455926"/>
                  <a:pt x="350805" y="2485635"/>
                  <a:pt x="377372" y="2525486"/>
                </a:cubicBezTo>
                <a:cubicBezTo>
                  <a:pt x="417786" y="2586108"/>
                  <a:pt x="394065" y="2556694"/>
                  <a:pt x="449943" y="2612572"/>
                </a:cubicBezTo>
                <a:cubicBezTo>
                  <a:pt x="480034" y="2702842"/>
                  <a:pt x="494208" y="2702091"/>
                  <a:pt x="464458" y="2801257"/>
                </a:cubicBezTo>
                <a:cubicBezTo>
                  <a:pt x="447290" y="2858483"/>
                  <a:pt x="421433" y="2842357"/>
                  <a:pt x="377372" y="2873829"/>
                </a:cubicBezTo>
                <a:cubicBezTo>
                  <a:pt x="360669" y="2885760"/>
                  <a:pt x="349598" y="2904231"/>
                  <a:pt x="333829" y="2917372"/>
                </a:cubicBezTo>
                <a:cubicBezTo>
                  <a:pt x="320428" y="2928539"/>
                  <a:pt x="303687" y="2935233"/>
                  <a:pt x="290286" y="2946400"/>
                </a:cubicBezTo>
                <a:cubicBezTo>
                  <a:pt x="274517" y="2959541"/>
                  <a:pt x="262512" y="2976802"/>
                  <a:pt x="246743" y="2989943"/>
                </a:cubicBezTo>
                <a:cubicBezTo>
                  <a:pt x="233342" y="3001110"/>
                  <a:pt x="217395" y="3008833"/>
                  <a:pt x="203200" y="3018972"/>
                </a:cubicBezTo>
                <a:cubicBezTo>
                  <a:pt x="183516" y="3033032"/>
                  <a:pt x="164495" y="3048000"/>
                  <a:pt x="145143" y="3062514"/>
                </a:cubicBezTo>
                <a:cubicBezTo>
                  <a:pt x="99828" y="3198462"/>
                  <a:pt x="174063" y="2997391"/>
                  <a:pt x="87086" y="3149600"/>
                </a:cubicBezTo>
                <a:cubicBezTo>
                  <a:pt x="77189" y="3166920"/>
                  <a:pt x="78052" y="3188477"/>
                  <a:pt x="72572" y="3207657"/>
                </a:cubicBezTo>
                <a:cubicBezTo>
                  <a:pt x="68369" y="3222368"/>
                  <a:pt x="62896" y="3236686"/>
                  <a:pt x="58058" y="3251200"/>
                </a:cubicBezTo>
                <a:cubicBezTo>
                  <a:pt x="63165" y="3302269"/>
                  <a:pt x="65033" y="3428579"/>
                  <a:pt x="101600" y="3483429"/>
                </a:cubicBezTo>
                <a:lnTo>
                  <a:pt x="130629" y="3526972"/>
                </a:lnTo>
                <a:cubicBezTo>
                  <a:pt x="170286" y="3645944"/>
                  <a:pt x="101692" y="3461796"/>
                  <a:pt x="232229" y="3657600"/>
                </a:cubicBezTo>
                <a:cubicBezTo>
                  <a:pt x="274677" y="3721271"/>
                  <a:pt x="247303" y="3690676"/>
                  <a:pt x="319315" y="3744686"/>
                </a:cubicBezTo>
                <a:cubicBezTo>
                  <a:pt x="334335" y="3774727"/>
                  <a:pt x="353924" y="3819908"/>
                  <a:pt x="377372" y="3846286"/>
                </a:cubicBezTo>
                <a:cubicBezTo>
                  <a:pt x="404646" y="3876969"/>
                  <a:pt x="464458" y="3933372"/>
                  <a:pt x="464458" y="3933372"/>
                </a:cubicBezTo>
                <a:cubicBezTo>
                  <a:pt x="511175" y="4073522"/>
                  <a:pt x="436264" y="3855632"/>
                  <a:pt x="508000" y="4034972"/>
                </a:cubicBezTo>
                <a:cubicBezTo>
                  <a:pt x="519364" y="4063382"/>
                  <a:pt x="537029" y="4122057"/>
                  <a:pt x="537029" y="4122057"/>
                </a:cubicBezTo>
                <a:cubicBezTo>
                  <a:pt x="527468" y="4150742"/>
                  <a:pt x="519065" y="4188680"/>
                  <a:pt x="493486" y="4209143"/>
                </a:cubicBezTo>
                <a:cubicBezTo>
                  <a:pt x="484023" y="4216713"/>
                  <a:pt x="395676" y="4237224"/>
                  <a:pt x="391886" y="4238172"/>
                </a:cubicBezTo>
                <a:cubicBezTo>
                  <a:pt x="377372" y="4252686"/>
                  <a:pt x="365422" y="4270328"/>
                  <a:pt x="348343" y="4281714"/>
                </a:cubicBezTo>
                <a:cubicBezTo>
                  <a:pt x="335613" y="4290201"/>
                  <a:pt x="316877" y="4286836"/>
                  <a:pt x="304800" y="4296229"/>
                </a:cubicBezTo>
                <a:cubicBezTo>
                  <a:pt x="272395" y="4321433"/>
                  <a:pt x="246743" y="4354286"/>
                  <a:pt x="217715" y="4383314"/>
                </a:cubicBezTo>
                <a:lnTo>
                  <a:pt x="174172" y="4426857"/>
                </a:lnTo>
                <a:cubicBezTo>
                  <a:pt x="159541" y="4470750"/>
                  <a:pt x="124223" y="4524753"/>
                  <a:pt x="159658" y="4572000"/>
                </a:cubicBezTo>
                <a:cubicBezTo>
                  <a:pt x="165464" y="4579741"/>
                  <a:pt x="179010" y="4572000"/>
                  <a:pt x="188686" y="4572000"/>
                </a:cubicBezTo>
              </a:path>
            </a:pathLst>
          </a:custGeom>
          <a:noFill/>
          <a:ln w="76200">
            <a:solidFill>
              <a:srgbClr val="147FA8"/>
            </a:solidFill>
            <a:round/>
          </a:ln>
          <a:effectLst>
            <a:glow rad="63360">
              <a:srgbClr val="01B9FF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CustomShape 1"/>
          <p:cNvSpPr/>
          <p:nvPr/>
        </p:nvSpPr>
        <p:spPr>
          <a:xfrm>
            <a:off x="786600" y="591840"/>
            <a:ext cx="3040920" cy="821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es-ES" sz="2400" b="1" strike="noStrike" spc="-1">
                <a:solidFill>
                  <a:srgbClr val="000000"/>
                </a:solidFill>
                <a:latin typeface="Tw Cen MT"/>
              </a:rPr>
              <a:t>ALFABETO JAPONÉS</a:t>
            </a:r>
            <a:endParaRPr lang="gl-ES" sz="2400" b="0" strike="noStrike" spc="-1">
              <a:latin typeface="Arial"/>
            </a:endParaRPr>
          </a:p>
        </p:txBody>
      </p:sp>
      <p:pic>
        <p:nvPicPr>
          <p:cNvPr id="185" name="Imagen 7"/>
          <p:cNvPicPr/>
          <p:nvPr/>
        </p:nvPicPr>
        <p:blipFill>
          <a:blip r:embed="rId2"/>
          <a:stretch/>
        </p:blipFill>
        <p:spPr>
          <a:xfrm>
            <a:off x="650160" y="1304280"/>
            <a:ext cx="3801240" cy="5338080"/>
          </a:xfrm>
          <a:prstGeom prst="rect">
            <a:avLst/>
          </a:prstGeom>
          <a:ln w="0">
            <a:noFill/>
          </a:ln>
        </p:spPr>
      </p:pic>
      <p:pic>
        <p:nvPicPr>
          <p:cNvPr id="186" name="Imagen 9"/>
          <p:cNvPicPr/>
          <p:nvPr/>
        </p:nvPicPr>
        <p:blipFill>
          <a:blip r:embed="rId3"/>
          <a:stretch/>
        </p:blipFill>
        <p:spPr>
          <a:xfrm>
            <a:off x="9103680" y="268920"/>
            <a:ext cx="2488320" cy="6058440"/>
          </a:xfrm>
          <a:prstGeom prst="rect">
            <a:avLst/>
          </a:prstGeom>
          <a:ln w="0">
            <a:noFill/>
          </a:ln>
        </p:spPr>
      </p:pic>
      <p:pic>
        <p:nvPicPr>
          <p:cNvPr id="187" name="Imagen 1"/>
          <p:cNvPicPr/>
          <p:nvPr/>
        </p:nvPicPr>
        <p:blipFill>
          <a:blip r:embed="rId4"/>
          <a:stretch/>
        </p:blipFill>
        <p:spPr>
          <a:xfrm>
            <a:off x="4971960" y="867240"/>
            <a:ext cx="2752920" cy="4328280"/>
          </a:xfrm>
          <a:prstGeom prst="rect">
            <a:avLst/>
          </a:prstGeom>
          <a:ln w="0">
            <a:noFill/>
          </a:ln>
        </p:spPr>
      </p:pic>
      <p:sp>
        <p:nvSpPr>
          <p:cNvPr id="188" name="CustomShape 2"/>
          <p:cNvSpPr/>
          <p:nvPr/>
        </p:nvSpPr>
        <p:spPr>
          <a:xfrm>
            <a:off x="4971960" y="5615280"/>
            <a:ext cx="2752920" cy="942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es-ES" sz="2800" b="1" strike="noStrike" spc="-1">
                <a:solidFill>
                  <a:srgbClr val="000000"/>
                </a:solidFill>
                <a:latin typeface="Tw Cen MT"/>
              </a:rPr>
              <a:t>Alfabeto hebreo</a:t>
            </a:r>
            <a:endParaRPr lang="gl-ES" sz="28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TextShape 2"/>
          <p:cNvSpPr txBox="1"/>
          <p:nvPr/>
        </p:nvSpPr>
        <p:spPr>
          <a:xfrm>
            <a:off x="8610480" y="4960080"/>
            <a:ext cx="3200040" cy="1462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pPr algn="ctr"/>
            <a:endParaRPr lang="gl-ES" sz="3200" b="0" strike="noStrike" spc="-1">
              <a:latin typeface="Arial"/>
            </a:endParaRPr>
          </a:p>
        </p:txBody>
      </p:sp>
      <p:sp>
        <p:nvSpPr>
          <p:cNvPr id="191" name="CustomShape 3"/>
          <p:cNvSpPr/>
          <p:nvPr/>
        </p:nvSpPr>
        <p:spPr>
          <a:xfrm>
            <a:off x="1497582" y="3494260"/>
            <a:ext cx="9246600" cy="2649240"/>
          </a:xfrm>
          <a:prstGeom prst="rect">
            <a:avLst/>
          </a:prstGeom>
          <a:solidFill>
            <a:srgbClr val="FFFF00"/>
          </a:solidFill>
          <a:ln w="0">
            <a:solidFill>
              <a:schemeClr val="bg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s-ES" sz="3200" b="0" strike="noStrike" spc="-1" dirty="0">
                <a:solidFill>
                  <a:srgbClr val="000000"/>
                </a:solidFill>
                <a:latin typeface="Tw Cen MT"/>
              </a:rPr>
              <a:t>Un </a:t>
            </a:r>
            <a:r>
              <a:rPr lang="es-ES" sz="3200" b="1" strike="noStrike" spc="-1" dirty="0">
                <a:solidFill>
                  <a:srgbClr val="000000"/>
                </a:solidFill>
                <a:latin typeface="Tw Cen MT"/>
              </a:rPr>
              <a:t>código sustitutivo</a:t>
            </a:r>
            <a:r>
              <a:rPr lang="es-ES" sz="3200" b="0" strike="noStrike" spc="-1" dirty="0">
                <a:solidFill>
                  <a:srgbClr val="000000"/>
                </a:solidFill>
                <a:latin typeface="Tw Cen MT"/>
              </a:rPr>
              <a:t> es aquel código que está basado en el lenguaje verbal, que suponen una nueva codificación de este: el morse, el braille, el sistema marinero de señales de banderas, el alfabeto digital de los sordos y las formas del </a:t>
            </a:r>
            <a:r>
              <a:rPr lang="es-ES" sz="3200" b="0" strike="noStrike" spc="-1" dirty="0" err="1">
                <a:solidFill>
                  <a:srgbClr val="000000"/>
                </a:solidFill>
                <a:latin typeface="Tw Cen MT"/>
              </a:rPr>
              <a:t>tamtam</a:t>
            </a:r>
            <a:r>
              <a:rPr lang="es-ES" sz="3200" b="0" strike="noStrike" spc="-1" dirty="0">
                <a:solidFill>
                  <a:srgbClr val="000000"/>
                </a:solidFill>
                <a:latin typeface="Tw Cen MT"/>
              </a:rPr>
              <a:t>.</a:t>
            </a:r>
            <a:endParaRPr lang="gl-ES" sz="3200" b="0" strike="noStrike" spc="-1" dirty="0">
              <a:latin typeface="Arial"/>
            </a:endParaRPr>
          </a:p>
        </p:txBody>
      </p:sp>
      <p:sp>
        <p:nvSpPr>
          <p:cNvPr id="2" name="Rectángulo 1"/>
          <p:cNvSpPr/>
          <p:nvPr/>
        </p:nvSpPr>
        <p:spPr>
          <a:xfrm>
            <a:off x="609601" y="628742"/>
            <a:ext cx="7895770" cy="174086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r">
              <a:lnSpc>
                <a:spcPct val="80000"/>
              </a:lnSpc>
            </a:pPr>
            <a:r>
              <a:rPr lang="es-ES" sz="6600" b="1" strike="noStrike" cap="all" spc="199" dirty="0" smtClean="0">
                <a:solidFill>
                  <a:srgbClr val="7030A0"/>
                </a:solidFill>
                <a:latin typeface="Tw Cen MT Condensed"/>
                <a:cs typeface="Tarif Arabic Extrabold" panose="00000900000000000000" pitchFamily="2" charset="-78"/>
              </a:rPr>
              <a:t>CÓDIGOS SUSTITUTIVOS </a:t>
            </a:r>
          </a:p>
          <a:p>
            <a:pPr algn="r">
              <a:lnSpc>
                <a:spcPct val="80000"/>
              </a:lnSpc>
            </a:pPr>
            <a:r>
              <a:rPr lang="es-ES" sz="6600" b="1" strike="noStrike" cap="all" spc="199" dirty="0" smtClean="0">
                <a:solidFill>
                  <a:srgbClr val="7030A0"/>
                </a:solidFill>
                <a:latin typeface="Tw Cen MT Condensed"/>
                <a:cs typeface="Tarif Arabic Extrabold" panose="00000900000000000000" pitchFamily="2" charset="-78"/>
              </a:rPr>
              <a:t>DEL LENGUAJE VERBAL</a:t>
            </a:r>
            <a:endParaRPr lang="es-ES" sz="6600" b="1" strike="noStrike" spc="-1" dirty="0">
              <a:solidFill>
                <a:srgbClr val="7030A0"/>
              </a:solidFill>
              <a:latin typeface="Tw Cen MT"/>
              <a:cs typeface="Tarif Arabic Extrabold" panose="000009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TextShape 1"/>
          <p:cNvSpPr txBox="1"/>
          <p:nvPr/>
        </p:nvSpPr>
        <p:spPr>
          <a:xfrm>
            <a:off x="515520" y="62640"/>
            <a:ext cx="9719640" cy="14994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pPr>
              <a:lnSpc>
                <a:spcPct val="80000"/>
              </a:lnSpc>
            </a:pPr>
            <a:r>
              <a:rPr lang="es-ES" sz="5000" b="1" strike="noStrike" cap="all" spc="97" dirty="0">
                <a:solidFill>
                  <a:srgbClr val="FFFF00"/>
                </a:solidFill>
                <a:latin typeface="Morning Cake" pitchFamily="2" charset="0"/>
              </a:rPr>
              <a:t>Código binario</a:t>
            </a:r>
            <a:r>
              <a:rPr lang="es-ES" sz="5000" b="0" strike="noStrike" cap="all" spc="97" dirty="0">
                <a:solidFill>
                  <a:srgbClr val="0D0D0D"/>
                </a:solidFill>
                <a:latin typeface="Narkisim"/>
              </a:rPr>
              <a:t>:</a:t>
            </a:r>
            <a:endParaRPr lang="es-ES" sz="5000" b="0" strike="noStrike" spc="-1" dirty="0">
              <a:solidFill>
                <a:srgbClr val="000000"/>
              </a:solidFill>
              <a:latin typeface="Tw Cen MT"/>
            </a:endParaRPr>
          </a:p>
        </p:txBody>
      </p:sp>
      <p:pic>
        <p:nvPicPr>
          <p:cNvPr id="193" name="Marcador de contenido 3"/>
          <p:cNvPicPr/>
          <p:nvPr/>
        </p:nvPicPr>
        <p:blipFill>
          <a:blip r:embed="rId2"/>
          <a:stretch/>
        </p:blipFill>
        <p:spPr>
          <a:xfrm>
            <a:off x="954360" y="1747800"/>
            <a:ext cx="3501360" cy="4674600"/>
          </a:xfrm>
          <a:prstGeom prst="rect">
            <a:avLst/>
          </a:prstGeom>
          <a:ln w="0">
            <a:noFill/>
          </a:ln>
        </p:spPr>
      </p:pic>
      <p:pic>
        <p:nvPicPr>
          <p:cNvPr id="194" name="Imagen 4"/>
          <p:cNvPicPr/>
          <p:nvPr/>
        </p:nvPicPr>
        <p:blipFill>
          <a:blip r:embed="rId3"/>
          <a:stretch/>
        </p:blipFill>
        <p:spPr>
          <a:xfrm>
            <a:off x="5975812" y="1118634"/>
            <a:ext cx="5402880" cy="5237280"/>
          </a:xfrm>
          <a:prstGeom prst="rect">
            <a:avLst/>
          </a:prstGeom>
          <a:ln w="57150">
            <a:solidFill>
              <a:srgbClr val="FF0000"/>
            </a:solidFill>
            <a:rou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EE5818"/>
      </a:dk2>
      <a:lt2>
        <a:srgbClr val="EBEBEB"/>
      </a:lt2>
      <a:accent1>
        <a:srgbClr val="F5A408"/>
      </a:accent1>
      <a:accent2>
        <a:srgbClr val="FA731A"/>
      </a:accent2>
      <a:accent3>
        <a:srgbClr val="AB9281"/>
      </a:accent3>
      <a:accent4>
        <a:srgbClr val="A18CD0"/>
      </a:accent4>
      <a:accent5>
        <a:srgbClr val="8EBBD2"/>
      </a:accent5>
      <a:accent6>
        <a:srgbClr val="ACC995"/>
      </a:accent6>
      <a:hlink>
        <a:srgbClr val="FAC96A"/>
      </a:hlink>
      <a:folHlink>
        <a:srgbClr val="FCDB9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04000"/>
                <a:satMod val="128000"/>
                <a:lumMod val="10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68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42000"/>
                <a:hueMod val="42000"/>
                <a:satMod val="124000"/>
                <a:lumMod val="62000"/>
              </a:schemeClr>
              <a:schemeClr val="phClr">
                <a:tint val="96000"/>
                <a:satMod val="13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5A2F9111-B2DB-470C-BA56-608F9B6588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264</TotalTime>
  <Words>144</Words>
  <Application>Microsoft Office PowerPoint</Application>
  <PresentationFormat>Panorámica</PresentationFormat>
  <Paragraphs>35</Paragraphs>
  <Slides>32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20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32</vt:i4>
      </vt:variant>
    </vt:vector>
  </HeadingPairs>
  <TitlesOfParts>
    <vt:vector size="53" baseType="lpstr">
      <vt:lpstr>Aharoni</vt:lpstr>
      <vt:lpstr>Ambystoma Mexicanum</vt:lpstr>
      <vt:lpstr>Andor</vt:lpstr>
      <vt:lpstr>Arial</vt:lpstr>
      <vt:lpstr>Arial Rounded MT Bold</vt:lpstr>
      <vt:lpstr>Bullhawk Personal Use Only</vt:lpstr>
      <vt:lpstr>Century Gothic</vt:lpstr>
      <vt:lpstr>Comic Sans MS</vt:lpstr>
      <vt:lpstr>Crelay</vt:lpstr>
      <vt:lpstr>Destone</vt:lpstr>
      <vt:lpstr>Forte</vt:lpstr>
      <vt:lpstr>HARDCORE POSTER</vt:lpstr>
      <vt:lpstr>Macadamia</vt:lpstr>
      <vt:lpstr>Morning Cake</vt:lpstr>
      <vt:lpstr>Narkisim</vt:lpstr>
      <vt:lpstr>Tarif Arabic Extrabold</vt:lpstr>
      <vt:lpstr>Times New Roman</vt:lpstr>
      <vt:lpstr>Tw Cen MT</vt:lpstr>
      <vt:lpstr>Tw Cen MT Condensed</vt:lpstr>
      <vt:lpstr>Wingdings 3</vt:lpstr>
      <vt:lpstr>Ion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COMUNICACIÓN</dc:title>
  <dc:subject/>
  <dc:creator>PILI FERRIN</dc:creator>
  <dc:description/>
  <cp:lastModifiedBy>PILI FERRIN</cp:lastModifiedBy>
  <cp:revision>54</cp:revision>
  <dcterms:created xsi:type="dcterms:W3CDTF">2019-10-06T15:31:50Z</dcterms:created>
  <dcterms:modified xsi:type="dcterms:W3CDTF">2025-09-25T17:32:05Z</dcterms:modified>
  <dc:language>gl-ES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Panorámica</vt:lpwstr>
  </property>
  <property fmtid="{D5CDD505-2E9C-101B-9397-08002B2CF9AE}" pid="3" name="Slides">
    <vt:i4>30</vt:i4>
  </property>
</Properties>
</file>