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74" r:id="rId8"/>
    <p:sldId id="275" r:id="rId9"/>
    <p:sldId id="281" r:id="rId10"/>
    <p:sldId id="282" r:id="rId11"/>
    <p:sldId id="280" r:id="rId12"/>
    <p:sldId id="277" r:id="rId13"/>
    <p:sldId id="279" r:id="rId14"/>
    <p:sldId id="283" r:id="rId15"/>
    <p:sldId id="262" r:id="rId16"/>
    <p:sldId id="265" r:id="rId17"/>
    <p:sldId id="264" r:id="rId18"/>
    <p:sldId id="263" r:id="rId19"/>
    <p:sldId id="268" r:id="rId20"/>
    <p:sldId id="269" r:id="rId21"/>
    <p:sldId id="270" r:id="rId22"/>
    <p:sldId id="272" r:id="rId23"/>
    <p:sldId id="271" r:id="rId24"/>
    <p:sldId id="273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ED8D6-03DD-423C-B1C3-DC9D4D70ADD2}" v="46" dt="2026-01-28T16:41:37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43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florez diaz" userId="53327da94f7deb7f" providerId="LiveId" clId="{2A8191DB-EA81-4F51-AAD0-19BBA7942B4E}"/>
    <pc:docChg chg="undo custSel addSld delSld modSld sldOrd">
      <pc:chgData name="javier florez diaz" userId="53327da94f7deb7f" providerId="LiveId" clId="{2A8191DB-EA81-4F51-AAD0-19BBA7942B4E}" dt="2026-01-28T16:41:37.472" v="1749"/>
      <pc:docMkLst>
        <pc:docMk/>
      </pc:docMkLst>
      <pc:sldChg chg="addSp delSp modSp new mod">
        <pc:chgData name="javier florez diaz" userId="53327da94f7deb7f" providerId="LiveId" clId="{2A8191DB-EA81-4F51-AAD0-19BBA7942B4E}" dt="2026-01-22T17:31:22.904" v="51" actId="1582"/>
        <pc:sldMkLst>
          <pc:docMk/>
          <pc:sldMk cId="1019690899" sldId="256"/>
        </pc:sldMkLst>
        <pc:spChg chg="mod">
          <ac:chgData name="javier florez diaz" userId="53327da94f7deb7f" providerId="LiveId" clId="{2A8191DB-EA81-4F51-AAD0-19BBA7942B4E}" dt="2026-01-22T17:31:22.904" v="51" actId="1582"/>
          <ac:spMkLst>
            <pc:docMk/>
            <pc:sldMk cId="1019690899" sldId="256"/>
            <ac:spMk id="2" creationId="{97BD04C5-8B70-8CD0-DFAE-897B19DBFC3E}"/>
          </ac:spMkLst>
        </pc:spChg>
        <pc:picChg chg="add mod modCrop">
          <ac:chgData name="javier florez diaz" userId="53327da94f7deb7f" providerId="LiveId" clId="{2A8191DB-EA81-4F51-AAD0-19BBA7942B4E}" dt="2026-01-22T17:28:24.574" v="38" actId="1076"/>
          <ac:picMkLst>
            <pc:docMk/>
            <pc:sldMk cId="1019690899" sldId="256"/>
            <ac:picMk id="4" creationId="{BAD53F90-0C2D-579B-15E9-08265D9F3CCF}"/>
          </ac:picMkLst>
        </pc:picChg>
      </pc:sldChg>
      <pc:sldChg chg="addSp modSp new mod setBg">
        <pc:chgData name="javier florez diaz" userId="53327da94f7deb7f" providerId="LiveId" clId="{2A8191DB-EA81-4F51-AAD0-19BBA7942B4E}" dt="2026-01-22T17:41:46.548" v="465" actId="1076"/>
        <pc:sldMkLst>
          <pc:docMk/>
          <pc:sldMk cId="2228820933" sldId="257"/>
        </pc:sldMkLst>
        <pc:spChg chg="mod">
          <ac:chgData name="javier florez diaz" userId="53327da94f7deb7f" providerId="LiveId" clId="{2A8191DB-EA81-4F51-AAD0-19BBA7942B4E}" dt="2026-01-22T17:41:40.034" v="464" actId="14100"/>
          <ac:spMkLst>
            <pc:docMk/>
            <pc:sldMk cId="2228820933" sldId="257"/>
            <ac:spMk id="2" creationId="{2D506E19-E7E4-0396-F0B1-B40CBEB7FF22}"/>
          </ac:spMkLst>
        </pc:spChg>
        <pc:spChg chg="mod">
          <ac:chgData name="javier florez diaz" userId="53327da94f7deb7f" providerId="LiveId" clId="{2A8191DB-EA81-4F51-AAD0-19BBA7942B4E}" dt="2026-01-22T17:41:46.548" v="465" actId="1076"/>
          <ac:spMkLst>
            <pc:docMk/>
            <pc:sldMk cId="2228820933" sldId="257"/>
            <ac:spMk id="3" creationId="{29376377-F59E-8D97-3651-10B61E94957C}"/>
          </ac:spMkLst>
        </pc:spChg>
        <pc:spChg chg="add">
          <ac:chgData name="javier florez diaz" userId="53327da94f7deb7f" providerId="LiveId" clId="{2A8191DB-EA81-4F51-AAD0-19BBA7942B4E}" dt="2026-01-22T17:40:23.715" v="454" actId="26606"/>
          <ac:spMkLst>
            <pc:docMk/>
            <pc:sldMk cId="2228820933" sldId="257"/>
            <ac:spMk id="9" creationId="{F13C74B1-5B17-4795-BED0-7140497B445A}"/>
          </ac:spMkLst>
        </pc:spChg>
        <pc:spChg chg="add">
          <ac:chgData name="javier florez diaz" userId="53327da94f7deb7f" providerId="LiveId" clId="{2A8191DB-EA81-4F51-AAD0-19BBA7942B4E}" dt="2026-01-22T17:40:23.715" v="454" actId="26606"/>
          <ac:spMkLst>
            <pc:docMk/>
            <pc:sldMk cId="2228820933" sldId="257"/>
            <ac:spMk id="11" creationId="{D4974D33-8DC5-464E-8C6D-BE58F0669C17}"/>
          </ac:spMkLst>
        </pc:spChg>
        <pc:picChg chg="add mod">
          <ac:chgData name="javier florez diaz" userId="53327da94f7deb7f" providerId="LiveId" clId="{2A8191DB-EA81-4F51-AAD0-19BBA7942B4E}" dt="2026-01-22T17:41:32.956" v="463" actId="14100"/>
          <ac:picMkLst>
            <pc:docMk/>
            <pc:sldMk cId="2228820933" sldId="257"/>
            <ac:picMk id="4" creationId="{D1C98CA9-ED42-7F35-7F94-87359C668053}"/>
          </ac:picMkLst>
        </pc:picChg>
      </pc:sldChg>
      <pc:sldChg chg="addSp delSp modSp new mod">
        <pc:chgData name="javier florez diaz" userId="53327da94f7deb7f" providerId="LiveId" clId="{2A8191DB-EA81-4F51-AAD0-19BBA7942B4E}" dt="2026-01-22T18:02:35.260" v="1004" actId="113"/>
        <pc:sldMkLst>
          <pc:docMk/>
          <pc:sldMk cId="4130342855" sldId="258"/>
        </pc:sldMkLst>
        <pc:spChg chg="mod">
          <ac:chgData name="javier florez diaz" userId="53327da94f7deb7f" providerId="LiveId" clId="{2A8191DB-EA81-4F51-AAD0-19BBA7942B4E}" dt="2026-01-22T17:54:46.056" v="888" actId="14100"/>
          <ac:spMkLst>
            <pc:docMk/>
            <pc:sldMk cId="4130342855" sldId="258"/>
            <ac:spMk id="2" creationId="{3C9D95C7-154F-786B-D512-1109B21B39D3}"/>
          </ac:spMkLst>
        </pc:spChg>
        <pc:spChg chg="mod">
          <ac:chgData name="javier florez diaz" userId="53327da94f7deb7f" providerId="LiveId" clId="{2A8191DB-EA81-4F51-AAD0-19BBA7942B4E}" dt="2026-01-22T18:02:35.260" v="1004" actId="113"/>
          <ac:spMkLst>
            <pc:docMk/>
            <pc:sldMk cId="4130342855" sldId="258"/>
            <ac:spMk id="3" creationId="{8771E482-E9F5-7165-96B3-6D5123F40AA4}"/>
          </ac:spMkLst>
        </pc:spChg>
        <pc:picChg chg="add mod">
          <ac:chgData name="javier florez diaz" userId="53327da94f7deb7f" providerId="LiveId" clId="{2A8191DB-EA81-4F51-AAD0-19BBA7942B4E}" dt="2026-01-22T17:53:18.017" v="863" actId="1076"/>
          <ac:picMkLst>
            <pc:docMk/>
            <pc:sldMk cId="4130342855" sldId="258"/>
            <ac:picMk id="4" creationId="{1D649A49-136A-A2F4-CF1D-C89C8B565CCB}"/>
          </ac:picMkLst>
        </pc:picChg>
      </pc:sldChg>
      <pc:sldChg chg="addSp delSp modSp new mod setBg addAnim delAnim">
        <pc:chgData name="javier florez diaz" userId="53327da94f7deb7f" providerId="LiveId" clId="{2A8191DB-EA81-4F51-AAD0-19BBA7942B4E}" dt="2026-01-22T18:17:10.756" v="1461" actId="20577"/>
        <pc:sldMkLst>
          <pc:docMk/>
          <pc:sldMk cId="3146170904" sldId="259"/>
        </pc:sldMkLst>
        <pc:spChg chg="mod">
          <ac:chgData name="javier florez diaz" userId="53327da94f7deb7f" providerId="LiveId" clId="{2A8191DB-EA81-4F51-AAD0-19BBA7942B4E}" dt="2026-01-22T18:17:10.756" v="1461" actId="20577"/>
          <ac:spMkLst>
            <pc:docMk/>
            <pc:sldMk cId="3146170904" sldId="259"/>
            <ac:spMk id="2" creationId="{379C2D1F-37FB-3BF9-2190-7D4DA7E7FD5F}"/>
          </ac:spMkLst>
        </pc:spChg>
        <pc:spChg chg="add mod">
          <ac:chgData name="javier florez diaz" userId="53327da94f7deb7f" providerId="LiveId" clId="{2A8191DB-EA81-4F51-AAD0-19BBA7942B4E}" dt="2026-01-22T18:08:08.778" v="1092" actId="1035"/>
          <ac:spMkLst>
            <pc:docMk/>
            <pc:sldMk cId="3146170904" sldId="259"/>
            <ac:spMk id="10" creationId="{152C4092-DA20-186F-ABEB-38B8C19F6B4D}"/>
          </ac:spMkLst>
        </pc:spChg>
        <pc:spChg chg="add mod">
          <ac:chgData name="javier florez diaz" userId="53327da94f7deb7f" providerId="LiveId" clId="{2A8191DB-EA81-4F51-AAD0-19BBA7942B4E}" dt="2026-01-22T18:08:53.678" v="1182" actId="313"/>
          <ac:spMkLst>
            <pc:docMk/>
            <pc:sldMk cId="3146170904" sldId="259"/>
            <ac:spMk id="12" creationId="{101532BA-6BD9-D89D-1D77-6482D5302FF4}"/>
          </ac:spMkLst>
        </pc:spChg>
        <pc:spChg chg="add mod">
          <ac:chgData name="javier florez diaz" userId="53327da94f7deb7f" providerId="LiveId" clId="{2A8191DB-EA81-4F51-AAD0-19BBA7942B4E}" dt="2026-01-22T18:10:10.473" v="1237" actId="1076"/>
          <ac:spMkLst>
            <pc:docMk/>
            <pc:sldMk cId="3146170904" sldId="259"/>
            <ac:spMk id="18" creationId="{246F90EA-1970-C450-75AC-17E37A29E94C}"/>
          </ac:spMkLst>
        </pc:spChg>
        <pc:picChg chg="add mod">
          <ac:chgData name="javier florez diaz" userId="53327da94f7deb7f" providerId="LiveId" clId="{2A8191DB-EA81-4F51-AAD0-19BBA7942B4E}" dt="2026-01-22T18:09:06.354" v="1198" actId="1038"/>
          <ac:picMkLst>
            <pc:docMk/>
            <pc:sldMk cId="3146170904" sldId="259"/>
            <ac:picMk id="4" creationId="{123D0496-D907-AE7F-B49A-EC59DC1BC626}"/>
          </ac:picMkLst>
        </pc:picChg>
        <pc:picChg chg="add mod ord modCrop">
          <ac:chgData name="javier florez diaz" userId="53327da94f7deb7f" providerId="LiveId" clId="{2A8191DB-EA81-4F51-AAD0-19BBA7942B4E}" dt="2026-01-22T18:07:28.475" v="1056" actId="166"/>
          <ac:picMkLst>
            <pc:docMk/>
            <pc:sldMk cId="3146170904" sldId="259"/>
            <ac:picMk id="5" creationId="{7C76D86E-0B71-AFDD-C0A1-B2B27BC4822A}"/>
          </ac:picMkLst>
        </pc:picChg>
        <pc:picChg chg="add mod">
          <ac:chgData name="javier florez diaz" userId="53327da94f7deb7f" providerId="LiveId" clId="{2A8191DB-EA81-4F51-AAD0-19BBA7942B4E}" dt="2026-01-22T18:09:04.042" v="1192" actId="1038"/>
          <ac:picMkLst>
            <pc:docMk/>
            <pc:sldMk cId="3146170904" sldId="259"/>
            <ac:picMk id="6" creationId="{DC6CA8E4-2DA5-25D2-6905-3CD7AC59559C}"/>
          </ac:picMkLst>
        </pc:picChg>
        <pc:picChg chg="add mod">
          <ac:chgData name="javier florez diaz" userId="53327da94f7deb7f" providerId="LiveId" clId="{2A8191DB-EA81-4F51-AAD0-19BBA7942B4E}" dt="2026-01-22T18:06:30.479" v="1041" actId="1038"/>
          <ac:picMkLst>
            <pc:docMk/>
            <pc:sldMk cId="3146170904" sldId="259"/>
            <ac:picMk id="7" creationId="{9F1937A9-42E5-0B51-7CD4-724E69DCA1A6}"/>
          </ac:picMkLst>
        </pc:picChg>
        <pc:picChg chg="add mod">
          <ac:chgData name="javier florez diaz" userId="53327da94f7deb7f" providerId="LiveId" clId="{2A8191DB-EA81-4F51-AAD0-19BBA7942B4E}" dt="2026-01-22T18:06:45.306" v="1044" actId="1076"/>
          <ac:picMkLst>
            <pc:docMk/>
            <pc:sldMk cId="3146170904" sldId="259"/>
            <ac:picMk id="8" creationId="{FFF6E858-F849-74DA-66AD-65BB82185A59}"/>
          </ac:picMkLst>
        </pc:picChg>
        <pc:picChg chg="add mod modCrop">
          <ac:chgData name="javier florez diaz" userId="53327da94f7deb7f" providerId="LiveId" clId="{2A8191DB-EA81-4F51-AAD0-19BBA7942B4E}" dt="2026-01-22T18:09:38.476" v="1199" actId="1076"/>
          <ac:picMkLst>
            <pc:docMk/>
            <pc:sldMk cId="3146170904" sldId="259"/>
            <ac:picMk id="9" creationId="{804E0576-18C9-AB93-2879-F4B979D2E97A}"/>
          </ac:picMkLst>
        </pc:picChg>
      </pc:sldChg>
      <pc:sldChg chg="addSp modSp new mod">
        <pc:chgData name="javier florez diaz" userId="53327da94f7deb7f" providerId="LiveId" clId="{2A8191DB-EA81-4F51-AAD0-19BBA7942B4E}" dt="2026-01-22T18:16:15.933" v="1449"/>
        <pc:sldMkLst>
          <pc:docMk/>
          <pc:sldMk cId="80156915" sldId="260"/>
        </pc:sldMkLst>
        <pc:spChg chg="mod">
          <ac:chgData name="javier florez diaz" userId="53327da94f7deb7f" providerId="LiveId" clId="{2A8191DB-EA81-4F51-AAD0-19BBA7942B4E}" dt="2026-01-22T18:10:43.018" v="1282" actId="14100"/>
          <ac:spMkLst>
            <pc:docMk/>
            <pc:sldMk cId="80156915" sldId="260"/>
            <ac:spMk id="2" creationId="{AA312F11-B128-6D75-D698-D423113486E3}"/>
          </ac:spMkLst>
        </pc:spChg>
        <pc:spChg chg="mod">
          <ac:chgData name="javier florez diaz" userId="53327da94f7deb7f" providerId="LiveId" clId="{2A8191DB-EA81-4F51-AAD0-19BBA7942B4E}" dt="2026-01-22T18:12:42.570" v="1446" actId="20577"/>
          <ac:spMkLst>
            <pc:docMk/>
            <pc:sldMk cId="80156915" sldId="260"/>
            <ac:spMk id="3" creationId="{9B707A57-A1B4-00D4-F819-C639D9F4334B}"/>
          </ac:spMkLst>
        </pc:spChg>
        <pc:picChg chg="add mod">
          <ac:chgData name="javier florez diaz" userId="53327da94f7deb7f" providerId="LiveId" clId="{2A8191DB-EA81-4F51-AAD0-19BBA7942B4E}" dt="2026-01-22T18:11:21.065" v="1285" actId="1076"/>
          <ac:picMkLst>
            <pc:docMk/>
            <pc:sldMk cId="80156915" sldId="260"/>
            <ac:picMk id="4" creationId="{350B84CC-9684-A578-C63E-FB3692B5F70E}"/>
          </ac:picMkLst>
        </pc:picChg>
        <pc:picChg chg="add mod">
          <ac:chgData name="javier florez diaz" userId="53327da94f7deb7f" providerId="LiveId" clId="{2A8191DB-EA81-4F51-AAD0-19BBA7942B4E}" dt="2026-01-22T18:16:15.933" v="1449"/>
          <ac:picMkLst>
            <pc:docMk/>
            <pc:sldMk cId="80156915" sldId="260"/>
            <ac:picMk id="6" creationId="{E5620C5F-559C-563F-C74A-8B8940959D1D}"/>
          </ac:picMkLst>
        </pc:picChg>
      </pc:sldChg>
      <pc:sldChg chg="addSp delSp modSp new mod ord">
        <pc:chgData name="javier florez diaz" userId="53327da94f7deb7f" providerId="LiveId" clId="{2A8191DB-EA81-4F51-AAD0-19BBA7942B4E}" dt="2026-01-22T18:22:30.517" v="1719" actId="1076"/>
        <pc:sldMkLst>
          <pc:docMk/>
          <pc:sldMk cId="3055648966" sldId="261"/>
        </pc:sldMkLst>
        <pc:spChg chg="mod">
          <ac:chgData name="javier florez diaz" userId="53327da94f7deb7f" providerId="LiveId" clId="{2A8191DB-EA81-4F51-AAD0-19BBA7942B4E}" dt="2026-01-22T18:17:44.596" v="1515" actId="1036"/>
          <ac:spMkLst>
            <pc:docMk/>
            <pc:sldMk cId="3055648966" sldId="261"/>
            <ac:spMk id="2" creationId="{A91346EE-1F20-C519-0930-B2B16ACACF2B}"/>
          </ac:spMkLst>
        </pc:spChg>
        <pc:spChg chg="add mod">
          <ac:chgData name="javier florez diaz" userId="53327da94f7deb7f" providerId="LiveId" clId="{2A8191DB-EA81-4F51-AAD0-19BBA7942B4E}" dt="2026-01-22T18:22:19.190" v="1714" actId="1076"/>
          <ac:spMkLst>
            <pc:docMk/>
            <pc:sldMk cId="3055648966" sldId="261"/>
            <ac:spMk id="6" creationId="{3ACC8E40-A528-70DC-B8D6-95C1484DCFAF}"/>
          </ac:spMkLst>
        </pc:spChg>
        <pc:spChg chg="add mod">
          <ac:chgData name="javier florez diaz" userId="53327da94f7deb7f" providerId="LiveId" clId="{2A8191DB-EA81-4F51-AAD0-19BBA7942B4E}" dt="2026-01-22T18:22:30.517" v="1719" actId="1076"/>
          <ac:spMkLst>
            <pc:docMk/>
            <pc:sldMk cId="3055648966" sldId="261"/>
            <ac:spMk id="7" creationId="{AC075727-3613-B4BD-6F13-537A3D32BE00}"/>
          </ac:spMkLst>
        </pc:spChg>
        <pc:picChg chg="add mod">
          <ac:chgData name="javier florez diaz" userId="53327da94f7deb7f" providerId="LiveId" clId="{2A8191DB-EA81-4F51-AAD0-19BBA7942B4E}" dt="2026-01-22T18:22:25.767" v="1718" actId="1036"/>
          <ac:picMkLst>
            <pc:docMk/>
            <pc:sldMk cId="3055648966" sldId="261"/>
            <ac:picMk id="4" creationId="{3C721D4B-21E3-7C86-75C3-76E82BEBE500}"/>
          </ac:picMkLst>
        </pc:picChg>
        <pc:picChg chg="add mod">
          <ac:chgData name="javier florez diaz" userId="53327da94f7deb7f" providerId="LiveId" clId="{2A8191DB-EA81-4F51-AAD0-19BBA7942B4E}" dt="2026-01-22T18:22:12.393" v="1713" actId="14100"/>
          <ac:picMkLst>
            <pc:docMk/>
            <pc:sldMk cId="3055648966" sldId="261"/>
            <ac:picMk id="5" creationId="{D3C7F1B2-0585-F354-3706-2128406FF2ED}"/>
          </ac:picMkLst>
        </pc:picChg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1904401391" sldId="262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1904401391" sldId="262"/>
            <ac:spMk id="2070" creationId="{799448F2-0E5B-42DA-B2D1-11A14E947BD4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1904401391" sldId="262"/>
            <ac:spMk id="2071" creationId="{4E8A7552-20E1-4F34-ADAB-C1DB6634D47E}"/>
          </ac:spMkLst>
        </pc:spChg>
      </pc:sldChg>
      <pc:sldChg chg="add setBg">
        <pc:chgData name="javier florez diaz" userId="53327da94f7deb7f" providerId="LiveId" clId="{2A8191DB-EA81-4F51-AAD0-19BBA7942B4E}" dt="2026-01-28T16:40:35.617" v="1743"/>
        <pc:sldMkLst>
          <pc:docMk/>
          <pc:sldMk cId="2065346988" sldId="263"/>
        </pc:sldMkLst>
      </pc:sldChg>
      <pc:sldChg chg="add setBg">
        <pc:chgData name="javier florez diaz" userId="53327da94f7deb7f" providerId="LiveId" clId="{2A8191DB-EA81-4F51-AAD0-19BBA7942B4E}" dt="2026-01-28T16:40:35.617" v="1743"/>
        <pc:sldMkLst>
          <pc:docMk/>
          <pc:sldMk cId="1388532400" sldId="264"/>
        </pc:sldMkLst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318077983" sldId="265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24" creationId="{F3060C83-F051-4F0E-ABAD-AA0DFC48B218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25" creationId="{83C98ABE-055B-441F-B07E-44F97F083C39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26" creationId="{29FDB030-9B49-4CED-8CCD-4D99382388AC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28" creationId="{3783CA14-24A1-485C-8B30-D6A5D87987AD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30" creationId="{9A97C86A-04D6-40F7-AE84-31AB43E6A846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32" creationId="{FF9F2414-84E8-453E-B1F3-389FDE8192D9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18077983" sldId="265"/>
            <ac:spMk id="5134" creationId="{3ECA69A1-7536-43AC-85EF-C7106179F5ED}"/>
          </ac:spMkLst>
        </pc:spChg>
      </pc:sldChg>
      <pc:sldChg chg="add setBg">
        <pc:chgData name="javier florez diaz" userId="53327da94f7deb7f" providerId="LiveId" clId="{2A8191DB-EA81-4F51-AAD0-19BBA7942B4E}" dt="2026-01-28T16:41:37.472" v="1749"/>
        <pc:sldMkLst>
          <pc:docMk/>
          <pc:sldMk cId="969040486" sldId="268"/>
        </pc:sldMkLst>
      </pc:sldChg>
      <pc:sldChg chg="delSp add setBg delDesignElem">
        <pc:chgData name="javier florez diaz" userId="53327da94f7deb7f" providerId="LiveId" clId="{2A8191DB-EA81-4F51-AAD0-19BBA7942B4E}" dt="2026-01-28T16:41:37.472" v="1749"/>
        <pc:sldMkLst>
          <pc:docMk/>
          <pc:sldMk cId="987508236" sldId="269"/>
        </pc:sldMkLst>
        <pc:spChg chg="del">
          <ac:chgData name="javier florez diaz" userId="53327da94f7deb7f" providerId="LiveId" clId="{2A8191DB-EA81-4F51-AAD0-19BBA7942B4E}" dt="2026-01-28T16:41:37.472" v="1749"/>
          <ac:spMkLst>
            <pc:docMk/>
            <pc:sldMk cId="987508236" sldId="269"/>
            <ac:spMk id="9" creationId="{42A4FC2C-047E-45A5-965D-8E1E3BF09BC6}"/>
          </ac:spMkLst>
        </pc:spChg>
      </pc:sldChg>
      <pc:sldChg chg="delSp add setBg delDesignElem">
        <pc:chgData name="javier florez diaz" userId="53327da94f7deb7f" providerId="LiveId" clId="{2A8191DB-EA81-4F51-AAD0-19BBA7942B4E}" dt="2026-01-28T16:41:37.472" v="1749"/>
        <pc:sldMkLst>
          <pc:docMk/>
          <pc:sldMk cId="1086369937" sldId="270"/>
        </pc:sldMkLst>
        <pc:spChg chg="del">
          <ac:chgData name="javier florez diaz" userId="53327da94f7deb7f" providerId="LiveId" clId="{2A8191DB-EA81-4F51-AAD0-19BBA7942B4E}" dt="2026-01-28T16:41:37.472" v="1749"/>
          <ac:spMkLst>
            <pc:docMk/>
            <pc:sldMk cId="1086369937" sldId="270"/>
            <ac:spMk id="41" creationId="{DC35A348-C5D6-4112-9FDD-93A493B010B5}"/>
          </ac:spMkLst>
        </pc:spChg>
        <pc:grpChg chg="del">
          <ac:chgData name="javier florez diaz" userId="53327da94f7deb7f" providerId="LiveId" clId="{2A8191DB-EA81-4F51-AAD0-19BBA7942B4E}" dt="2026-01-28T16:41:37.472" v="1749"/>
          <ac:grpSpMkLst>
            <pc:docMk/>
            <pc:sldMk cId="1086369937" sldId="270"/>
            <ac:grpSpMk id="42" creationId="{AC0B7807-0C83-4963-821A-69B172722E49}"/>
          </ac:grpSpMkLst>
        </pc:grpChg>
      </pc:sldChg>
      <pc:sldChg chg="delSp add setBg delDesignElem">
        <pc:chgData name="javier florez diaz" userId="53327da94f7deb7f" providerId="LiveId" clId="{2A8191DB-EA81-4F51-AAD0-19BBA7942B4E}" dt="2026-01-28T16:41:37.472" v="1749"/>
        <pc:sldMkLst>
          <pc:docMk/>
          <pc:sldMk cId="1092485664" sldId="271"/>
        </pc:sldMkLst>
        <pc:spChg chg="del">
          <ac:chgData name="javier florez diaz" userId="53327da94f7deb7f" providerId="LiveId" clId="{2A8191DB-EA81-4F51-AAD0-19BBA7942B4E}" dt="2026-01-28T16:41:37.472" v="1749"/>
          <ac:spMkLst>
            <pc:docMk/>
            <pc:sldMk cId="1092485664" sldId="271"/>
            <ac:spMk id="1036" creationId="{7D9D36D6-2AC5-46A1-A849-4C82D5264A3A}"/>
          </ac:spMkLst>
        </pc:spChg>
      </pc:sldChg>
      <pc:sldChg chg="delSp add setBg delDesignElem">
        <pc:chgData name="javier florez diaz" userId="53327da94f7deb7f" providerId="LiveId" clId="{2A8191DB-EA81-4F51-AAD0-19BBA7942B4E}" dt="2026-01-28T16:41:37.472" v="1749"/>
        <pc:sldMkLst>
          <pc:docMk/>
          <pc:sldMk cId="7468890" sldId="272"/>
        </pc:sldMkLst>
        <pc:spChg chg="del">
          <ac:chgData name="javier florez diaz" userId="53327da94f7deb7f" providerId="LiveId" clId="{2A8191DB-EA81-4F51-AAD0-19BBA7942B4E}" dt="2026-01-28T16:41:37.472" v="1749"/>
          <ac:spMkLst>
            <pc:docMk/>
            <pc:sldMk cId="7468890" sldId="272"/>
            <ac:spMk id="9" creationId="{D4771268-CB57-404A-9271-370EB28F6090}"/>
          </ac:spMkLst>
        </pc:spChg>
      </pc:sldChg>
      <pc:sldChg chg="delSp add setBg delDesignElem">
        <pc:chgData name="javier florez diaz" userId="53327da94f7deb7f" providerId="LiveId" clId="{2A8191DB-EA81-4F51-AAD0-19BBA7942B4E}" dt="2026-01-28T16:41:37.472" v="1749"/>
        <pc:sldMkLst>
          <pc:docMk/>
          <pc:sldMk cId="3644254195" sldId="273"/>
        </pc:sldMkLst>
        <pc:spChg chg="del">
          <ac:chgData name="javier florez diaz" userId="53327da94f7deb7f" providerId="LiveId" clId="{2A8191DB-EA81-4F51-AAD0-19BBA7942B4E}" dt="2026-01-28T16:41:37.472" v="1749"/>
          <ac:spMkLst>
            <pc:docMk/>
            <pc:sldMk cId="3644254195" sldId="273"/>
            <ac:spMk id="10" creationId="{D4771268-CB57-404A-9271-370EB28F6090}"/>
          </ac:spMkLst>
        </pc:spChg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2227071821" sldId="274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2227071821" sldId="274"/>
            <ac:spMk id="10" creationId="{C497725C-6431-496A-B11C-691354780DCD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2227071821" sldId="274"/>
            <ac:spMk id="17" creationId="{B81933D1-5615-42C7-9C0B-4EB7105CCE2D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2227071821" sldId="274"/>
            <ac:spMk id="19" creationId="{B089A89A-1E9C-4761-9DFF-53C275FBF870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2227071821" sldId="274"/>
            <ac:spMk id="21" creationId="{19C9EAEA-39D0-4B0E-A0EB-51E7B26740B1}"/>
          </ac:spMkLst>
        </pc:spChg>
        <pc:grpChg chg="del">
          <ac:chgData name="javier florez diaz" userId="53327da94f7deb7f" providerId="LiveId" clId="{2A8191DB-EA81-4F51-AAD0-19BBA7942B4E}" dt="2026-01-28T16:40:35.617" v="1743"/>
          <ac:grpSpMkLst>
            <pc:docMk/>
            <pc:sldMk cId="2227071821" sldId="274"/>
            <ac:grpSpMk id="12" creationId="{032D8612-31EB-44CF-A1D0-14FD4C705424}"/>
          </ac:grpSpMkLst>
        </pc:grpChg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922877298" sldId="275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922877298" sldId="275"/>
            <ac:spMk id="9" creationId="{201CC55D-ED54-4C5C-95E6-10947BD1103B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922877298" sldId="275"/>
            <ac:spMk id="15" creationId="{3873B707-463F-40B0-8227-E8CC6C67EB25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922877298" sldId="275"/>
            <ac:spMk id="17" creationId="{C13237C8-E62C-4F0D-A318-BD6FB6C2D138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922877298" sldId="275"/>
            <ac:spMk id="19" creationId="{19C9EAEA-39D0-4B0E-A0EB-51E7B26740B1}"/>
          </ac:spMkLst>
        </pc:spChg>
        <pc:grpChg chg="del">
          <ac:chgData name="javier florez diaz" userId="53327da94f7deb7f" providerId="LiveId" clId="{2A8191DB-EA81-4F51-AAD0-19BBA7942B4E}" dt="2026-01-28T16:40:35.617" v="1743"/>
          <ac:grpSpMkLst>
            <pc:docMk/>
            <pc:sldMk cId="922877298" sldId="275"/>
            <ac:grpSpMk id="11" creationId="{1DE889C7-FAD6-4397-98E2-05D503484459}"/>
          </ac:grpSpMkLst>
        </pc:grpChg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3370720721" sldId="277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370720721" sldId="277"/>
            <ac:spMk id="9" creationId="{F13C74B1-5B17-4795-BED0-7140497B445A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370720721" sldId="277"/>
            <ac:spMk id="11" creationId="{D4974D33-8DC5-464E-8C6D-BE58F0669C17}"/>
          </ac:spMkLst>
        </pc:spChg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106110321" sldId="279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106110321" sldId="279"/>
            <ac:spMk id="9" creationId="{04812C46-200A-4DEB-A05E-3ED6C68C2387}"/>
          </ac:spMkLst>
        </pc:spChg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106110321" sldId="279"/>
            <ac:spMk id="11" creationId="{D1EA859B-E555-4109-94F3-6700E046E008}"/>
          </ac:spMkLst>
        </pc:spChg>
      </pc:sldChg>
      <pc:sldChg chg="add">
        <pc:chgData name="javier florez diaz" userId="53327da94f7deb7f" providerId="LiveId" clId="{2A8191DB-EA81-4F51-AAD0-19BBA7942B4E}" dt="2026-01-28T16:40:35.617" v="1743"/>
        <pc:sldMkLst>
          <pc:docMk/>
          <pc:sldMk cId="1144334762" sldId="280"/>
        </pc:sldMkLst>
      </pc:sldChg>
      <pc:sldChg chg="add">
        <pc:chgData name="javier florez diaz" userId="53327da94f7deb7f" providerId="LiveId" clId="{2A8191DB-EA81-4F51-AAD0-19BBA7942B4E}" dt="2026-01-28T16:40:35.617" v="1743"/>
        <pc:sldMkLst>
          <pc:docMk/>
          <pc:sldMk cId="2082295524" sldId="281"/>
        </pc:sldMkLst>
      </pc:sldChg>
      <pc:sldChg chg="add">
        <pc:chgData name="javier florez diaz" userId="53327da94f7deb7f" providerId="LiveId" clId="{2A8191DB-EA81-4F51-AAD0-19BBA7942B4E}" dt="2026-01-28T16:40:35.617" v="1743"/>
        <pc:sldMkLst>
          <pc:docMk/>
          <pc:sldMk cId="1963167974" sldId="282"/>
        </pc:sldMkLst>
      </pc:sldChg>
      <pc:sldChg chg="delSp add setBg delDesignElem">
        <pc:chgData name="javier florez diaz" userId="53327da94f7deb7f" providerId="LiveId" clId="{2A8191DB-EA81-4F51-AAD0-19BBA7942B4E}" dt="2026-01-28T16:40:35.617" v="1743"/>
        <pc:sldMkLst>
          <pc:docMk/>
          <pc:sldMk cId="3261189419" sldId="283"/>
        </pc:sldMkLst>
        <pc:spChg chg="del">
          <ac:chgData name="javier florez diaz" userId="53327da94f7deb7f" providerId="LiveId" clId="{2A8191DB-EA81-4F51-AAD0-19BBA7942B4E}" dt="2026-01-28T16:40:35.617" v="1743"/>
          <ac:spMkLst>
            <pc:docMk/>
            <pc:sldMk cId="3261189419" sldId="283"/>
            <ac:spMk id="1031" creationId="{42A4FC2C-047E-45A5-965D-8E1E3BF09B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D4D98-6848-8B29-53BA-0EBEF7292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6651E3-3EF6-F601-500C-55BC5574E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B8FA38-2535-CE8B-1C4F-033F2BCE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6D06F3-1408-4D02-C982-A12B39C1D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F464BD-F440-E1A6-1667-60A1D095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63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16E76-7FAE-1EB4-E2B4-ACFDD57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060FE-AE32-8CA9-3060-5470E6A34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653EE4-B311-A107-96A6-849773B3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D2B88E-D973-0028-BF99-7876E5A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A77DB4-2D6F-8E99-0574-B38DEDBF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8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70282B-14EF-7BB1-D849-54712EAC0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054898-661E-559C-6C84-217D80D2E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FC6F12-6C4B-8F1D-C7BE-A36313A9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0DFC93-F10C-12FE-F49B-1AB33D5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2FDD0-FDEB-93AB-08E0-09F01F01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56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BDB29-7BF7-83AF-BDFB-C5B2D240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1767C-2DBF-CF0F-9BA2-C759FA399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AA33F-F76A-2E80-D4F6-CDAEEBE6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4631F9-A6E8-E0A7-72B6-BAB034D9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B52FD-E69A-1772-CF94-6CE3BADA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98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C5D89-9CEB-55D2-D19B-2F2AA18D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EF939E-3E9E-B984-7345-9EECD0917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EBA739-DAC7-6D10-7774-BA7AF565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1A831-FC53-74FA-69CB-4F15157A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192263-0157-6768-1F08-C311CACA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78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C1298-FF3E-CC17-F80F-787369B6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5C929-AE71-4E6D-8489-61FB6884A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BD9B91-7A4C-30E9-350C-72D14915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30AA76-CE7F-404B-ED0F-25AEE397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411AE3-D847-142D-D6F0-01365CB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7F6143-C140-D776-D24C-8AEDDD64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57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C89E5-3C64-EAAB-C848-4CA8EE59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D266CE-8970-AD76-8BB1-1CB9FDFDA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A1BB97-706B-03E7-5B57-B244C633D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B1673A7-A9E3-18B7-064A-D845A6C11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9C4417-86D5-E4BE-83AE-FDB6F60EA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A6809C-53FF-FB24-57A2-51FE1A39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EAA49E-7A76-86AC-FF30-69D145E8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DD4BFD-94B1-D904-4086-677987E0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46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BC18F-0736-B518-7FD7-609F26F4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0DD73E-2DEB-EE76-005C-FFE11E0B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C0000D-7803-6DB5-7953-5FEE36AD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D8B15E-9787-26E4-75F5-A71C2098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60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2D19A5A-DF7B-BA02-23E3-DDA66A99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B1EB93-86E4-52AF-3071-93C2948F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399E9E-7D59-5F99-A255-7CD6325C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0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39C31-CAA8-19C7-CAEA-ED6F20E7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D6551-08F5-4E96-6AA8-24DD19414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3DF24F-3661-9EFB-A5F8-0D44DE612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F62303-3AD1-D0AB-558F-66798149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797CE0-386C-EDA7-C012-B113611C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E30A4B-9FEE-7548-2DB2-5F2D298D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40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33A6F-C249-F42D-2667-AEAA426D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DDC9099-0F85-FC91-56B6-2ACA2E9A9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496B80-6E05-1FC6-62DB-79D7D55D9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E07495-D493-9610-B3FC-723119978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F60056-5E63-2FC7-442E-F6189B84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8D2757-AB16-067A-5097-7B545974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68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488565-7388-431C-86B2-457A77A9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49117E-9926-4076-D504-A8795911C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1126D-8EDB-BBB5-8802-AFA7B8B07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5891-C8E9-4192-AB44-B03498CCADDD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4C28AA-840A-F51A-33CC-A12887C90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F85059-3534-CC7E-B682-6BCFB579E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9E6FED-3A6B-4E58-B720-87DCF7DE27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1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Bwqu1A3bM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D04C5-8B70-8CD0-DFAE-897B19DB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042" y="2049386"/>
            <a:ext cx="5965958" cy="2748961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Tema 6: </a:t>
            </a:r>
            <a:b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</a:t>
            </a:r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mentalidade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moderna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D53F90-0C2D-579B-15E9-08265D9F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423"/>
          <a:stretch>
            <a:fillRect/>
          </a:stretch>
        </p:blipFill>
        <p:spPr>
          <a:xfrm>
            <a:off x="0" y="-10266"/>
            <a:ext cx="6226042" cy="686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9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3B913E-338A-0F44-FA58-25458369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06" b="4654"/>
          <a:stretch>
            <a:fillRect/>
          </a:stretch>
        </p:blipFill>
        <p:spPr>
          <a:xfrm>
            <a:off x="1046671" y="-18383"/>
            <a:ext cx="9788106" cy="68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6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6AD8C-0E04-E174-B8A9-AF3C8262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Outras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doutrinas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reformistas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BEA17C-DCC3-9F26-3042-1A81D16492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b="1" dirty="0"/>
              <a:t>O Calvinismo </a:t>
            </a:r>
          </a:p>
          <a:p>
            <a:pPr marL="0" indent="0">
              <a:buNone/>
            </a:pPr>
            <a:r>
              <a:rPr lang="es-ES" dirty="0"/>
              <a:t>Nace en </a:t>
            </a:r>
            <a:r>
              <a:rPr lang="es-ES" dirty="0" err="1"/>
              <a:t>Xenebra</a:t>
            </a:r>
            <a:r>
              <a:rPr lang="es-ES" dirty="0"/>
              <a:t> da </a:t>
            </a:r>
            <a:r>
              <a:rPr lang="es-ES" dirty="0" err="1"/>
              <a:t>man</a:t>
            </a:r>
            <a:r>
              <a:rPr lang="es-ES" dirty="0"/>
              <a:t> de Calvino.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A idea principal é que o ser humano está predestinada á salvación ou a condena.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Eran moi </a:t>
            </a:r>
            <a:r>
              <a:rPr lang="es-ES" dirty="0" err="1"/>
              <a:t>ríxidos</a:t>
            </a:r>
            <a:r>
              <a:rPr lang="es-ES" dirty="0"/>
              <a:t> polo que recibirán o </a:t>
            </a:r>
            <a:r>
              <a:rPr lang="es-ES" dirty="0" err="1"/>
              <a:t>nome</a:t>
            </a:r>
            <a:r>
              <a:rPr lang="es-ES" dirty="0"/>
              <a:t> de puritanos en Escocia.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FE6C4F-19F5-A6DE-5C6C-BA211C2E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641" y="2001044"/>
            <a:ext cx="59436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3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FD203-C340-CEAD-0907-ADB37075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42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Contrarreforma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BD410-DA3E-9A23-BA6D-3EA8ED56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ES" sz="2200" dirty="0" err="1"/>
              <a:t>Foi</a:t>
            </a:r>
            <a:r>
              <a:rPr lang="es-ES" sz="2200" dirty="0"/>
              <a:t> un </a:t>
            </a:r>
            <a:r>
              <a:rPr lang="es-ES" sz="2200" dirty="0" err="1"/>
              <a:t>resposta</a:t>
            </a:r>
            <a:r>
              <a:rPr lang="es-ES" sz="2200" dirty="0"/>
              <a:t> á expansión do protestantismo.</a:t>
            </a:r>
          </a:p>
          <a:p>
            <a:endParaRPr lang="es-ES" sz="2200" dirty="0"/>
          </a:p>
          <a:p>
            <a:r>
              <a:rPr lang="es-ES" sz="2200" dirty="0" err="1"/>
              <a:t>Defendeu</a:t>
            </a:r>
            <a:r>
              <a:rPr lang="es-ES" sz="2200" dirty="0"/>
              <a:t> todo o que criticaba Lutero e </a:t>
            </a:r>
            <a:r>
              <a:rPr lang="es-ES" sz="2200" dirty="0" err="1"/>
              <a:t>fundou</a:t>
            </a:r>
            <a:r>
              <a:rPr lang="es-ES" sz="2200" dirty="0"/>
              <a:t> seminarios, catecismos e </a:t>
            </a:r>
            <a:r>
              <a:rPr lang="es-ES" sz="2200" dirty="0" err="1"/>
              <a:t>ordes</a:t>
            </a:r>
            <a:r>
              <a:rPr lang="es-ES" sz="2200" dirty="0"/>
              <a:t> </a:t>
            </a:r>
            <a:r>
              <a:rPr lang="es-ES" sz="2200" dirty="0" err="1"/>
              <a:t>relixiosas</a:t>
            </a:r>
            <a:r>
              <a:rPr lang="es-ES" sz="2200" dirty="0"/>
              <a:t>.</a:t>
            </a:r>
          </a:p>
          <a:p>
            <a:pPr marL="0" indent="0">
              <a:buNone/>
            </a:pPr>
            <a:endParaRPr lang="es-ES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9B81A4-AE2B-5694-E478-1D04F3C3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62" r="1579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072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A236FD1-F2C3-3D62-210A-BC352761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9" b="1"/>
          <a:stretch>
            <a:fillRect/>
          </a:stretch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40968C-8FEA-E81E-5032-7A0AD691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93" y="267145"/>
            <a:ext cx="4338337" cy="1899912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Os estados modernos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BDD92-2C31-7577-A348-E5764A58D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2" y="2434192"/>
            <a:ext cx="3822189" cy="3742762"/>
          </a:xfrm>
        </p:spPr>
        <p:txBody>
          <a:bodyPr>
            <a:normAutofit/>
          </a:bodyPr>
          <a:lstStyle/>
          <a:p>
            <a:r>
              <a:rPr lang="es-ES" sz="1900" dirty="0"/>
              <a:t>Administración centralizada no </a:t>
            </a:r>
            <a:r>
              <a:rPr lang="es-ES" sz="1900" dirty="0" err="1"/>
              <a:t>rei</a:t>
            </a:r>
            <a:r>
              <a:rPr lang="es-ES" sz="1900" dirty="0"/>
              <a:t> ou </a:t>
            </a:r>
            <a:r>
              <a:rPr lang="es-ES" sz="1900" dirty="0" err="1"/>
              <a:t>raiña</a:t>
            </a:r>
            <a:r>
              <a:rPr lang="es-ES" sz="1900" dirty="0"/>
              <a:t>.</a:t>
            </a:r>
          </a:p>
          <a:p>
            <a:endParaRPr lang="es-ES" sz="1900" dirty="0"/>
          </a:p>
          <a:p>
            <a:r>
              <a:rPr lang="es-ES" sz="1900" dirty="0" err="1"/>
              <a:t>Exércitos</a:t>
            </a:r>
            <a:r>
              <a:rPr lang="es-ES" sz="1900" dirty="0"/>
              <a:t> permanentes.</a:t>
            </a:r>
          </a:p>
          <a:p>
            <a:endParaRPr lang="es-ES" sz="1900" dirty="0"/>
          </a:p>
          <a:p>
            <a:r>
              <a:rPr lang="es-ES" sz="1900" dirty="0"/>
              <a:t>Diplomacia.</a:t>
            </a:r>
          </a:p>
          <a:p>
            <a:endParaRPr lang="es-ES" sz="1900" dirty="0"/>
          </a:p>
          <a:p>
            <a:r>
              <a:rPr lang="es-ES" sz="1900" dirty="0"/>
              <a:t>Asambleas representativas.</a:t>
            </a:r>
          </a:p>
          <a:p>
            <a:endParaRPr lang="es-ES" sz="1900" dirty="0"/>
          </a:p>
          <a:p>
            <a:r>
              <a:rPr lang="es-ES" sz="1900" dirty="0"/>
              <a:t>Cobro de </a:t>
            </a:r>
            <a:r>
              <a:rPr lang="es-ES" sz="1900" dirty="0" err="1"/>
              <a:t>impostos</a:t>
            </a:r>
            <a:r>
              <a:rPr lang="es-ES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1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cala de tiempo&#10;&#10;Descripción generada automáticamente con confianza baja">
            <a:extLst>
              <a:ext uri="{FF2B5EF4-FFF2-40B4-BE49-F238E27FC236}">
                <a16:creationId xmlns:a16="http://schemas.microsoft.com/office/drawing/2014/main" id="{AAC3913B-67CC-9E4E-322E-29B901E8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8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 rey por delante de Isabel | Cultura | EL MUNDO">
            <a:extLst>
              <a:ext uri="{FF2B5EF4-FFF2-40B4-BE49-F238E27FC236}">
                <a16:creationId xmlns:a16="http://schemas.microsoft.com/office/drawing/2014/main" id="{A694C883-6077-169A-DD39-C35A27A3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742" y="321734"/>
            <a:ext cx="397968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1CACD9-C415-26E4-8ABC-5DB8551E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4670" y="3631096"/>
            <a:ext cx="4071826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599166A-374F-AA09-9E51-7DCB5D5D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374957"/>
            <a:ext cx="5426764" cy="59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01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agrama&#10;&#10;Descripción generada automáticamente">
            <a:extLst>
              <a:ext uri="{FF2B5EF4-FFF2-40B4-BE49-F238E27FC236}">
                <a16:creationId xmlns:a16="http://schemas.microsoft.com/office/drawing/2014/main" id="{5B73C9CE-DB16-204D-D28E-2E2732287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4921" y="153926"/>
            <a:ext cx="7062158" cy="65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7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xto&#10;&#10;Descripción generada automáticamente">
            <a:extLst>
              <a:ext uri="{FF2B5EF4-FFF2-40B4-BE49-F238E27FC236}">
                <a16:creationId xmlns:a16="http://schemas.microsoft.com/office/drawing/2014/main" id="{780C6FC0-2ABC-63FA-A666-B63BDDF2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11673"/>
            <a:ext cx="10905066" cy="46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3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👑 Los HIJOS de los REYES CATÓLICOS 👑">
            <a:extLst>
              <a:ext uri="{FF2B5EF4-FFF2-40B4-BE49-F238E27FC236}">
                <a16:creationId xmlns:a16="http://schemas.microsoft.com/office/drawing/2014/main" id="{87E5C7D0-910D-95BD-F22C-031DD0DE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868" y="505796"/>
            <a:ext cx="10754264" cy="58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4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 de un reloj con números romanos&#10;&#10;Descripción generada automáticamente con confianza baja">
            <a:extLst>
              <a:ext uri="{FF2B5EF4-FFF2-40B4-BE49-F238E27FC236}">
                <a16:creationId xmlns:a16="http://schemas.microsoft.com/office/drawing/2014/main" id="{C097D6BB-FABD-994D-F54E-179F7259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839147"/>
            <a:ext cx="4169663" cy="5179706"/>
          </a:xfrm>
          <a:prstGeom prst="rect">
            <a:avLst/>
          </a:prstGeom>
        </p:spPr>
      </p:pic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C3B6824-B557-766D-5245-3A635FEA5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258144"/>
            <a:ext cx="6731338" cy="43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506E19-E7E4-0396-F0B1-B40CBEB7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458029"/>
            <a:ext cx="5585304" cy="1713861"/>
          </a:xfrm>
        </p:spPr>
        <p:txBody>
          <a:bodyPr anchor="b">
            <a:normAutofit/>
          </a:bodyPr>
          <a:lstStyle/>
          <a:p>
            <a:r>
              <a:rPr lang="es-ES" sz="4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 que falamos </a:t>
            </a:r>
            <a:r>
              <a:rPr lang="es-ES" sz="4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dunha</a:t>
            </a:r>
            <a:r>
              <a:rPr lang="es-ES" sz="4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nova </a:t>
            </a:r>
            <a:r>
              <a:rPr lang="es-ES" sz="4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Idade</a:t>
            </a:r>
            <a:r>
              <a:rPr lang="es-ES" sz="4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376377-F59E-8D97-3651-10B61E94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8" y="2854611"/>
            <a:ext cx="5310176" cy="3320668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Os e as historiadoras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estableceron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unha nova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Moderna polos cambios científicos, 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novos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descubrimentos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cambios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culturais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económicos,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sociais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 políticos.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 clave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destes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cambios está na aparición do humanismo.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C98CA9-ED42-7F35-7F94-87359C66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68" r="15779" b="-1"/>
          <a:stretch>
            <a:fillRect/>
          </a:stretch>
        </p:blipFill>
        <p:spPr>
          <a:xfrm>
            <a:off x="5534112" y="10"/>
            <a:ext cx="665636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8820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84529BD-6726-8AF0-072C-B331AE7F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8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0AE77-30F7-89DF-E9A5-FA27A2CD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 condenados pola Inquisición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3ECD87-7CD1-C1AB-0B9E-3F662E05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71" r="3" b="11685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84B4C3-76EA-3D01-2939-79299014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796" r="-1" b="-1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577B7E-D062-1A29-BFD4-5C41023089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36" r="1" b="1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63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6CD9B7-56FB-ADA9-FF9A-D804E9B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Política matrimonial dos RR.CC.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BF0ADA-1E55-C418-EB33-C9DC5011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4" y="213342"/>
            <a:ext cx="7456598" cy="64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BD79D-7676-39CF-BA66-DC15E72E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3"/>
            <a:ext cx="5998840" cy="169068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Catalina de Aragón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A59919-C322-B426-7BED-A237CB32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348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85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255F7E9-CEB9-32E6-9606-114EDC54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Xo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Castela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F0DCA5-E9BC-15E9-E23A-1F699788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474" y="643466"/>
            <a:ext cx="349438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D95C7-154F-786B-D512-1109B21B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18255"/>
            <a:ext cx="9974424" cy="1325563"/>
          </a:xfrm>
        </p:spPr>
        <p:txBody>
          <a:bodyPr/>
          <a:lstStyle/>
          <a:p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 é o humanismo?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71E482-E9F5-7165-96B3-6D5123F4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2073"/>
            <a:ext cx="7349706" cy="551418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s-ES" dirty="0" err="1"/>
              <a:t>Corrente</a:t>
            </a:r>
            <a:r>
              <a:rPr lang="es-ES" dirty="0"/>
              <a:t> cultural que nace en Italia, pero que pronto </a:t>
            </a:r>
            <a:r>
              <a:rPr lang="es-ES" dirty="0" err="1"/>
              <a:t>chega</a:t>
            </a:r>
            <a:r>
              <a:rPr lang="es-ES" dirty="0"/>
              <a:t> a toda Europa.</a:t>
            </a:r>
          </a:p>
          <a:p>
            <a:pPr>
              <a:lnSpc>
                <a:spcPct val="170000"/>
              </a:lnSpc>
            </a:pPr>
            <a:endParaRPr lang="es-ES" b="1" dirty="0"/>
          </a:p>
          <a:p>
            <a:pPr>
              <a:lnSpc>
                <a:spcPct val="170000"/>
              </a:lnSpc>
            </a:pPr>
            <a:r>
              <a:rPr lang="es-ES" b="1" dirty="0"/>
              <a:t>Antropocentrismo</a:t>
            </a:r>
            <a:r>
              <a:rPr lang="es-ES" dirty="0"/>
              <a:t> e </a:t>
            </a:r>
            <a:r>
              <a:rPr lang="es-ES" b="1" dirty="0"/>
              <a:t>individualismo</a:t>
            </a:r>
            <a:r>
              <a:rPr lang="es-ES" dirty="0"/>
              <a:t>.</a:t>
            </a:r>
          </a:p>
          <a:p>
            <a:pPr>
              <a:lnSpc>
                <a:spcPct val="170000"/>
              </a:lnSpc>
            </a:pPr>
            <a:endParaRPr lang="es-ES" dirty="0"/>
          </a:p>
          <a:p>
            <a:pPr>
              <a:lnSpc>
                <a:spcPct val="170000"/>
              </a:lnSpc>
            </a:pPr>
            <a:r>
              <a:rPr lang="es-ES" dirty="0"/>
              <a:t>A busca da </a:t>
            </a:r>
            <a:r>
              <a:rPr lang="es-ES" dirty="0" err="1"/>
              <a:t>verdade</a:t>
            </a:r>
            <a:r>
              <a:rPr lang="es-ES" dirty="0"/>
              <a:t> mediante a </a:t>
            </a:r>
            <a:r>
              <a:rPr lang="es-ES" b="1" dirty="0"/>
              <a:t>razón</a:t>
            </a:r>
            <a:r>
              <a:rPr lang="es-ES" dirty="0"/>
              <a:t> e a </a:t>
            </a:r>
            <a:r>
              <a:rPr lang="es-ES" b="1" dirty="0"/>
              <a:t>experimentación</a:t>
            </a:r>
            <a:r>
              <a:rPr lang="es-ES" dirty="0"/>
              <a:t>.</a:t>
            </a:r>
          </a:p>
          <a:p>
            <a:pPr>
              <a:lnSpc>
                <a:spcPct val="170000"/>
              </a:lnSpc>
            </a:pPr>
            <a:endParaRPr lang="es-ES" dirty="0"/>
          </a:p>
          <a:p>
            <a:pPr>
              <a:lnSpc>
                <a:spcPct val="170000"/>
              </a:lnSpc>
            </a:pPr>
            <a:r>
              <a:rPr lang="es-ES" dirty="0"/>
              <a:t>Uso de </a:t>
            </a:r>
            <a:r>
              <a:rPr lang="es-ES" b="1" dirty="0"/>
              <a:t>lenguas vernáculas </a:t>
            </a:r>
            <a:r>
              <a:rPr lang="es-ES" dirty="0"/>
              <a:t>(alemán, </a:t>
            </a:r>
            <a:r>
              <a:rPr lang="es-ES" dirty="0" err="1"/>
              <a:t>castelán</a:t>
            </a:r>
            <a:r>
              <a:rPr lang="es-ES" dirty="0"/>
              <a:t>, catalán,…).</a:t>
            </a:r>
          </a:p>
          <a:p>
            <a:pPr>
              <a:lnSpc>
                <a:spcPct val="170000"/>
              </a:lnSpc>
            </a:pPr>
            <a:endParaRPr lang="es-ES" dirty="0"/>
          </a:p>
          <a:p>
            <a:pPr>
              <a:lnSpc>
                <a:spcPct val="170000"/>
              </a:lnSpc>
            </a:pPr>
            <a:r>
              <a:rPr lang="es-ES" dirty="0"/>
              <a:t>Inspiración en </a:t>
            </a:r>
            <a:r>
              <a:rPr lang="es-ES" b="1" dirty="0"/>
              <a:t>Grecia e Roma</a:t>
            </a:r>
            <a:r>
              <a:rPr lang="es-ES" dirty="0"/>
              <a:t>.</a:t>
            </a:r>
          </a:p>
          <a:p>
            <a:pPr>
              <a:lnSpc>
                <a:spcPct val="170000"/>
              </a:lnSpc>
            </a:pPr>
            <a:endParaRPr lang="es-ES" dirty="0"/>
          </a:p>
          <a:p>
            <a:pPr>
              <a:lnSpc>
                <a:spcPct val="170000"/>
              </a:lnSpc>
            </a:pPr>
            <a:r>
              <a:rPr lang="es-ES" dirty="0" err="1"/>
              <a:t>Ainda</a:t>
            </a:r>
            <a:r>
              <a:rPr lang="es-ES" dirty="0"/>
              <a:t> que </a:t>
            </a:r>
            <a:r>
              <a:rPr lang="es-ES" dirty="0" err="1"/>
              <a:t>afectou</a:t>
            </a:r>
            <a:r>
              <a:rPr lang="es-ES" dirty="0"/>
              <a:t> a todos os campos do saber, </a:t>
            </a:r>
            <a:r>
              <a:rPr lang="es-ES" dirty="0" err="1"/>
              <a:t>foi</a:t>
            </a:r>
            <a:r>
              <a:rPr lang="es-ES" dirty="0"/>
              <a:t> un </a:t>
            </a:r>
            <a:r>
              <a:rPr lang="es-ES" b="1" dirty="0" err="1"/>
              <a:t>movemento</a:t>
            </a:r>
            <a:r>
              <a:rPr lang="es-ES" b="1" dirty="0"/>
              <a:t> das élites</a:t>
            </a:r>
            <a:r>
              <a:rPr lang="es-ES" dirty="0"/>
              <a:t>, que eran as que sabían </a:t>
            </a:r>
            <a:r>
              <a:rPr lang="es-ES" dirty="0" err="1"/>
              <a:t>ler</a:t>
            </a:r>
            <a:r>
              <a:rPr lang="es-ES" dirty="0"/>
              <a:t> e escribir.</a:t>
            </a:r>
          </a:p>
          <a:p>
            <a:pPr>
              <a:lnSpc>
                <a:spcPct val="170000"/>
              </a:lnSpc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649A49-136A-A2F4-CF1D-C89C8B56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-1825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42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12F11-B128-6D75-D698-D4231134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713" cy="1325563"/>
          </a:xfrm>
        </p:spPr>
        <p:txBody>
          <a:bodyPr/>
          <a:lstStyle/>
          <a:p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 se </a:t>
            </a:r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difundiron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as ideas humanistas?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707A57-A1B4-00D4-F819-C639D9F43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70" y="1825625"/>
            <a:ext cx="4553336" cy="4351338"/>
          </a:xfrm>
        </p:spPr>
        <p:txBody>
          <a:bodyPr/>
          <a:lstStyle/>
          <a:p>
            <a:r>
              <a:rPr lang="es-ES" dirty="0" err="1"/>
              <a:t>Grazas</a:t>
            </a:r>
            <a:r>
              <a:rPr lang="es-ES" dirty="0"/>
              <a:t> a invención da imprenta de </a:t>
            </a:r>
            <a:r>
              <a:rPr lang="es-ES" dirty="0" err="1"/>
              <a:t>Guttenberg</a:t>
            </a:r>
            <a:r>
              <a:rPr lang="es-ES" dirty="0"/>
              <a:t> cara o ano 1440.</a:t>
            </a:r>
          </a:p>
          <a:p>
            <a:endParaRPr lang="es-ES" dirty="0"/>
          </a:p>
          <a:p>
            <a:r>
              <a:rPr lang="es-ES" dirty="0"/>
              <a:t>O </a:t>
            </a:r>
            <a:r>
              <a:rPr lang="es-ES" dirty="0" err="1"/>
              <a:t>novo</a:t>
            </a:r>
            <a:r>
              <a:rPr lang="es-ES" dirty="0"/>
              <a:t> invento </a:t>
            </a:r>
            <a:r>
              <a:rPr lang="es-ES" dirty="0" err="1"/>
              <a:t>facilitou</a:t>
            </a:r>
            <a:r>
              <a:rPr lang="es-ES" dirty="0"/>
              <a:t> a copia de libros máis rápidamente e que fosen máis baratos.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0B84CC-9684-A578-C63E-FB3692B5F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06" y="1309688"/>
            <a:ext cx="7324725" cy="4867275"/>
          </a:xfrm>
          <a:prstGeom prst="rect">
            <a:avLst/>
          </a:prstGeom>
        </p:spPr>
      </p:pic>
      <p:pic>
        <p:nvPicPr>
          <p:cNvPr id="6" name="Gráfico 5" descr="Internet con relleno sólido">
            <a:hlinkClick r:id="rId3"/>
            <a:extLst>
              <a:ext uri="{FF2B5EF4-FFF2-40B4-BE49-F238E27FC236}">
                <a16:creationId xmlns:a16="http://schemas.microsoft.com/office/drawing/2014/main" id="{E5620C5F-559C-563F-C74A-8B8940959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1" y="2603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346EE-1F20-C519-0930-B2B16ACA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8590"/>
            <a:ext cx="12192000" cy="1325563"/>
          </a:xfrm>
        </p:spPr>
        <p:txBody>
          <a:bodyPr/>
          <a:lstStyle/>
          <a:p>
            <a:pPr algn="ctr"/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Autores importantes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721D4B-21E3-7C86-75C3-76E82BEBE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45" y="1148852"/>
            <a:ext cx="3533802" cy="50025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C7F1B2-0585-F354-3706-2128406F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29" y="1205596"/>
            <a:ext cx="3959428" cy="49276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CC8E40-A528-70DC-B8D6-95C1484DCFAF}"/>
              </a:ext>
            </a:extLst>
          </p:cNvPr>
          <p:cNvSpPr txBox="1"/>
          <p:nvPr/>
        </p:nvSpPr>
        <p:spPr>
          <a:xfrm>
            <a:off x="1297712" y="6133226"/>
            <a:ext cx="37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Thomas More e a idea de Utopía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075727-3613-B4BD-6F13-537A3D32BE00}"/>
              </a:ext>
            </a:extLst>
          </p:cNvPr>
          <p:cNvSpPr txBox="1"/>
          <p:nvPr/>
        </p:nvSpPr>
        <p:spPr>
          <a:xfrm>
            <a:off x="7162045" y="6179392"/>
            <a:ext cx="373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Erasmo de Rotterdam e a defensa da paz, da tolerancia e do </a:t>
            </a:r>
            <a:r>
              <a:rPr lang="es-ES" dirty="0" err="1"/>
              <a:t>estudo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64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C2D1F-37FB-3BF9-2190-7D4DA7E7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3061"/>
          </a:xfrm>
        </p:spPr>
        <p:txBody>
          <a:bodyPr/>
          <a:lstStyle/>
          <a:p>
            <a:pPr algn="ctr"/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Científicos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3D0496-D907-AE7F-B49A-EC59DC1B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941" y="1063845"/>
            <a:ext cx="2686040" cy="2626874"/>
          </a:xfrm>
          <a:prstGeom prst="flowChartConnector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6CA8E4-2DA5-25D2-6905-3CD7AC59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880" y="305134"/>
            <a:ext cx="2381250" cy="3286125"/>
          </a:xfrm>
          <a:prstGeom prst="ellipse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1937A9-42E5-0B51-7CD4-724E69DCA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86" y="4205616"/>
            <a:ext cx="2652384" cy="26523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F6E858-F849-74DA-66AD-65BB82185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063" y="4333697"/>
            <a:ext cx="3137296" cy="25451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4E0576-18C9-AB93-2879-F4B979D2E9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42" t="2448" r="6552" b="5851"/>
          <a:stretch>
            <a:fillRect/>
          </a:stretch>
        </p:blipFill>
        <p:spPr>
          <a:xfrm>
            <a:off x="-86528" y="2963331"/>
            <a:ext cx="2323478" cy="39154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76D86E-0B71-AFDD-C0A1-B2B27BC482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830" r="24966" b="23367"/>
          <a:stretch>
            <a:fillRect/>
          </a:stretch>
        </p:blipFill>
        <p:spPr>
          <a:xfrm>
            <a:off x="1140679" y="142875"/>
            <a:ext cx="2840218" cy="3204652"/>
          </a:xfrm>
          <a:prstGeom prst="flowChartConnector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2C4092-DA20-186F-ABEB-38B8C19F6B4D}"/>
              </a:ext>
            </a:extLst>
          </p:cNvPr>
          <p:cNvSpPr txBox="1"/>
          <p:nvPr/>
        </p:nvSpPr>
        <p:spPr>
          <a:xfrm>
            <a:off x="9868522" y="3806519"/>
            <a:ext cx="232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 mapa de Mercator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1532BA-6BD9-D89D-1D77-6482D5302FF4}"/>
              </a:ext>
            </a:extLst>
          </p:cNvPr>
          <p:cNvSpPr txBox="1"/>
          <p:nvPr/>
        </p:nvSpPr>
        <p:spPr>
          <a:xfrm>
            <a:off x="4913063" y="3736395"/>
            <a:ext cx="299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 teoría heliocéntrica de Copérnico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46F90EA-1970-C450-75AC-17E37A29E94C}"/>
              </a:ext>
            </a:extLst>
          </p:cNvPr>
          <p:cNvSpPr txBox="1"/>
          <p:nvPr/>
        </p:nvSpPr>
        <p:spPr>
          <a:xfrm>
            <a:off x="2280280" y="3443486"/>
            <a:ext cx="171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Estudos</a:t>
            </a:r>
            <a:r>
              <a:rPr lang="es-ES" dirty="0"/>
              <a:t> anatómicos de André Vesalio</a:t>
            </a:r>
          </a:p>
        </p:txBody>
      </p:sp>
    </p:spTree>
    <p:extLst>
      <p:ext uri="{BB962C8B-B14F-4D97-AF65-F5344CB8AC3E}">
        <p14:creationId xmlns:p14="http://schemas.microsoft.com/office/powerpoint/2010/main" val="314617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FCA6C-5B6B-6152-66BA-C0365493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09" y="3023754"/>
            <a:ext cx="5476357" cy="27369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Martiño Lutero e a Reforma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AA2DE6-AE70-A3E1-0ABC-083F7842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61" r="1" b="36062"/>
          <a:stretch>
            <a:fillRect/>
          </a:stretch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4B2DFF8-53BF-C026-5784-E968C400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87" r="-1" b="-1"/>
          <a:stretch>
            <a:fillRect/>
          </a:stretch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2F893-FB76-FCF5-E3D3-15C7AEE7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ES" sz="4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 95 teses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A83F35-C9FF-46D0-50F1-A18ABD8C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s-ES" sz="2000" dirty="0"/>
              <a:t>A importancia da fe, fronte </a:t>
            </a:r>
            <a:r>
              <a:rPr lang="es-ES" sz="2000" dirty="0" err="1"/>
              <a:t>aos</a:t>
            </a:r>
            <a:r>
              <a:rPr lang="es-ES" sz="2000" dirty="0"/>
              <a:t> actos.</a:t>
            </a:r>
          </a:p>
          <a:p>
            <a:r>
              <a:rPr lang="es-ES" sz="2000" dirty="0"/>
              <a:t>Os </a:t>
            </a:r>
            <a:r>
              <a:rPr lang="es-ES" sz="2000" dirty="0" err="1"/>
              <a:t>crentes</a:t>
            </a:r>
            <a:r>
              <a:rPr lang="es-ES" sz="2000" dirty="0"/>
              <a:t> </a:t>
            </a:r>
            <a:r>
              <a:rPr lang="es-ES" sz="2000" dirty="0" err="1"/>
              <a:t>relacionanse</a:t>
            </a:r>
            <a:r>
              <a:rPr lang="es-ES" sz="2000" dirty="0"/>
              <a:t> directamente con Deus e poden interpretar as escrituras.</a:t>
            </a:r>
          </a:p>
          <a:p>
            <a:r>
              <a:rPr lang="es-ES" sz="2000" dirty="0" err="1"/>
              <a:t>Rexéitase</a:t>
            </a:r>
            <a:r>
              <a:rPr lang="es-ES" sz="2000" dirty="0"/>
              <a:t> o culto á </a:t>
            </a:r>
            <a:r>
              <a:rPr lang="es-ES" sz="2000" dirty="0" err="1"/>
              <a:t>Virxe</a:t>
            </a:r>
            <a:r>
              <a:rPr lang="es-ES" sz="2000" dirty="0"/>
              <a:t> e </a:t>
            </a:r>
            <a:r>
              <a:rPr lang="es-ES" sz="2000" dirty="0" err="1"/>
              <a:t>aos</a:t>
            </a:r>
            <a:r>
              <a:rPr lang="es-ES" sz="2000" dirty="0"/>
              <a:t> santos.</a:t>
            </a:r>
          </a:p>
          <a:p>
            <a:r>
              <a:rPr lang="es-ES" sz="2000" dirty="0"/>
              <a:t>Só se mantén o bautismo e a eucaristía como sacramentos.</a:t>
            </a:r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/>
              <a:t>Estas ideas </a:t>
            </a:r>
            <a:r>
              <a:rPr lang="es-ES" sz="2000" dirty="0" err="1"/>
              <a:t>influiron</a:t>
            </a:r>
            <a:r>
              <a:rPr lang="es-ES" sz="2000" dirty="0"/>
              <a:t> especialmente no Norte de Europa.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4D4BB3-AD02-EF36-9C8F-5880B307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67" b="-1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7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F5265-02D7-5947-D0D1-F1517F77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973DC-595D-A63E-DB00-5C4CADE9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Outras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doutrinas</a:t>
            </a:r>
            <a:r>
              <a:rPr 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reformistas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0FC8C2-D4F5-BF92-9053-0E877385C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/>
              <a:t>Anglicanismo</a:t>
            </a:r>
          </a:p>
          <a:p>
            <a:pPr marL="0" indent="0">
              <a:buNone/>
            </a:pPr>
            <a:r>
              <a:rPr lang="es-ES" dirty="0"/>
              <a:t>Nace en Inglaterra con Henrique VIII, tras querer divorciarse e </a:t>
            </a:r>
            <a:r>
              <a:rPr lang="es-ES" dirty="0" err="1"/>
              <a:t>casarase</a:t>
            </a:r>
            <a:r>
              <a:rPr lang="es-ES" dirty="0"/>
              <a:t> con Ana Bolena.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Romperá </a:t>
            </a:r>
            <a:r>
              <a:rPr lang="es-ES" dirty="0" err="1"/>
              <a:t>co</a:t>
            </a:r>
            <a:r>
              <a:rPr lang="es-ES" dirty="0"/>
              <a:t> Vaticano e o </a:t>
            </a:r>
            <a:r>
              <a:rPr lang="es-ES" dirty="0" err="1"/>
              <a:t>rei</a:t>
            </a:r>
            <a:r>
              <a:rPr lang="es-ES" dirty="0"/>
              <a:t> pasará a ser a cabeza da </a:t>
            </a:r>
            <a:r>
              <a:rPr lang="es-ES" dirty="0" err="1"/>
              <a:t>Igrexa</a:t>
            </a:r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E4278-5C8B-CFD2-262F-3EDA4BC5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976" y="0"/>
            <a:ext cx="390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95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400</Words>
  <Application>Microsoft Office PowerPoint</Application>
  <PresentationFormat>Panorámica</PresentationFormat>
  <Paragraphs>67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ADLaM Display</vt:lpstr>
      <vt:lpstr>Aptos</vt:lpstr>
      <vt:lpstr>Aptos Display</vt:lpstr>
      <vt:lpstr>Arial</vt:lpstr>
      <vt:lpstr>Tema de Office</vt:lpstr>
      <vt:lpstr>Tema 6:  A mentalidade moderna</vt:lpstr>
      <vt:lpstr>Por que falamos dunha nova Idade?</vt:lpstr>
      <vt:lpstr>Que é o humanismo?</vt:lpstr>
      <vt:lpstr>Como se difundiron as ideas humanistas?</vt:lpstr>
      <vt:lpstr>Autores importantes</vt:lpstr>
      <vt:lpstr>Científicos</vt:lpstr>
      <vt:lpstr>Martiño Lutero e a Reforma</vt:lpstr>
      <vt:lpstr>As 95 teses</vt:lpstr>
      <vt:lpstr>Outras doutrinas reformistas</vt:lpstr>
      <vt:lpstr>Presentación de PowerPoint</vt:lpstr>
      <vt:lpstr>Outras doutrinas reformistas</vt:lpstr>
      <vt:lpstr>Contrarreforma</vt:lpstr>
      <vt:lpstr>Os estados modernos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Os condenados pola Inquisición</vt:lpstr>
      <vt:lpstr>Política matrimonial dos RR.CC.</vt:lpstr>
      <vt:lpstr>Catalina de Aragón</vt:lpstr>
      <vt:lpstr>Xoana de Castela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florez diaz</dc:creator>
  <cp:lastModifiedBy>javier florez diaz</cp:lastModifiedBy>
  <cp:revision>1</cp:revision>
  <dcterms:created xsi:type="dcterms:W3CDTF">2026-01-22T17:26:50Z</dcterms:created>
  <dcterms:modified xsi:type="dcterms:W3CDTF">2026-01-28T16:41:48Z</dcterms:modified>
</cp:coreProperties>
</file>