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5" r:id="rId6"/>
    <p:sldId id="271" r:id="rId7"/>
    <p:sldId id="272" r:id="rId8"/>
    <p:sldId id="274" r:id="rId9"/>
    <p:sldId id="273" r:id="rId10"/>
    <p:sldId id="262" r:id="rId11"/>
    <p:sldId id="278" r:id="rId12"/>
    <p:sldId id="279" r:id="rId13"/>
    <p:sldId id="280" r:id="rId14"/>
    <p:sldId id="263" r:id="rId15"/>
    <p:sldId id="276" r:id="rId16"/>
    <p:sldId id="277" r:id="rId17"/>
    <p:sldId id="264" r:id="rId18"/>
    <p:sldId id="261" r:id="rId19"/>
    <p:sldId id="270" r:id="rId20"/>
    <p:sldId id="265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es.wikipedia.org/wiki/Anexo:Puentes_romano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ARTE ROMANO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ARQUITECTURA</a:t>
            </a:r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jmmlimia.files.wordpress.com/2008/06/img_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5572164" cy="3717249"/>
          </a:xfrm>
          <a:prstGeom prst="rect">
            <a:avLst/>
          </a:prstGeom>
          <a:noFill/>
        </p:spPr>
      </p:pic>
      <p:pic>
        <p:nvPicPr>
          <p:cNvPr id="19460" name="Picture 4" descr="https://encrypted-tbn2.gstatic.com/images?q=tbn:ANd9GcTSMPVD8ZdtFM0wiG7VGgdFM6qTTZqmDu7Zgro3pup2RNVBe9rlU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42852"/>
            <a:ext cx="3181350" cy="2781300"/>
          </a:xfrm>
          <a:prstGeom prst="rect">
            <a:avLst/>
          </a:prstGeom>
          <a:noFill/>
        </p:spPr>
      </p:pic>
      <p:pic>
        <p:nvPicPr>
          <p:cNvPr id="19462" name="Picture 6" descr="http://www.xtec.cat/%7Esgiralt/labyrinthus/roma/imagines_roma/sagunt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143249"/>
            <a:ext cx="3143272" cy="2181802"/>
          </a:xfrm>
          <a:prstGeom prst="rect">
            <a:avLst/>
          </a:prstGeom>
          <a:noFill/>
        </p:spPr>
      </p:pic>
      <p:pic>
        <p:nvPicPr>
          <p:cNvPr id="19464" name="Picture 8" descr="http://estaticos02.elmundo.es/elmundo/imagenes/2009/04/24/1240574086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00504"/>
            <a:ext cx="4071966" cy="26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ramondaniel.files.wordpress.com/2009/05/circo-roman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829300" cy="3886201"/>
          </a:xfrm>
          <a:prstGeom prst="rect">
            <a:avLst/>
          </a:prstGeom>
          <a:noFill/>
        </p:spPr>
      </p:pic>
      <p:pic>
        <p:nvPicPr>
          <p:cNvPr id="35844" name="Picture 4" descr="http://www.spanisharts.com/arquitectura/imagenes/roma/merida_circo_pla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25" y="4286249"/>
            <a:ext cx="7153275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obreturismo.es/wp-content/uploads/el_dj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153275" cy="3781425"/>
          </a:xfrm>
          <a:prstGeom prst="rect">
            <a:avLst/>
          </a:prstGeom>
          <a:noFill/>
        </p:spPr>
      </p:pic>
      <p:pic>
        <p:nvPicPr>
          <p:cNvPr id="36870" name="Picture 6" descr="http://clementsambuc.unblog.fr/files/2009/11/pompeyaanfiteat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071942"/>
            <a:ext cx="715327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rqueotur.org/images/yacimientos/yacim_3668-Anfiteatro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8253" cy="3786190"/>
          </a:xfrm>
          <a:prstGeom prst="rect">
            <a:avLst/>
          </a:prstGeom>
          <a:noFill/>
        </p:spPr>
      </p:pic>
      <p:pic>
        <p:nvPicPr>
          <p:cNvPr id="37890" name="Picture 2" descr="http://www.aljarafe.com/upload/turismo/90__italic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913335"/>
            <a:ext cx="4929190" cy="3944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ibericaturismo.com/recursos/puntos/656a7fa106c4708a681e02e8f649fd4cb7cd9a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115175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iescarbula.net/materias/gyh/arte/hp/un04/term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34365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sunnymolina.files.wordpress.com/2007/11/frigida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116"/>
            <a:ext cx="6096000" cy="4552951"/>
          </a:xfrm>
          <a:prstGeom prst="rect">
            <a:avLst/>
          </a:prstGeom>
          <a:noFill/>
        </p:spPr>
      </p:pic>
      <p:pic>
        <p:nvPicPr>
          <p:cNvPr id="34818" name="Picture 2" descr="http://arquehistoria.com/wp-content/uploads/2013/04/termas-romana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47675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artencordoba.com/CORDOBA-ROMANA/img/PLANOS/MAPA_HISPANIA_ULTERIOR_CITERI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0199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so0QTxaatyM/UQZEOdE686I/AAAAAAAAVVA/xfUdcW-Ivtg/s1600/acueducto+los+milag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810000" cy="2857500"/>
          </a:xfrm>
          <a:prstGeom prst="rect">
            <a:avLst/>
          </a:prstGeom>
          <a:noFill/>
        </p:spPr>
      </p:pic>
      <p:pic>
        <p:nvPicPr>
          <p:cNvPr id="18436" name="Picture 4" descr="http://www.abc.es/Media/201401/07/segovia--644x3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14686"/>
            <a:ext cx="6134100" cy="3448051"/>
          </a:xfrm>
          <a:prstGeom prst="rect">
            <a:avLst/>
          </a:prstGeom>
          <a:noFill/>
        </p:spPr>
      </p:pic>
      <p:pic>
        <p:nvPicPr>
          <p:cNvPr id="18438" name="Picture 6" descr="http://theredlist.com/media/database/architecture/history/architecture-romaine/pont-du-gard/007_pont-du-gard_theredli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4357718" cy="288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viajarporextremadura.com/cubic/datos/docs/doc_340/imag_1655_puente_romano_de_alcantara_extremadura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857652" cy="2890798"/>
          </a:xfrm>
          <a:prstGeom prst="rect">
            <a:avLst/>
          </a:prstGeom>
          <a:noFill/>
        </p:spPr>
      </p:pic>
      <p:pic>
        <p:nvPicPr>
          <p:cNvPr id="27652" name="Picture 4" descr="http://www.cordobapatrimoniodelahumanidad.com/img/puenteromano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3000396" cy="2250297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42844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 smtClean="0"/>
              <a:t>ANEXO PUENTES ROMANOS</a:t>
            </a:r>
            <a:endParaRPr lang="es-ES_tradnl" b="1" dirty="0" smtClean="0">
              <a:hlinkClick r:id="rId4"/>
            </a:endParaRPr>
          </a:p>
          <a:p>
            <a:r>
              <a:rPr lang="es-ES_tradnl" dirty="0" smtClean="0">
                <a:hlinkClick r:id="rId4"/>
              </a:rPr>
              <a:t>http</a:t>
            </a:r>
            <a:r>
              <a:rPr lang="es-ES_tradnl" dirty="0" smtClean="0">
                <a:hlinkClick r:id="rId4"/>
              </a:rPr>
              <a:t>://es.wikipedia.org/wiki/Anexo:Puentes_romanos</a:t>
            </a:r>
            <a:endParaRPr lang="es-ES_tradnl" dirty="0"/>
          </a:p>
        </p:txBody>
      </p:sp>
      <p:pic>
        <p:nvPicPr>
          <p:cNvPr id="27654" name="Picture 6" descr="File:Congas de On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42852"/>
            <a:ext cx="3929090" cy="2946818"/>
          </a:xfrm>
          <a:prstGeom prst="rect">
            <a:avLst/>
          </a:prstGeom>
          <a:noFill/>
        </p:spPr>
      </p:pic>
      <p:pic>
        <p:nvPicPr>
          <p:cNvPr id="27656" name="Picture 8" descr="File:Puente Romano - Lazaril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00438"/>
            <a:ext cx="428896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h4.ggpht.com/-X8DxR23-uSg/SFYYovX_0SI/AAAAAAAACgI/X0oXxjQGCgc/09.-Templo%252520de%252520la%252520Maisson%252520Carr%2525C3%2525A9e.jpg?imgmax=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924425" cy="3619500"/>
          </a:xfrm>
          <a:prstGeom prst="rect">
            <a:avLst/>
          </a:prstGeom>
          <a:noFill/>
        </p:spPr>
      </p:pic>
      <p:pic>
        <p:nvPicPr>
          <p:cNvPr id="1026" name="Picture 2" descr="http://3.bp.blogspot.com/-dugnemVbq3g/TufELGTlo8I/AAAAAAAAADo/BIx_UQzDRCs/s1600/20070718klparthis_91.Ies.S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4163444" cy="3443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1/12/RomeConstantine%27sArch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1247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d/d4/ImageRomeArchofTitus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238625" cy="5334001"/>
          </a:xfrm>
          <a:prstGeom prst="rect">
            <a:avLst/>
          </a:prstGeom>
          <a:noFill/>
        </p:spPr>
      </p:pic>
      <p:pic>
        <p:nvPicPr>
          <p:cNvPr id="23556" name="Picture 4" descr="http://www.blogcanei.es/wp-content/uploads/2013/05/Tarraco-Arco-de-Bara.jpg"/>
          <p:cNvPicPr>
            <a:picLocks noChangeAspect="1" noChangeArrowheads="1"/>
          </p:cNvPicPr>
          <p:nvPr/>
        </p:nvPicPr>
        <p:blipFill>
          <a:blip r:embed="rId3"/>
          <a:srcRect l="19076" r="13654"/>
          <a:stretch>
            <a:fillRect/>
          </a:stretch>
        </p:blipFill>
        <p:spPr bwMode="auto">
          <a:xfrm>
            <a:off x="4357654" y="642918"/>
            <a:ext cx="4786346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fuenterrebollo.com/personajes-segovia/column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3218958" cy="2585415"/>
          </a:xfrm>
          <a:prstGeom prst="rect">
            <a:avLst/>
          </a:prstGeom>
          <a:noFill/>
        </p:spPr>
      </p:pic>
      <p:pic>
        <p:nvPicPr>
          <p:cNvPr id="24582" name="Picture 6" descr="http://upload.wikimedia.org/wikipedia/commons/d/db/Relief_Kolumna_Traj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290"/>
            <a:ext cx="2286016" cy="3048022"/>
          </a:xfrm>
          <a:prstGeom prst="rect">
            <a:avLst/>
          </a:prstGeom>
          <a:noFill/>
        </p:spPr>
      </p:pic>
      <p:pic>
        <p:nvPicPr>
          <p:cNvPr id="24584" name="Picture 8" descr="http://4.bp.blogspot.com/-bjXvjRVgJb8/UXW4NLGolrI/AAAAAAAADXg/_D6DacsPweI/s1600/Columna_Trajana%5B1%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3000375" cy="5334001"/>
          </a:xfrm>
          <a:prstGeom prst="rect">
            <a:avLst/>
          </a:prstGeom>
          <a:noFill/>
        </p:spPr>
      </p:pic>
      <p:pic>
        <p:nvPicPr>
          <p:cNvPr id="24586" name="Picture 10" descr="http://api.ning.com/files/DSE7qopk5GUMomJ5flyeSvA2JKTzBR-YbGPnPrWRdQENX88S9JSmKoCudcTXfoXQgUWbYujk16YnUIhx2n7*NI-nlbvPaB6C/ColumnaTrajana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6190"/>
            <a:ext cx="3643338" cy="2731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venalmundoclasico.com/imagenes/mausoleo_de_adriano_actua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15327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omaspqr.it/roma/Foto/Mausoleo_di_Augus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191250" cy="4114801"/>
          </a:xfrm>
          <a:prstGeom prst="rect">
            <a:avLst/>
          </a:prstGeom>
          <a:noFill/>
        </p:spPr>
      </p:pic>
      <p:pic>
        <p:nvPicPr>
          <p:cNvPr id="26628" name="Picture 4" descr="File:Córdoba-Mausoleos Romanos-201109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5"/>
            <a:ext cx="4214842" cy="280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4.bp.blogspot.com/_fpGxYxyc6p4/TUNggwfgQpI/AAAAAAAAAAU/gVn0-7tDdxI/s1600/Pante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810000" cy="4400551"/>
          </a:xfrm>
          <a:prstGeom prst="rect">
            <a:avLst/>
          </a:prstGeom>
          <a:noFill/>
        </p:spPr>
      </p:pic>
      <p:pic>
        <p:nvPicPr>
          <p:cNvPr id="16388" name="Picture 4" descr="http://4.bp.blogspot.com/-lh8tCuPpCJs/UG4lIMpaDKI/AAAAAAAAEcs/IXpEK1z0lpU/s1600/Aerial+view+of+the+Pantheon,+Rome,+Italy,+118%E2%80%93125+CE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85794"/>
            <a:ext cx="470535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2/2a/Einblick_Panorama_Pantheon_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5372"/>
            <a:ext cx="9144000" cy="381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[FOROS+copy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620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audioguiaroma.com/imagenes/mapa-foros-imperial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4953000" cy="3448051"/>
          </a:xfrm>
          <a:prstGeom prst="rect">
            <a:avLst/>
          </a:prstGeom>
          <a:noFill/>
        </p:spPr>
      </p:pic>
      <p:pic>
        <p:nvPicPr>
          <p:cNvPr id="28678" name="Picture 6" descr="http://mercedesitalia95.files.wordpress.com/2011/12/foro-trajano_esqu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3810000" cy="1857376"/>
          </a:xfrm>
          <a:prstGeom prst="rect">
            <a:avLst/>
          </a:prstGeom>
          <a:noFill/>
        </p:spPr>
      </p:pic>
      <p:pic>
        <p:nvPicPr>
          <p:cNvPr id="28682" name="Picture 10" descr="http://3.bp.blogspot.com/-TIt6uT0OTQ4/TuNMQAruW9I/AAAAAAAAAB8/21aYz9C15hk/s400/foro+en+distintas+epoc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38100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h3.googleusercontent.com/A6xpllLyP6Pt4k606KyS5c6aXxppEzNPbwnvgR4TpwjDJLpPktRZMouwtJ8cfJIIEJym2iZ1ddY1Gh2PtYIJnLJsuVRHuWbIsHFRjBN5S0tkJkhby9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715304" cy="550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2.bp.blogspot.com/_euuvVE8sg88/SwgGlcT-QeI/AAAAAAAAADo/z9YvaNZKEBQ/s1600/roma%2520foro%2520antigu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619750" cy="4048125"/>
          </a:xfrm>
          <a:prstGeom prst="rect">
            <a:avLst/>
          </a:prstGeom>
          <a:noFill/>
        </p:spPr>
      </p:pic>
      <p:pic>
        <p:nvPicPr>
          <p:cNvPr id="31748" name="Picture 4" descr="http://www.bufetetecnico.es/arquitectura/proyectos2/imagenes/foro_roma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857760"/>
            <a:ext cx="3876675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sphoto980x880.mnstatic.com/foro-romano_1248201.jpg"/>
          <p:cNvPicPr>
            <a:picLocks noChangeAspect="1" noChangeArrowheads="1"/>
          </p:cNvPicPr>
          <p:nvPr/>
        </p:nvPicPr>
        <p:blipFill>
          <a:blip r:embed="rId2"/>
          <a:srcRect b="7185"/>
          <a:stretch>
            <a:fillRect/>
          </a:stretch>
        </p:blipFill>
        <p:spPr bwMode="auto">
          <a:xfrm>
            <a:off x="928662" y="1071546"/>
            <a:ext cx="715327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PresentationFormat>Presentación en pantalla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ARTE ROMANO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ROMANO</dc:title>
  <cp:lastModifiedBy>WinuE</cp:lastModifiedBy>
  <cp:revision>8</cp:revision>
  <dcterms:modified xsi:type="dcterms:W3CDTF">2014-04-29T08:31:24Z</dcterms:modified>
</cp:coreProperties>
</file>