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8" r:id="rId3"/>
    <p:sldId id="260" r:id="rId4"/>
    <p:sldId id="259" r:id="rId5"/>
  </p:sldIdLst>
  <p:sldSz cx="9144000" cy="5143500" type="screen16x9"/>
  <p:notesSz cx="6858000" cy="9144000"/>
  <p:embeddedFontLst>
    <p:embeddedFont>
      <p:font typeface="Calibri Light" panose="020F0302020204030204" pitchFamily="34" charset="0"/>
      <p:regular r:id="rId7"/>
      <p:italic r:id="rId8"/>
    </p:embeddedFont>
    <p:embeddedFont>
      <p:font typeface="Ebrima" panose="02000000000000000000" pitchFamily="2" charset="0"/>
      <p:regular r:id="rId9"/>
      <p:bold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6e565724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6e565724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6e565724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6e565724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2967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6df30136c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6df30136c3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577850"/>
            <a:ext cx="8086725" cy="25146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600" spc="-9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3155157"/>
            <a:ext cx="6921151" cy="123444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126113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970461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521494"/>
            <a:ext cx="1971675" cy="36004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535782"/>
            <a:ext cx="5800725" cy="405050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557247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6093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391081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575564"/>
            <a:ext cx="8085582" cy="2516886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600" b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3153157"/>
            <a:ext cx="6919722" cy="1234440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70476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498601"/>
            <a:ext cx="3497580" cy="282549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8498" y="1498601"/>
            <a:ext cx="3497580" cy="282549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45753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1530350"/>
            <a:ext cx="3497580" cy="542550"/>
          </a:xfrm>
        </p:spPr>
        <p:txBody>
          <a:bodyPr anchor="ctr">
            <a:normAutofit/>
          </a:bodyPr>
          <a:lstStyle>
            <a:lvl1pPr marL="0" indent="0">
              <a:buNone/>
              <a:defRPr sz="165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064813"/>
            <a:ext cx="3497580" cy="24003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5706" y="1528826"/>
            <a:ext cx="3497580" cy="541782"/>
          </a:xfrm>
        </p:spPr>
        <p:txBody>
          <a:bodyPr anchor="ctr">
            <a:normAutofit/>
          </a:bodyPr>
          <a:lstStyle>
            <a:lvl1pPr marL="0" indent="0">
              <a:buNone/>
              <a:defRPr sz="165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5706" y="2063243"/>
            <a:ext cx="3497580" cy="24003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622876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118677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12079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406712"/>
            <a:ext cx="2537460" cy="144018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0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571500"/>
            <a:ext cx="4572000" cy="34290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1883860"/>
            <a:ext cx="2548890" cy="234524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5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92767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4064001"/>
            <a:ext cx="8085582" cy="459962"/>
          </a:xfrm>
        </p:spPr>
        <p:txBody>
          <a:bodyPr anchor="b">
            <a:normAutofit/>
          </a:bodyPr>
          <a:lstStyle>
            <a:lvl1pPr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3998214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4432301"/>
            <a:ext cx="6922008" cy="40005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05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2/6/2020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7448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374650"/>
            <a:ext cx="8079581" cy="12436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1508760"/>
            <a:ext cx="8065294" cy="28246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4809335"/>
            <a:ext cx="30861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4916023"/>
            <a:ext cx="37719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945" y="4407310"/>
            <a:ext cx="2194560" cy="10477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7725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960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4050" kern="1200" spc="-9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85000"/>
        </a:lnSpc>
        <a:spcBef>
          <a:spcPts val="975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60604" indent="-257175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11480" indent="-41148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5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17220" indent="-61722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22960" indent="-82296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 </a:t>
            </a:r>
            <a:r>
              <a:rPr lang="es-ES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fact</a:t>
            </a:r>
            <a:r>
              <a:rPr lang="es-ES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ES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sheet</a:t>
            </a:r>
            <a:r>
              <a:rPr lang="es-ES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ES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about</a:t>
            </a:r>
            <a:r>
              <a:rPr lang="es-ES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a </a:t>
            </a:r>
            <a:r>
              <a:rPr lang="es-ES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city</a:t>
            </a:r>
            <a:endParaRPr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278" name="Google Shape;278;p13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Pairwork</a:t>
            </a:r>
            <a:r>
              <a:rPr lang="es-ES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Project - </a:t>
            </a:r>
            <a:r>
              <a:rPr lang="en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3ESO A</a:t>
            </a:r>
            <a:endParaRPr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Making</a:t>
            </a:r>
            <a:r>
              <a:rPr lang="es-ES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a </a:t>
            </a:r>
            <a:r>
              <a:rPr lang="es-ES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fact</a:t>
            </a:r>
            <a:r>
              <a:rPr lang="es-ES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ES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sheet</a:t>
            </a:r>
            <a:r>
              <a:rPr lang="en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ES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for </a:t>
            </a:r>
            <a:r>
              <a:rPr lang="es-ES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presentation</a:t>
            </a:r>
            <a:endParaRPr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290" name="Google Shape;290;p15"/>
          <p:cNvSpPr txBox="1">
            <a:spLocks noGrp="1"/>
          </p:cNvSpPr>
          <p:nvPr>
            <p:ph type="body" idx="1"/>
          </p:nvPr>
        </p:nvSpPr>
        <p:spPr>
          <a:xfrm>
            <a:off x="1303800" y="1748300"/>
            <a:ext cx="7030500" cy="31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You and your partner 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arre going to créate a </a:t>
            </a:r>
            <a:r>
              <a:rPr lang="en-GB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fact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n-GB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sheet about a city 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to </a:t>
            </a:r>
            <a:r>
              <a:rPr lang="en-GB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present to your class. You 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have </a:t>
            </a:r>
            <a:r>
              <a:rPr lang="en-GB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resources and the possibility 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of using the internet to prepare</a:t>
            </a:r>
            <a:r>
              <a:rPr lang="en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the presentation.</a:t>
            </a:r>
            <a:endParaRPr sz="16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Resources f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or </a:t>
            </a:r>
            <a:r>
              <a:rPr lang="en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your </a:t>
            </a:r>
            <a:r>
              <a:rPr lang="en-GB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presentation</a:t>
            </a:r>
            <a:r>
              <a:rPr lang="en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:</a:t>
            </a:r>
            <a:endParaRPr sz="16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600"/>
              <a:buAutoNum type="arabicPeriod"/>
            </a:pP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Ideas </a:t>
            </a:r>
            <a:r>
              <a:rPr lang="en-GB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presented in student’s book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page 48. </a:t>
            </a:r>
            <a:endParaRPr sz="16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600"/>
              <a:buAutoNum type="arabicPeriod"/>
            </a:pPr>
            <a:r>
              <a:rPr lang="en-GB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An infographic of a city with details and information about a city of your choice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</a:t>
            </a:r>
            <a:endParaRPr sz="16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600"/>
              <a:buAutoNum type="arabicPeriod"/>
            </a:pP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Access to the </a:t>
            </a:r>
            <a:r>
              <a:rPr lang="en-GB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computer room for a session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Making</a:t>
            </a:r>
            <a:r>
              <a:rPr lang="es-ES" dirty="0"/>
              <a:t> a </a:t>
            </a:r>
            <a:r>
              <a:rPr lang="es-ES" dirty="0" err="1"/>
              <a:t>fact</a:t>
            </a:r>
            <a:r>
              <a:rPr lang="es-ES" dirty="0"/>
              <a:t> </a:t>
            </a:r>
            <a:r>
              <a:rPr lang="es-ES" dirty="0" err="1"/>
              <a:t>sheet</a:t>
            </a:r>
            <a:r>
              <a:rPr lang="en" dirty="0"/>
              <a:t> </a:t>
            </a:r>
            <a:r>
              <a:rPr lang="es-ES" dirty="0"/>
              <a:t>for </a:t>
            </a:r>
            <a:r>
              <a:rPr lang="es-ES" dirty="0" err="1"/>
              <a:t>presentation</a:t>
            </a:r>
            <a:endParaRPr dirty="0"/>
          </a:p>
        </p:txBody>
      </p:sp>
      <p:sp>
        <p:nvSpPr>
          <p:cNvPr id="290" name="Google Shape;290;p15"/>
          <p:cNvSpPr txBox="1">
            <a:spLocks noGrp="1"/>
          </p:cNvSpPr>
          <p:nvPr>
            <p:ph type="body" idx="1"/>
          </p:nvPr>
        </p:nvSpPr>
        <p:spPr>
          <a:xfrm>
            <a:off x="1303800" y="1748300"/>
            <a:ext cx="7030500" cy="31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Using the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model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and cue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card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on p.48</a:t>
            </a:r>
            <a:r>
              <a:rPr lang="en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:</a:t>
            </a:r>
            <a:endParaRPr sz="16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600"/>
              <a:buAutoNum type="arabicPeriod"/>
            </a:pP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Prepare a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fact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sheet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for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visitors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to the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city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</a:t>
            </a:r>
            <a:endParaRPr sz="16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600"/>
              <a:buAutoNum type="arabicPeriod"/>
            </a:pP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Include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pictures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,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images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and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graphics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to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give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depth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to the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presentation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</a:t>
            </a:r>
            <a:endParaRPr sz="16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600"/>
              <a:buAutoNum type="arabicPeriod"/>
            </a:pP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Decide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how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you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will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divide the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presentation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between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you and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your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classmate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when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you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present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it to the </a:t>
            </a:r>
            <a:r>
              <a:rPr lang="es-ES" sz="16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class</a:t>
            </a:r>
            <a:r>
              <a:rPr lang="es-ES" sz="16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</a:t>
            </a:r>
            <a:endParaRPr sz="16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7962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 txBox="1">
            <a:spLocks noGrp="1"/>
          </p:cNvSpPr>
          <p:nvPr>
            <p:ph type="title"/>
          </p:nvPr>
        </p:nvSpPr>
        <p:spPr>
          <a:xfrm>
            <a:off x="1276925" y="307975"/>
            <a:ext cx="7030500" cy="8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/>
              <a:t>Find the following information about your city and write the facts in </a:t>
            </a:r>
            <a:r>
              <a:rPr lang="en" sz="2200" u="sng" dirty="0"/>
              <a:t>complete sentences</a:t>
            </a:r>
            <a:r>
              <a:rPr lang="en" sz="2200" dirty="0"/>
              <a:t>.</a:t>
            </a:r>
            <a:endParaRPr sz="2200" dirty="0"/>
          </a:p>
        </p:txBody>
      </p:sp>
      <p:sp>
        <p:nvSpPr>
          <p:cNvPr id="296" name="Google Shape;296;p16"/>
          <p:cNvSpPr txBox="1">
            <a:spLocks noGrp="1"/>
          </p:cNvSpPr>
          <p:nvPr>
            <p:ph type="body" idx="1"/>
          </p:nvPr>
        </p:nvSpPr>
        <p:spPr>
          <a:xfrm>
            <a:off x="1276925" y="1261775"/>
            <a:ext cx="3114525" cy="372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Population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dirty="0"/>
              <a:t>Size of city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dirty="0"/>
              <a:t>Language(s) spoken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dirty="0"/>
              <a:t>Currency (type of $)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dirty="0"/>
              <a:t>Weather and temperature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dirty="0"/>
              <a:t>Famous people from there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dirty="0"/>
              <a:t>Popular holidays or festivals</a:t>
            </a:r>
            <a:endParaRPr sz="1600" dirty="0"/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endParaRPr sz="2200" b="1" dirty="0"/>
          </a:p>
        </p:txBody>
      </p:sp>
      <p:sp>
        <p:nvSpPr>
          <p:cNvPr id="5" name="Google Shape;296;p16">
            <a:extLst>
              <a:ext uri="{FF2B5EF4-FFF2-40B4-BE49-F238E27FC236}">
                <a16:creationId xmlns:a16="http://schemas.microsoft.com/office/drawing/2014/main" id="{ABB3E547-D4C6-41E2-B5FC-33365AEB3CB3}"/>
              </a:ext>
            </a:extLst>
          </p:cNvPr>
          <p:cNvSpPr txBox="1">
            <a:spLocks/>
          </p:cNvSpPr>
          <p:nvPr/>
        </p:nvSpPr>
        <p:spPr>
          <a:xfrm>
            <a:off x="5005737" y="1261775"/>
            <a:ext cx="3114525" cy="37281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457200" lvl="0" indent="-311150" algn="l" defTabSz="685800" rtl="0" eaLnBrk="1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300"/>
              <a:buFont typeface="Arial" pitchFamily="34" charset="0"/>
              <a:buChar char="●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lvl="1" indent="-298450" algn="l" defTabSz="685800" rtl="0" eaLnBrk="1" latinLnBrk="0" hangingPunct="1">
              <a:lnSpc>
                <a:spcPct val="8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Arial" pitchFamily="34" charset="0"/>
              <a:buChar char="○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371600" lvl="2" indent="-298450" algn="l" defTabSz="685800" rtl="0" eaLnBrk="1" latinLnBrk="0" hangingPunct="1">
              <a:lnSpc>
                <a:spcPct val="8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Arial" pitchFamily="34" charset="0"/>
              <a:buChar char="■"/>
              <a:defRPr sz="15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800" lvl="3" indent="-298450" algn="l" defTabSz="685800" rtl="0" eaLnBrk="1" latinLnBrk="0" hangingPunct="1">
              <a:lnSpc>
                <a:spcPct val="8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Arial" pitchFamily="34" charset="0"/>
              <a:buChar char="●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lvl="4" indent="-298450" algn="l" defTabSz="685800" rtl="0" eaLnBrk="1" latinLnBrk="0" hangingPunct="1">
              <a:lnSpc>
                <a:spcPct val="8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Arial" pitchFamily="34" charset="0"/>
              <a:buChar char="○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lvl="5" indent="-298450" algn="l" defTabSz="685800" rtl="0" eaLnBrk="1" latinLnBrk="0" hangingPunct="1">
              <a:lnSpc>
                <a:spcPct val="8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Arial" pitchFamily="34" charset="0"/>
              <a:buChar char="■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0400" lvl="6" indent="-298450" algn="l" defTabSz="685800" rtl="0" eaLnBrk="1" latinLnBrk="0" hangingPunct="1">
              <a:lnSpc>
                <a:spcPct val="8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Arial" pitchFamily="34" charset="0"/>
              <a:buChar char="●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lvl="7" indent="-298450" algn="l" defTabSz="685800" rtl="0" eaLnBrk="1" latinLnBrk="0" hangingPunct="1">
              <a:lnSpc>
                <a:spcPct val="8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Arial" pitchFamily="34" charset="0"/>
              <a:buChar char="○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4800" lvl="8" indent="-298450" algn="l" defTabSz="685800" rtl="0" eaLnBrk="1" latinLnBrk="0" hangingPunct="1">
              <a:lnSpc>
                <a:spcPct val="8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Arial" pitchFamily="34" charset="0"/>
              <a:buChar char="■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z="1600" dirty="0"/>
              <a:t>Some basic facts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z="1600" dirty="0"/>
              <a:t>Where to go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z="1600" dirty="0"/>
              <a:t>What to do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z="1600" dirty="0"/>
              <a:t>Who’s from that city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z="1600" dirty="0"/>
              <a:t>A famous landmark</a:t>
            </a:r>
          </a:p>
          <a:p>
            <a:pPr marL="0" indent="0" algn="ctr">
              <a:spcBef>
                <a:spcPts val="1600"/>
              </a:spcBef>
              <a:spcAft>
                <a:spcPts val="1600"/>
              </a:spcAft>
              <a:buFont typeface="Arial" pitchFamily="34" charset="0"/>
              <a:buNone/>
            </a:pPr>
            <a:endParaRPr lang="en-US" sz="2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tropolitano">
  <a:themeElements>
    <a:clrScheme name="Metropolitano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TM03457491[[fn=Metrópoli]]</Template>
  <TotalTime>14</TotalTime>
  <Words>207</Words>
  <Application>Microsoft Office PowerPoint</Application>
  <PresentationFormat>Presentación en pantalla (16:9)</PresentationFormat>
  <Paragraphs>26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 Light</vt:lpstr>
      <vt:lpstr>Ebrima</vt:lpstr>
      <vt:lpstr>Metropolitano</vt:lpstr>
      <vt:lpstr>A fact sheet about a city</vt:lpstr>
      <vt:lpstr>Making a fact sheet for presentation</vt:lpstr>
      <vt:lpstr>Making a fact sheet for presentation</vt:lpstr>
      <vt:lpstr>Find the following information about your city and write the facts in complete sentences.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a Trip Speaking Project</dc:title>
  <dc:creator>Lydia Sinclair</dc:creator>
  <cp:lastModifiedBy>Pepe Galego</cp:lastModifiedBy>
  <cp:revision>3</cp:revision>
  <dcterms:modified xsi:type="dcterms:W3CDTF">2020-02-06T07:15:32Z</dcterms:modified>
</cp:coreProperties>
</file>