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12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Activar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o proceso mediador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D1BC9B8A-A1C5-984D-8052-F5413A25194D}">
      <dgm:prSet phldrT="[Texto]" custT="1"/>
      <dgm:spPr>
        <a:solidFill>
          <a:srgbClr val="DBEEF4"/>
        </a:solidFill>
      </dgm:spPr>
      <dgm:t>
        <a:bodyPr/>
        <a:lstStyle/>
        <a:p>
          <a:pPr algn="just"/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Avaliar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 e realizar un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seguemento</a:t>
          </a:r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 do </a:t>
          </a:r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A43339C5-4EAE-8041-96FB-F4CA1BE2AB0C}" type="parTrans" cxnId="{AD99224A-2D65-F74A-A3CD-1A1DD3BBD013}">
      <dgm:prSet/>
      <dgm:spPr/>
      <dgm:t>
        <a:bodyPr/>
        <a:lstStyle/>
        <a:p>
          <a:endParaRPr lang="es-ES"/>
        </a:p>
      </dgm:t>
    </dgm:pt>
    <dgm:pt modelId="{F378C15D-08F0-E640-BF9D-792DCA2CB0E3}" type="sibTrans" cxnId="{AD99224A-2D65-F74A-A3CD-1A1DD3BBD013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2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2"/>
      <dgm:spPr/>
    </dgm:pt>
    <dgm:pt modelId="{66AC381E-717C-DF4A-A2A6-764B6F491714}" type="pres">
      <dgm:prSet presAssocID="{9E2CEBA9-E63A-6A47-BC8B-63F1592640A2}" presName="dstNode" presStyleLbl="node1" presStyleIdx="0" presStyleCnt="2"/>
      <dgm:spPr/>
    </dgm:pt>
    <dgm:pt modelId="{1CAEA172-354A-8846-8B58-F834C576E69B}" type="pres">
      <dgm:prSet presAssocID="{D850E0F8-687C-4B4C-9B3F-F723D8FAFE4A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2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endParaRPr lang="es-ES"/>
        </a:p>
      </dgm:t>
    </dgm:pt>
    <dgm:pt modelId="{612BBD0C-1AA5-2145-81D3-2992775DFD4C}" type="pres">
      <dgm:prSet presAssocID="{D1BC9B8A-A1C5-984D-8052-F5413A25194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B384F3-D71D-C546-A9E6-3218088B225C}" type="pres">
      <dgm:prSet presAssocID="{D1BC9B8A-A1C5-984D-8052-F5413A25194D}" presName="accent_2" presStyleCnt="0"/>
      <dgm:spPr/>
    </dgm:pt>
    <dgm:pt modelId="{45BC7324-035B-B941-A032-2D2CE9E6C7B9}" type="pres">
      <dgm:prSet presAssocID="{D1BC9B8A-A1C5-984D-8052-F5413A25194D}" presName="accentRepeatNode" presStyleLbl="solidFgAcc1" presStyleIdx="1" presStyleCnt="2"/>
      <dgm:spPr>
        <a:solidFill>
          <a:srgbClr val="E6B9B8"/>
        </a:solidFill>
      </dgm:spPr>
      <dgm:t>
        <a:bodyPr/>
        <a:lstStyle/>
        <a:p>
          <a:endParaRPr lang="es-ES"/>
        </a:p>
      </dgm:t>
    </dgm:pt>
  </dgm:ptLst>
  <dgm:cxnLst>
    <dgm:cxn modelId="{A0E3DA38-8145-2141-AFE7-43D35F43FFFE}" type="presOf" srcId="{9E2CEBA9-E63A-6A47-BC8B-63F1592640A2}" destId="{962CA2A1-ED62-BD46-A31C-1136DDB16110}" srcOrd="0" destOrd="0" presId="urn:microsoft.com/office/officeart/2008/layout/VerticalCurvedList"/>
    <dgm:cxn modelId="{2292F5DA-FFF9-7349-B285-2DA13F630965}" type="presOf" srcId="{D850E0F8-687C-4B4C-9B3F-F723D8FAFE4A}" destId="{1CAEA172-354A-8846-8B58-F834C576E69B}" srcOrd="0" destOrd="0" presId="urn:microsoft.com/office/officeart/2008/layout/VerticalCurvedList"/>
    <dgm:cxn modelId="{82F73061-3411-FE40-B91C-960579ACFED6}" type="presOf" srcId="{D1BC9B8A-A1C5-984D-8052-F5413A25194D}" destId="{612BBD0C-1AA5-2145-81D3-2992775DFD4C}" srcOrd="0" destOrd="0" presId="urn:microsoft.com/office/officeart/2008/layout/VerticalCurvedList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2A291C7F-AA67-8C4B-B3F0-D5F50B9852FB}" type="presOf" srcId="{57C17B0D-CFC9-4C4B-8AB0-1BF17D05B722}" destId="{1405AC87-890B-AA46-B2D7-2AD69F158A2D}" srcOrd="0" destOrd="0" presId="urn:microsoft.com/office/officeart/2008/layout/VerticalCurvedList"/>
    <dgm:cxn modelId="{AD99224A-2D65-F74A-A3CD-1A1DD3BBD013}" srcId="{9E2CEBA9-E63A-6A47-BC8B-63F1592640A2}" destId="{D1BC9B8A-A1C5-984D-8052-F5413A25194D}" srcOrd="1" destOrd="0" parTransId="{A43339C5-4EAE-8041-96FB-F4CA1BE2AB0C}" sibTransId="{F378C15D-08F0-E640-BF9D-792DCA2CB0E3}"/>
    <dgm:cxn modelId="{90272ED1-5DCE-7247-871C-D37B45D3C0F2}" type="presParOf" srcId="{962CA2A1-ED62-BD46-A31C-1136DDB16110}" destId="{633CAD48-464D-7E47-BD51-B2E85FC70BA6}" srcOrd="0" destOrd="0" presId="urn:microsoft.com/office/officeart/2008/layout/VerticalCurvedList"/>
    <dgm:cxn modelId="{D953FFB2-7E55-224B-B758-E0A200E30DF0}" type="presParOf" srcId="{633CAD48-464D-7E47-BD51-B2E85FC70BA6}" destId="{42BFFEE3-7743-B341-BDF3-4C946D97BF6F}" srcOrd="0" destOrd="0" presId="urn:microsoft.com/office/officeart/2008/layout/VerticalCurvedList"/>
    <dgm:cxn modelId="{ABFFDB2B-0355-9343-BD19-2639D378417E}" type="presParOf" srcId="{42BFFEE3-7743-B341-BDF3-4C946D97BF6F}" destId="{B72E7D6E-08E5-4C48-B321-12A5ACA5411C}" srcOrd="0" destOrd="0" presId="urn:microsoft.com/office/officeart/2008/layout/VerticalCurvedList"/>
    <dgm:cxn modelId="{288C53A7-F830-8A48-9A0F-D1DC30B8287C}" type="presParOf" srcId="{42BFFEE3-7743-B341-BDF3-4C946D97BF6F}" destId="{1405AC87-890B-AA46-B2D7-2AD69F158A2D}" srcOrd="1" destOrd="0" presId="urn:microsoft.com/office/officeart/2008/layout/VerticalCurvedList"/>
    <dgm:cxn modelId="{FD5DCABB-3500-9D46-BEE2-B4A249F9F06A}" type="presParOf" srcId="{42BFFEE3-7743-B341-BDF3-4C946D97BF6F}" destId="{E0E9DA1F-8555-C54C-AA57-823C97C5EFD0}" srcOrd="2" destOrd="0" presId="urn:microsoft.com/office/officeart/2008/layout/VerticalCurvedList"/>
    <dgm:cxn modelId="{7B0FBF04-4328-CA43-844F-664CF25C88B0}" type="presParOf" srcId="{42BFFEE3-7743-B341-BDF3-4C946D97BF6F}" destId="{66AC381E-717C-DF4A-A2A6-764B6F491714}" srcOrd="3" destOrd="0" presId="urn:microsoft.com/office/officeart/2008/layout/VerticalCurvedList"/>
    <dgm:cxn modelId="{D745A28D-9E0C-E140-8BEB-9209861BBC63}" type="presParOf" srcId="{633CAD48-464D-7E47-BD51-B2E85FC70BA6}" destId="{1CAEA172-354A-8846-8B58-F834C576E69B}" srcOrd="1" destOrd="0" presId="urn:microsoft.com/office/officeart/2008/layout/VerticalCurvedList"/>
    <dgm:cxn modelId="{E738010C-ECE2-3D4C-9D99-B358B4C767EB}" type="presParOf" srcId="{633CAD48-464D-7E47-BD51-B2E85FC70BA6}" destId="{9FB02DE4-E132-B846-AEE4-9DD3AE92038C}" srcOrd="2" destOrd="0" presId="urn:microsoft.com/office/officeart/2008/layout/VerticalCurvedList"/>
    <dgm:cxn modelId="{C26929EF-B9F5-9941-9A10-AAB4CD1BC1A7}" type="presParOf" srcId="{9FB02DE4-E132-B846-AEE4-9DD3AE92038C}" destId="{04E156E6-6757-B649-AB12-DC3ECBBD4639}" srcOrd="0" destOrd="0" presId="urn:microsoft.com/office/officeart/2008/layout/VerticalCurvedList"/>
    <dgm:cxn modelId="{556CB89D-11EF-AC41-81CA-3A1003F19C14}" type="presParOf" srcId="{633CAD48-464D-7E47-BD51-B2E85FC70BA6}" destId="{612BBD0C-1AA5-2145-81D3-2992775DFD4C}" srcOrd="3" destOrd="0" presId="urn:microsoft.com/office/officeart/2008/layout/VerticalCurvedList"/>
    <dgm:cxn modelId="{643AF697-0C4A-BB44-8D6F-BAEB8D216D61}" type="presParOf" srcId="{633CAD48-464D-7E47-BD51-B2E85FC70BA6}" destId="{71B384F3-D71D-C546-A9E6-3218088B225C}" srcOrd="4" destOrd="0" presId="urn:microsoft.com/office/officeart/2008/layout/VerticalCurvedList"/>
    <dgm:cxn modelId="{419986F1-6A71-C047-8B30-EDAECE574E17}" type="presParOf" srcId="{71B384F3-D71D-C546-A9E6-3218088B225C}" destId="{45BC7324-035B-B941-A032-2D2CE9E6C7B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ES" sz="1800" b="1" dirty="0" smtClean="0">
              <a:solidFill>
                <a:srgbClr val="000000"/>
              </a:solidFill>
              <a:latin typeface="Arial"/>
              <a:cs typeface="Arial"/>
            </a:rPr>
            <a:t>Activar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o proceso mediador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1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1"/>
      <dgm:spPr/>
    </dgm:pt>
    <dgm:pt modelId="{66AC381E-717C-DF4A-A2A6-764B6F491714}" type="pres">
      <dgm:prSet presAssocID="{9E2CEBA9-E63A-6A47-BC8B-63F1592640A2}" presName="dstNode" presStyleLbl="node1" presStyleIdx="0" presStyleCnt="1"/>
      <dgm:spPr/>
    </dgm:pt>
    <dgm:pt modelId="{1CAEA172-354A-8846-8B58-F834C576E69B}" type="pres">
      <dgm:prSet presAssocID="{D850E0F8-687C-4B4C-9B3F-F723D8FAFE4A}" presName="text_1" presStyleLbl="node1" presStyleIdx="0" presStyleCnt="1" custScaleY="28581" custLinFactNeighborX="3121" custLinFactNeighborY="-807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1" custScaleX="74536" custScaleY="50018" custLinFactNeighborX="-6366" custLinFactNeighborY="-54775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endParaRPr lang="es-ES"/>
        </a:p>
      </dgm:t>
    </dgm:pt>
  </dgm:ptLst>
  <dgm:cxnLst>
    <dgm:cxn modelId="{4D3C98DE-173A-AD4F-B850-2359BFCDFB2D}" type="presOf" srcId="{9E2CEBA9-E63A-6A47-BC8B-63F1592640A2}" destId="{962CA2A1-ED62-BD46-A31C-1136DDB16110}" srcOrd="0" destOrd="0" presId="urn:microsoft.com/office/officeart/2008/layout/VerticalCurvedList"/>
    <dgm:cxn modelId="{B28368C5-9A57-B845-AEEF-FFE7ECAE9C9F}" type="presOf" srcId="{57C17B0D-CFC9-4C4B-8AB0-1BF17D05B722}" destId="{1405AC87-890B-AA46-B2D7-2AD69F158A2D}" srcOrd="0" destOrd="0" presId="urn:microsoft.com/office/officeart/2008/layout/VerticalCurvedList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6B3F1F01-2D13-8742-84AC-8AA79324D52E}" type="presOf" srcId="{D850E0F8-687C-4B4C-9B3F-F723D8FAFE4A}" destId="{1CAEA172-354A-8846-8B58-F834C576E69B}" srcOrd="0" destOrd="0" presId="urn:microsoft.com/office/officeart/2008/layout/VerticalCurvedList"/>
    <dgm:cxn modelId="{36DCB81D-9188-F840-9B62-1376A91CB17D}" type="presParOf" srcId="{962CA2A1-ED62-BD46-A31C-1136DDB16110}" destId="{633CAD48-464D-7E47-BD51-B2E85FC70BA6}" srcOrd="0" destOrd="0" presId="urn:microsoft.com/office/officeart/2008/layout/VerticalCurvedList"/>
    <dgm:cxn modelId="{ECDF6315-D444-734E-8C01-95EBAE970D6B}" type="presParOf" srcId="{633CAD48-464D-7E47-BD51-B2E85FC70BA6}" destId="{42BFFEE3-7743-B341-BDF3-4C946D97BF6F}" srcOrd="0" destOrd="0" presId="urn:microsoft.com/office/officeart/2008/layout/VerticalCurvedList"/>
    <dgm:cxn modelId="{19D5A063-B365-D143-A868-5A801C5BE95E}" type="presParOf" srcId="{42BFFEE3-7743-B341-BDF3-4C946D97BF6F}" destId="{B72E7D6E-08E5-4C48-B321-12A5ACA5411C}" srcOrd="0" destOrd="0" presId="urn:microsoft.com/office/officeart/2008/layout/VerticalCurvedList"/>
    <dgm:cxn modelId="{16EBC7B0-BF42-5444-BDF3-107F005562D1}" type="presParOf" srcId="{42BFFEE3-7743-B341-BDF3-4C946D97BF6F}" destId="{1405AC87-890B-AA46-B2D7-2AD69F158A2D}" srcOrd="1" destOrd="0" presId="urn:microsoft.com/office/officeart/2008/layout/VerticalCurvedList"/>
    <dgm:cxn modelId="{696C7AF7-630B-9C4A-8F6F-C48EE774340A}" type="presParOf" srcId="{42BFFEE3-7743-B341-BDF3-4C946D97BF6F}" destId="{E0E9DA1F-8555-C54C-AA57-823C97C5EFD0}" srcOrd="2" destOrd="0" presId="urn:microsoft.com/office/officeart/2008/layout/VerticalCurvedList"/>
    <dgm:cxn modelId="{BB32F715-5120-814D-B043-B25BC1E7EDE7}" type="presParOf" srcId="{42BFFEE3-7743-B341-BDF3-4C946D97BF6F}" destId="{66AC381E-717C-DF4A-A2A6-764B6F491714}" srcOrd="3" destOrd="0" presId="urn:microsoft.com/office/officeart/2008/layout/VerticalCurvedList"/>
    <dgm:cxn modelId="{60010001-5BC0-644F-8779-FBABCB0BF17F}" type="presParOf" srcId="{633CAD48-464D-7E47-BD51-B2E85FC70BA6}" destId="{1CAEA172-354A-8846-8B58-F834C576E69B}" srcOrd="1" destOrd="0" presId="urn:microsoft.com/office/officeart/2008/layout/VerticalCurvedList"/>
    <dgm:cxn modelId="{FB54E7B8-784E-C44A-A827-2880BEB095FF}" type="presParOf" srcId="{633CAD48-464D-7E47-BD51-B2E85FC70BA6}" destId="{9FB02DE4-E132-B846-AEE4-9DD3AE92038C}" srcOrd="2" destOrd="0" presId="urn:microsoft.com/office/officeart/2008/layout/VerticalCurvedList"/>
    <dgm:cxn modelId="{9C149FC6-DA84-B741-BE95-2C24A5EAD2FD}" type="presParOf" srcId="{9FB02DE4-E132-B846-AEE4-9DD3AE92038C}" destId="{04E156E6-6757-B649-AB12-DC3ECBBD46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2CEBA9-E63A-6A47-BC8B-63F1592640A2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50E0F8-687C-4B4C-9B3F-F723D8FAFE4A}">
      <dgm:prSet phldrT="[Texto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s-ES" sz="1800" b="1" dirty="0" err="1" smtClean="0">
              <a:solidFill>
                <a:srgbClr val="000000"/>
              </a:solidFill>
              <a:latin typeface="Arial"/>
              <a:cs typeface="Arial"/>
            </a:rPr>
            <a:t>Avaliar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e realizar un </a:t>
          </a:r>
          <a:r>
            <a:rPr lang="es-ES" sz="1800" b="1" baseline="0" dirty="0" err="1" smtClean="0">
              <a:solidFill>
                <a:srgbClr val="000000"/>
              </a:solidFill>
              <a:latin typeface="Arial"/>
              <a:cs typeface="Arial"/>
            </a:rPr>
            <a:t>seguemento</a:t>
          </a:r>
          <a:r>
            <a:rPr lang="es-ES" sz="1800" b="1" baseline="0" dirty="0" smtClean="0">
              <a:solidFill>
                <a:srgbClr val="000000"/>
              </a:solidFill>
              <a:latin typeface="Arial"/>
              <a:cs typeface="Arial"/>
            </a:rPr>
            <a:t> do </a:t>
          </a:r>
          <a:r>
            <a:rPr lang="es-ES" sz="1800" b="1" baseline="0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endParaRPr lang="es-ES" sz="18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4B418FAD-C329-184B-A238-B1DCCF5A90C5}" type="parTrans" cxnId="{83CCFD94-0BB4-774C-BFC8-EA13E7A72B15}">
      <dgm:prSet/>
      <dgm:spPr/>
      <dgm:t>
        <a:bodyPr/>
        <a:lstStyle/>
        <a:p>
          <a:endParaRPr lang="es-ES"/>
        </a:p>
      </dgm:t>
    </dgm:pt>
    <dgm:pt modelId="{57C17B0D-CFC9-4C4B-8AB0-1BF17D05B722}" type="sibTrans" cxnId="{83CCFD94-0BB4-774C-BFC8-EA13E7A72B15}">
      <dgm:prSet/>
      <dgm:spPr/>
      <dgm:t>
        <a:bodyPr/>
        <a:lstStyle/>
        <a:p>
          <a:endParaRPr lang="es-ES"/>
        </a:p>
      </dgm:t>
    </dgm:pt>
    <dgm:pt modelId="{962CA2A1-ED62-BD46-A31C-1136DDB16110}" type="pres">
      <dgm:prSet presAssocID="{9E2CEBA9-E63A-6A47-BC8B-63F1592640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633CAD48-464D-7E47-BD51-B2E85FC70BA6}" type="pres">
      <dgm:prSet presAssocID="{9E2CEBA9-E63A-6A47-BC8B-63F1592640A2}" presName="Name1" presStyleCnt="0"/>
      <dgm:spPr/>
    </dgm:pt>
    <dgm:pt modelId="{42BFFEE3-7743-B341-BDF3-4C946D97BF6F}" type="pres">
      <dgm:prSet presAssocID="{9E2CEBA9-E63A-6A47-BC8B-63F1592640A2}" presName="cycle" presStyleCnt="0"/>
      <dgm:spPr/>
    </dgm:pt>
    <dgm:pt modelId="{B72E7D6E-08E5-4C48-B321-12A5ACA5411C}" type="pres">
      <dgm:prSet presAssocID="{9E2CEBA9-E63A-6A47-BC8B-63F1592640A2}" presName="srcNode" presStyleLbl="node1" presStyleIdx="0" presStyleCnt="1"/>
      <dgm:spPr/>
    </dgm:pt>
    <dgm:pt modelId="{1405AC87-890B-AA46-B2D7-2AD69F158A2D}" type="pres">
      <dgm:prSet presAssocID="{9E2CEBA9-E63A-6A47-BC8B-63F1592640A2}" presName="conn" presStyleLbl="parChTrans1D2" presStyleIdx="0" presStyleCnt="1"/>
      <dgm:spPr/>
      <dgm:t>
        <a:bodyPr/>
        <a:lstStyle/>
        <a:p>
          <a:endParaRPr lang="es-ES"/>
        </a:p>
      </dgm:t>
    </dgm:pt>
    <dgm:pt modelId="{E0E9DA1F-8555-C54C-AA57-823C97C5EFD0}" type="pres">
      <dgm:prSet presAssocID="{9E2CEBA9-E63A-6A47-BC8B-63F1592640A2}" presName="extraNode" presStyleLbl="node1" presStyleIdx="0" presStyleCnt="1"/>
      <dgm:spPr/>
    </dgm:pt>
    <dgm:pt modelId="{66AC381E-717C-DF4A-A2A6-764B6F491714}" type="pres">
      <dgm:prSet presAssocID="{9E2CEBA9-E63A-6A47-BC8B-63F1592640A2}" presName="dstNode" presStyleLbl="node1" presStyleIdx="0" presStyleCnt="1"/>
      <dgm:spPr/>
    </dgm:pt>
    <dgm:pt modelId="{1CAEA172-354A-8846-8B58-F834C576E69B}" type="pres">
      <dgm:prSet presAssocID="{D850E0F8-687C-4B4C-9B3F-F723D8FAFE4A}" presName="text_1" presStyleLbl="node1" presStyleIdx="0" presStyleCnt="1" custScaleX="124516" custScaleY="28581" custLinFactNeighborX="3121" custLinFactNeighborY="-807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FB02DE4-E132-B846-AEE4-9DD3AE92038C}" type="pres">
      <dgm:prSet presAssocID="{D850E0F8-687C-4B4C-9B3F-F723D8FAFE4A}" presName="accent_1" presStyleCnt="0"/>
      <dgm:spPr/>
    </dgm:pt>
    <dgm:pt modelId="{04E156E6-6757-B649-AB12-DC3ECBBD4639}" type="pres">
      <dgm:prSet presAssocID="{D850E0F8-687C-4B4C-9B3F-F723D8FAFE4A}" presName="accentRepeatNode" presStyleLbl="solidFgAcc1" presStyleIdx="0" presStyleCnt="1" custScaleX="74536" custScaleY="50018" custLinFactNeighborX="-6366" custLinFactNeighborY="-54775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endParaRPr lang="es-ES"/>
        </a:p>
      </dgm:t>
    </dgm:pt>
  </dgm:ptLst>
  <dgm:cxnLst>
    <dgm:cxn modelId="{98CCBAF6-1235-6745-8677-A85889941272}" type="presOf" srcId="{57C17B0D-CFC9-4C4B-8AB0-1BF17D05B722}" destId="{1405AC87-890B-AA46-B2D7-2AD69F158A2D}" srcOrd="0" destOrd="0" presId="urn:microsoft.com/office/officeart/2008/layout/VerticalCurvedList"/>
    <dgm:cxn modelId="{9F321FC5-7910-8E41-B0A0-4DCC28884AB3}" type="presOf" srcId="{D850E0F8-687C-4B4C-9B3F-F723D8FAFE4A}" destId="{1CAEA172-354A-8846-8B58-F834C576E69B}" srcOrd="0" destOrd="0" presId="urn:microsoft.com/office/officeart/2008/layout/VerticalCurvedList"/>
    <dgm:cxn modelId="{83CCFD94-0BB4-774C-BFC8-EA13E7A72B15}" srcId="{9E2CEBA9-E63A-6A47-BC8B-63F1592640A2}" destId="{D850E0F8-687C-4B4C-9B3F-F723D8FAFE4A}" srcOrd="0" destOrd="0" parTransId="{4B418FAD-C329-184B-A238-B1DCCF5A90C5}" sibTransId="{57C17B0D-CFC9-4C4B-8AB0-1BF17D05B722}"/>
    <dgm:cxn modelId="{BA703EC1-9163-E44F-923A-5CA3C0DF67E1}" type="presOf" srcId="{9E2CEBA9-E63A-6A47-BC8B-63F1592640A2}" destId="{962CA2A1-ED62-BD46-A31C-1136DDB16110}" srcOrd="0" destOrd="0" presId="urn:microsoft.com/office/officeart/2008/layout/VerticalCurvedList"/>
    <dgm:cxn modelId="{CC073219-B201-E340-8462-2BA715BED043}" type="presParOf" srcId="{962CA2A1-ED62-BD46-A31C-1136DDB16110}" destId="{633CAD48-464D-7E47-BD51-B2E85FC70BA6}" srcOrd="0" destOrd="0" presId="urn:microsoft.com/office/officeart/2008/layout/VerticalCurvedList"/>
    <dgm:cxn modelId="{706BB7E5-A11B-074F-B265-8C0F143421FE}" type="presParOf" srcId="{633CAD48-464D-7E47-BD51-B2E85FC70BA6}" destId="{42BFFEE3-7743-B341-BDF3-4C946D97BF6F}" srcOrd="0" destOrd="0" presId="urn:microsoft.com/office/officeart/2008/layout/VerticalCurvedList"/>
    <dgm:cxn modelId="{025A2654-AF2B-9F42-96AC-D67B7CC218BE}" type="presParOf" srcId="{42BFFEE3-7743-B341-BDF3-4C946D97BF6F}" destId="{B72E7D6E-08E5-4C48-B321-12A5ACA5411C}" srcOrd="0" destOrd="0" presId="urn:microsoft.com/office/officeart/2008/layout/VerticalCurvedList"/>
    <dgm:cxn modelId="{EF614993-78D3-EC43-92D9-7660C2748998}" type="presParOf" srcId="{42BFFEE3-7743-B341-BDF3-4C946D97BF6F}" destId="{1405AC87-890B-AA46-B2D7-2AD69F158A2D}" srcOrd="1" destOrd="0" presId="urn:microsoft.com/office/officeart/2008/layout/VerticalCurvedList"/>
    <dgm:cxn modelId="{03A02213-2557-524D-8EDB-EDF5F04B1314}" type="presParOf" srcId="{42BFFEE3-7743-B341-BDF3-4C946D97BF6F}" destId="{E0E9DA1F-8555-C54C-AA57-823C97C5EFD0}" srcOrd="2" destOrd="0" presId="urn:microsoft.com/office/officeart/2008/layout/VerticalCurvedList"/>
    <dgm:cxn modelId="{F53445F6-C74C-CF41-99A1-799817BF7855}" type="presParOf" srcId="{42BFFEE3-7743-B341-BDF3-4C946D97BF6F}" destId="{66AC381E-717C-DF4A-A2A6-764B6F491714}" srcOrd="3" destOrd="0" presId="urn:microsoft.com/office/officeart/2008/layout/VerticalCurvedList"/>
    <dgm:cxn modelId="{C608B6BD-7D22-D543-83B5-1985FFED5207}" type="presParOf" srcId="{633CAD48-464D-7E47-BD51-B2E85FC70BA6}" destId="{1CAEA172-354A-8846-8B58-F834C576E69B}" srcOrd="1" destOrd="0" presId="urn:microsoft.com/office/officeart/2008/layout/VerticalCurvedList"/>
    <dgm:cxn modelId="{4CD76177-C8B6-3C4E-84E3-2BD6EF51533E}" type="presParOf" srcId="{633CAD48-464D-7E47-BD51-B2E85FC70BA6}" destId="{9FB02DE4-E132-B846-AEE4-9DD3AE92038C}" srcOrd="2" destOrd="0" presId="urn:microsoft.com/office/officeart/2008/layout/VerticalCurvedList"/>
    <dgm:cxn modelId="{592EB943-DA3D-1D4B-A5A0-A0F568D72EBA}" type="presParOf" srcId="{9FB02DE4-E132-B846-AEE4-9DD3AE92038C}" destId="{04E156E6-6757-B649-AB12-DC3ECBBD46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560586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747064" y="580583"/>
          <a:ext cx="5327497" cy="1161003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1547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Activar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o proceso mediador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747064" y="580583"/>
        <a:ext cx="5327497" cy="1161003"/>
      </dsp:txXfrm>
    </dsp:sp>
    <dsp:sp modelId="{04E156E6-6757-B649-AB12-DC3ECBBD4639}">
      <dsp:nvSpPr>
        <dsp:cNvPr id="0" name=""/>
        <dsp:cNvSpPr/>
      </dsp:nvSpPr>
      <dsp:spPr>
        <a:xfrm>
          <a:off x="21437" y="435457"/>
          <a:ext cx="1451254" cy="145125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2BBD0C-1AA5-2145-81D3-2992775DFD4C}">
      <dsp:nvSpPr>
        <dsp:cNvPr id="0" name=""/>
        <dsp:cNvSpPr/>
      </dsp:nvSpPr>
      <dsp:spPr>
        <a:xfrm>
          <a:off x="747064" y="2322413"/>
          <a:ext cx="5327497" cy="1161003"/>
        </a:xfrm>
        <a:prstGeom prst="rect">
          <a:avLst/>
        </a:prstGeom>
        <a:solidFill>
          <a:srgbClr val="DBEEF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1547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Avaliar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 e realizar un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seguemento</a:t>
          </a: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 do </a:t>
          </a: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747064" y="2322413"/>
        <a:ext cx="5327497" cy="1161003"/>
      </dsp:txXfrm>
    </dsp:sp>
    <dsp:sp modelId="{45BC7324-035B-B941-A032-2D2CE9E6C7B9}">
      <dsp:nvSpPr>
        <dsp:cNvPr id="0" name=""/>
        <dsp:cNvSpPr/>
      </dsp:nvSpPr>
      <dsp:spPr>
        <a:xfrm>
          <a:off x="21437" y="2177288"/>
          <a:ext cx="1451254" cy="1451254"/>
        </a:xfrm>
        <a:prstGeom prst="ellipse">
          <a:avLst/>
        </a:prstGeom>
        <a:solidFill>
          <a:srgbClr val="E6B9B8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386076" y="-704408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1200211" y="206723"/>
          <a:ext cx="4895773" cy="548858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0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rgbClr val="000000"/>
              </a:solidFill>
              <a:latin typeface="Arial"/>
              <a:cs typeface="Arial"/>
            </a:rPr>
            <a:t>Activar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o proceso mediador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1200211" y="206723"/>
        <a:ext cx="4895773" cy="548858"/>
      </dsp:txXfrm>
    </dsp:sp>
    <dsp:sp modelId="{04E156E6-6757-B649-AB12-DC3ECBBD4639}">
      <dsp:nvSpPr>
        <dsp:cNvPr id="0" name=""/>
        <dsp:cNvSpPr/>
      </dsp:nvSpPr>
      <dsp:spPr>
        <a:xfrm>
          <a:off x="0" y="116822"/>
          <a:ext cx="1789202" cy="1200658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5AC87-890B-AA46-B2D7-2AD69F158A2D}">
      <dsp:nvSpPr>
        <dsp:cNvPr id="0" name=""/>
        <dsp:cNvSpPr/>
      </dsp:nvSpPr>
      <dsp:spPr>
        <a:xfrm>
          <a:off x="-4686138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EA172-354A-8846-8B58-F834C576E69B}">
      <dsp:nvSpPr>
        <dsp:cNvPr id="0" name=""/>
        <dsp:cNvSpPr/>
      </dsp:nvSpPr>
      <dsp:spPr>
        <a:xfrm>
          <a:off x="147228" y="206723"/>
          <a:ext cx="6096020" cy="548858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err="1" smtClean="0">
              <a:solidFill>
                <a:srgbClr val="000000"/>
              </a:solidFill>
              <a:latin typeface="Arial"/>
              <a:cs typeface="Arial"/>
            </a:rPr>
            <a:t>Avaliar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e realizar un </a:t>
          </a:r>
          <a:r>
            <a:rPr lang="es-ES" sz="1800" b="1" kern="1200" baseline="0" dirty="0" err="1" smtClean="0">
              <a:solidFill>
                <a:srgbClr val="000000"/>
              </a:solidFill>
              <a:latin typeface="Arial"/>
              <a:cs typeface="Arial"/>
            </a:rPr>
            <a:t>seguemento</a:t>
          </a:r>
          <a:r>
            <a:rPr lang="es-ES" sz="1800" b="1" kern="1200" baseline="0" dirty="0" smtClean="0">
              <a:solidFill>
                <a:srgbClr val="000000"/>
              </a:solidFill>
              <a:latin typeface="Arial"/>
              <a:cs typeface="Arial"/>
            </a:rPr>
            <a:t> do </a:t>
          </a:r>
          <a:r>
            <a:rPr lang="es-ES" sz="1800" b="1" kern="1200" baseline="0" dirty="0" err="1" smtClean="0">
              <a:solidFill>
                <a:srgbClr val="000000"/>
              </a:solidFill>
              <a:latin typeface="Arial"/>
              <a:cs typeface="Arial"/>
            </a:rPr>
            <a:t>servizo</a:t>
          </a:r>
          <a:endParaRPr lang="es-ES" sz="18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147228" y="206723"/>
        <a:ext cx="6096020" cy="548858"/>
      </dsp:txXfrm>
    </dsp:sp>
    <dsp:sp modelId="{04E156E6-6757-B649-AB12-DC3ECBBD4639}">
      <dsp:nvSpPr>
        <dsp:cNvPr id="0" name=""/>
        <dsp:cNvSpPr/>
      </dsp:nvSpPr>
      <dsp:spPr>
        <a:xfrm>
          <a:off x="-147249" y="116822"/>
          <a:ext cx="1789202" cy="1200658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00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144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45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148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95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132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747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69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51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295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627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4E33-F14D-354C-8521-7182C20B6CCB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B6E29-8981-3D4D-B9F4-A86A7B89CB5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629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60401"/>
            <a:ext cx="7772400" cy="72187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TEMA 8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492686"/>
            <a:ext cx="6400800" cy="1752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MATERIAIS </a:t>
            </a:r>
            <a:r>
              <a:rPr lang="es-ES" sz="2800" b="1" smtClean="0">
                <a:solidFill>
                  <a:schemeClr val="tx1"/>
                </a:solidFill>
                <a:latin typeface="Arial"/>
                <a:cs typeface="Arial"/>
              </a:rPr>
              <a:t>E RECURSOS 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PARA O SERVIZO DE MEDIACIÓN (III)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Imagen 3" descr="Pixbay2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06" y="1243682"/>
            <a:ext cx="1333495" cy="124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8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Os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25518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Para: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993305249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n 2" descr="Pixbay23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742" y="1138351"/>
            <a:ext cx="1500017" cy="14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66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Os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25518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Para: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878497144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4158280" y="3101694"/>
            <a:ext cx="4810118" cy="26634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ES" sz="2000" b="1" dirty="0" smtClean="0">
                <a:solidFill>
                  <a:srgbClr val="000000"/>
                </a:solidFill>
              </a:rPr>
              <a:t>Folla de </a:t>
            </a:r>
            <a:r>
              <a:rPr lang="es-ES" sz="2000" b="1" dirty="0" err="1" smtClean="0">
                <a:solidFill>
                  <a:srgbClr val="000000"/>
                </a:solidFill>
              </a:rPr>
              <a:t>solicitude</a:t>
            </a:r>
            <a:r>
              <a:rPr lang="es-ES" sz="2000" b="1" dirty="0" smtClean="0">
                <a:solidFill>
                  <a:srgbClr val="000000"/>
                </a:solidFill>
              </a:rPr>
              <a:t> do </a:t>
            </a:r>
            <a:r>
              <a:rPr lang="es-ES" sz="2000" b="1" dirty="0" err="1" smtClean="0">
                <a:solidFill>
                  <a:srgbClr val="000000"/>
                </a:solidFill>
              </a:rPr>
              <a:t>servizo</a:t>
            </a:r>
            <a:r>
              <a:rPr lang="es-ES" sz="2000" b="1" dirty="0" smtClean="0">
                <a:solidFill>
                  <a:srgbClr val="000000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s-ES" sz="2000" b="1" dirty="0" smtClean="0">
                <a:solidFill>
                  <a:srgbClr val="000000"/>
                </a:solidFill>
              </a:rPr>
              <a:t>Guión do proceso de </a:t>
            </a:r>
            <a:r>
              <a:rPr lang="es-ES" sz="2000" b="1" dirty="0" err="1" smtClean="0">
                <a:solidFill>
                  <a:srgbClr val="000000"/>
                </a:solidFill>
              </a:rPr>
              <a:t>premediación</a:t>
            </a:r>
            <a:endParaRPr lang="es-ES" sz="2000" b="1" dirty="0" smtClean="0">
              <a:solidFill>
                <a:srgbClr val="000000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sz="2000" b="1" dirty="0" smtClean="0">
                <a:solidFill>
                  <a:srgbClr val="000000"/>
                </a:solidFill>
              </a:rPr>
              <a:t>Guión da sesión de mediación.</a:t>
            </a:r>
          </a:p>
          <a:p>
            <a:pPr marL="285750" indent="-285750">
              <a:buFontTx/>
              <a:buChar char="-"/>
            </a:pPr>
            <a:r>
              <a:rPr lang="es-ES" sz="2000" b="1" dirty="0" smtClean="0">
                <a:solidFill>
                  <a:srgbClr val="000000"/>
                </a:solidFill>
              </a:rPr>
              <a:t>Escrito do </a:t>
            </a:r>
            <a:r>
              <a:rPr lang="es-ES" sz="2000" b="1" dirty="0" err="1" smtClean="0">
                <a:solidFill>
                  <a:srgbClr val="000000"/>
                </a:solidFill>
              </a:rPr>
              <a:t>acordo</a:t>
            </a:r>
            <a:r>
              <a:rPr lang="es-ES" sz="2000" b="1" dirty="0" smtClean="0">
                <a:solidFill>
                  <a:srgbClr val="000000"/>
                </a:solidFill>
              </a:rPr>
              <a:t> final</a:t>
            </a:r>
          </a:p>
          <a:p>
            <a:pPr marL="285750" indent="-285750">
              <a:buFontTx/>
              <a:buChar char="-"/>
            </a:pPr>
            <a:endParaRPr lang="es-ES" dirty="0"/>
          </a:p>
        </p:txBody>
      </p:sp>
      <p:sp>
        <p:nvSpPr>
          <p:cNvPr id="4" name="Flecha abajo 3"/>
          <p:cNvSpPr/>
          <p:nvPr/>
        </p:nvSpPr>
        <p:spPr>
          <a:xfrm>
            <a:off x="5270900" y="2753314"/>
            <a:ext cx="2506206" cy="460759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Pixbay23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275" y="932755"/>
            <a:ext cx="1482123" cy="138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16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b="1" dirty="0" smtClean="0">
                <a:latin typeface="Arial"/>
                <a:cs typeface="Arial"/>
              </a:rPr>
              <a:t> Os </a:t>
            </a:r>
            <a:r>
              <a:rPr lang="es-ES" sz="3200" b="1" dirty="0" err="1" smtClean="0">
                <a:latin typeface="Arial"/>
                <a:cs typeface="Arial"/>
              </a:rPr>
              <a:t>materiais</a:t>
            </a:r>
            <a:r>
              <a:rPr lang="es-ES" sz="3200" b="1" dirty="0" smtClean="0">
                <a:latin typeface="Arial"/>
                <a:cs typeface="Arial"/>
              </a:rPr>
              <a:t> e recursos</a:t>
            </a:r>
            <a:endParaRPr lang="es-ES" sz="3200" b="1" dirty="0">
              <a:latin typeface="Arial"/>
              <a:cs typeface="Arial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17563" y="1339851"/>
            <a:ext cx="2551814" cy="5009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Para:</a:t>
            </a:r>
            <a:endParaRPr lang="es-ES" sz="24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516919491"/>
              </p:ext>
            </p:extLst>
          </p:nvPr>
        </p:nvGraphicFramePr>
        <p:xfrm>
          <a:off x="1524000" y="20539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4158280" y="3101694"/>
            <a:ext cx="4810118" cy="26634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ES" b="1" dirty="0" smtClean="0">
                <a:solidFill>
                  <a:srgbClr val="000000"/>
                </a:solidFill>
              </a:rPr>
              <a:t>Cuestionarios para:</a:t>
            </a:r>
          </a:p>
          <a:p>
            <a:pPr marL="742950" lvl="1" indent="-285750">
              <a:buFontTx/>
              <a:buChar char="-"/>
            </a:pPr>
            <a:r>
              <a:rPr lang="es-ES" b="1" dirty="0" err="1" smtClean="0">
                <a:solidFill>
                  <a:srgbClr val="000000"/>
                </a:solidFill>
              </a:rPr>
              <a:t>Avaliar</a:t>
            </a:r>
            <a:r>
              <a:rPr lang="es-ES" b="1" dirty="0" smtClean="0">
                <a:solidFill>
                  <a:srgbClr val="000000"/>
                </a:solidFill>
              </a:rPr>
              <a:t> os </a:t>
            </a:r>
            <a:r>
              <a:rPr lang="es-ES" b="1" dirty="0" err="1" smtClean="0">
                <a:solidFill>
                  <a:srgbClr val="000000"/>
                </a:solidFill>
              </a:rPr>
              <a:t>materiais</a:t>
            </a:r>
            <a:r>
              <a:rPr lang="es-ES" b="1" dirty="0" smtClean="0">
                <a:solidFill>
                  <a:srgbClr val="000000"/>
                </a:solidFill>
              </a:rPr>
              <a:t>.</a:t>
            </a:r>
          </a:p>
          <a:p>
            <a:pPr marL="742950" lvl="1" indent="-285750">
              <a:buFontTx/>
              <a:buChar char="-"/>
            </a:pPr>
            <a:r>
              <a:rPr lang="es-ES" b="1" dirty="0" err="1" smtClean="0">
                <a:solidFill>
                  <a:srgbClr val="000000"/>
                </a:solidFill>
              </a:rPr>
              <a:t>Avaliar</a:t>
            </a:r>
            <a:r>
              <a:rPr lang="es-ES" b="1" dirty="0" smtClean="0">
                <a:solidFill>
                  <a:srgbClr val="000000"/>
                </a:solidFill>
              </a:rPr>
              <a:t> a organización do </a:t>
            </a:r>
            <a:r>
              <a:rPr lang="es-ES" b="1" dirty="0" err="1" smtClean="0">
                <a:solidFill>
                  <a:srgbClr val="000000"/>
                </a:solidFill>
              </a:rPr>
              <a:t>servizo</a:t>
            </a:r>
            <a:r>
              <a:rPr lang="es-ES" b="1" dirty="0" smtClean="0">
                <a:solidFill>
                  <a:srgbClr val="000000"/>
                </a:solidFill>
              </a:rPr>
              <a:t>.</a:t>
            </a:r>
          </a:p>
          <a:p>
            <a:pPr marL="742950" lvl="1" indent="-285750">
              <a:buFontTx/>
              <a:buChar char="-"/>
            </a:pPr>
            <a:r>
              <a:rPr lang="es-ES" b="1" dirty="0" err="1" smtClean="0">
                <a:solidFill>
                  <a:srgbClr val="000000"/>
                </a:solidFill>
              </a:rPr>
              <a:t>Avaliar</a:t>
            </a:r>
            <a:r>
              <a:rPr lang="es-ES" b="1" dirty="0" smtClean="0">
                <a:solidFill>
                  <a:srgbClr val="000000"/>
                </a:solidFill>
              </a:rPr>
              <a:t> a satisfacción </a:t>
            </a:r>
            <a:r>
              <a:rPr lang="es-ES" b="1" dirty="0" err="1" smtClean="0">
                <a:solidFill>
                  <a:srgbClr val="000000"/>
                </a:solidFill>
              </a:rPr>
              <a:t>co</a:t>
            </a:r>
            <a:r>
              <a:rPr lang="es-ES" b="1" dirty="0" smtClean="0">
                <a:solidFill>
                  <a:srgbClr val="000000"/>
                </a:solidFill>
              </a:rPr>
              <a:t> </a:t>
            </a:r>
            <a:r>
              <a:rPr lang="es-ES" b="1" dirty="0" err="1" smtClean="0">
                <a:solidFill>
                  <a:srgbClr val="000000"/>
                </a:solidFill>
              </a:rPr>
              <a:t>servizo</a:t>
            </a:r>
            <a:r>
              <a:rPr lang="es-ES" b="1" dirty="0" smtClean="0">
                <a:solidFill>
                  <a:srgbClr val="000000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s-ES" b="1" dirty="0" err="1" smtClean="0">
                <a:solidFill>
                  <a:srgbClr val="000000"/>
                </a:solidFill>
              </a:rPr>
              <a:t>Outros</a:t>
            </a:r>
            <a:r>
              <a:rPr lang="es-ES" b="1" dirty="0" smtClean="0">
                <a:solidFill>
                  <a:srgbClr val="000000"/>
                </a:solidFill>
              </a:rPr>
              <a:t> instrumentos:</a:t>
            </a:r>
          </a:p>
          <a:p>
            <a:pPr marL="742950" lvl="1" indent="-285750">
              <a:buFontTx/>
              <a:buChar char="-"/>
            </a:pPr>
            <a:r>
              <a:rPr lang="es-ES" b="1" dirty="0" err="1" smtClean="0">
                <a:solidFill>
                  <a:srgbClr val="000000"/>
                </a:solidFill>
              </a:rPr>
              <a:t>Rexistros</a:t>
            </a:r>
            <a:r>
              <a:rPr lang="es-ES" b="1" dirty="0" smtClean="0">
                <a:solidFill>
                  <a:srgbClr val="000000"/>
                </a:solidFill>
              </a:rPr>
              <a:t>.</a:t>
            </a:r>
          </a:p>
          <a:p>
            <a:pPr marL="742950" lvl="1" indent="-285750">
              <a:buFontTx/>
              <a:buChar char="-"/>
            </a:pPr>
            <a:r>
              <a:rPr lang="es-ES" b="1" dirty="0" smtClean="0">
                <a:solidFill>
                  <a:srgbClr val="000000"/>
                </a:solidFill>
              </a:rPr>
              <a:t>Diarios.</a:t>
            </a:r>
          </a:p>
          <a:p>
            <a:pPr marL="742950" lvl="1" indent="-285750">
              <a:buFontTx/>
              <a:buChar char="-"/>
            </a:pPr>
            <a:r>
              <a:rPr lang="es-ES" b="1" dirty="0" smtClean="0">
                <a:solidFill>
                  <a:srgbClr val="000000"/>
                </a:solidFill>
              </a:rPr>
              <a:t>… .</a:t>
            </a:r>
            <a:endParaRPr lang="es-ES" b="1" dirty="0">
              <a:solidFill>
                <a:srgbClr val="000000"/>
              </a:solidFill>
            </a:endParaRPr>
          </a:p>
        </p:txBody>
      </p:sp>
      <p:sp>
        <p:nvSpPr>
          <p:cNvPr id="4" name="Flecha abajo 3"/>
          <p:cNvSpPr/>
          <p:nvPr/>
        </p:nvSpPr>
        <p:spPr>
          <a:xfrm>
            <a:off x="5270900" y="2753314"/>
            <a:ext cx="2506206" cy="460759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Pixbay23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846" y="797151"/>
            <a:ext cx="1572136" cy="147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6772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103</Words>
  <Application>Microsoft Macintosh PowerPoint</Application>
  <PresentationFormat>Presentación en pantalla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TEMA 8</vt:lpstr>
      <vt:lpstr>Os materiais e recursos</vt:lpstr>
      <vt:lpstr>Os materiais e recursos</vt:lpstr>
      <vt:lpstr> Os materiais e recursos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</dc:title>
  <dc:creator>José Enrique Abalo Quintela</dc:creator>
  <cp:lastModifiedBy>José Enrique Abalo Quintela</cp:lastModifiedBy>
  <cp:revision>23</cp:revision>
  <dcterms:created xsi:type="dcterms:W3CDTF">2016-11-17T10:27:50Z</dcterms:created>
  <dcterms:modified xsi:type="dcterms:W3CDTF">2017-01-17T22:19:32Z</dcterms:modified>
</cp:coreProperties>
</file>