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2" r:id="rId4"/>
    <p:sldId id="263" r:id="rId5"/>
    <p:sldId id="264" r:id="rId6"/>
    <p:sldId id="265" r:id="rId7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112" y="-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2CEBA9-E63A-6A47-BC8B-63F1592640A2}" type="doc">
      <dgm:prSet loTypeId="urn:microsoft.com/office/officeart/2008/layout/VerticalCurv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850E0F8-687C-4B4C-9B3F-F723D8FAFE4A}">
      <dgm:prSet phldrT="[Texto]"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pPr algn="just"/>
          <a:r>
            <a:rPr lang="es-ES" sz="1800" b="1" dirty="0" err="1" smtClean="0">
              <a:solidFill>
                <a:srgbClr val="000000"/>
              </a:solidFill>
              <a:latin typeface="Arial"/>
              <a:cs typeface="Arial"/>
            </a:rPr>
            <a:t>Proposta</a:t>
          </a:r>
          <a:r>
            <a:rPr lang="es-ES" sz="1800" b="1" dirty="0" smtClean="0">
              <a:solidFill>
                <a:srgbClr val="000000"/>
              </a:solidFill>
              <a:latin typeface="Arial"/>
              <a:cs typeface="Arial"/>
            </a:rPr>
            <a:t> das tres listas</a:t>
          </a:r>
          <a:endParaRPr lang="es-ES" sz="1800" b="1" dirty="0">
            <a:solidFill>
              <a:srgbClr val="000000"/>
            </a:solidFill>
            <a:latin typeface="Arial"/>
            <a:cs typeface="Arial"/>
          </a:endParaRPr>
        </a:p>
      </dgm:t>
    </dgm:pt>
    <dgm:pt modelId="{4B418FAD-C329-184B-A238-B1DCCF5A90C5}" type="parTrans" cxnId="{83CCFD94-0BB4-774C-BFC8-EA13E7A72B15}">
      <dgm:prSet/>
      <dgm:spPr/>
      <dgm:t>
        <a:bodyPr/>
        <a:lstStyle/>
        <a:p>
          <a:endParaRPr lang="es-ES"/>
        </a:p>
      </dgm:t>
    </dgm:pt>
    <dgm:pt modelId="{57C17B0D-CFC9-4C4B-8AB0-1BF17D05B722}" type="sibTrans" cxnId="{83CCFD94-0BB4-774C-BFC8-EA13E7A72B15}">
      <dgm:prSet/>
      <dgm:spPr/>
      <dgm:t>
        <a:bodyPr/>
        <a:lstStyle/>
        <a:p>
          <a:endParaRPr lang="es-ES"/>
        </a:p>
      </dgm:t>
    </dgm:pt>
    <dgm:pt modelId="{D1BC9B8A-A1C5-984D-8052-F5413A25194D}">
      <dgm:prSet phldrT="[Texto]" custT="1"/>
      <dgm:spPr>
        <a:solidFill>
          <a:srgbClr val="DBEEF4"/>
        </a:solidFill>
      </dgm:spPr>
      <dgm:t>
        <a:bodyPr/>
        <a:lstStyle/>
        <a:p>
          <a:pPr algn="just"/>
          <a:r>
            <a:rPr lang="es-ES" sz="1800" b="1" dirty="0" smtClean="0">
              <a:solidFill>
                <a:srgbClr val="000000"/>
              </a:solidFill>
              <a:latin typeface="Arial"/>
              <a:cs typeface="Arial"/>
            </a:rPr>
            <a:t>Entrevista</a:t>
          </a:r>
          <a:r>
            <a:rPr lang="es-ES" sz="1800" b="1" baseline="0" dirty="0" smtClean="0">
              <a:solidFill>
                <a:srgbClr val="000000"/>
              </a:solidFill>
              <a:latin typeface="Arial"/>
              <a:cs typeface="Arial"/>
            </a:rPr>
            <a:t> individualizada </a:t>
          </a:r>
          <a:r>
            <a:rPr lang="es-ES" sz="1800" b="1" baseline="0" dirty="0" smtClean="0">
              <a:solidFill>
                <a:srgbClr val="000000"/>
              </a:solidFill>
              <a:latin typeface="Arial"/>
              <a:cs typeface="Arial"/>
            </a:rPr>
            <a:t>os/as candidatos/as seleccionados/as</a:t>
          </a:r>
          <a:endParaRPr lang="es-ES" sz="1800" b="1" dirty="0">
            <a:solidFill>
              <a:srgbClr val="000000"/>
            </a:solidFill>
            <a:latin typeface="Arial"/>
            <a:cs typeface="Arial"/>
          </a:endParaRPr>
        </a:p>
      </dgm:t>
    </dgm:pt>
    <dgm:pt modelId="{A43339C5-4EAE-8041-96FB-F4CA1BE2AB0C}" type="parTrans" cxnId="{AD99224A-2D65-F74A-A3CD-1A1DD3BBD013}">
      <dgm:prSet/>
      <dgm:spPr/>
      <dgm:t>
        <a:bodyPr/>
        <a:lstStyle/>
        <a:p>
          <a:endParaRPr lang="es-ES"/>
        </a:p>
      </dgm:t>
    </dgm:pt>
    <dgm:pt modelId="{F378C15D-08F0-E640-BF9D-792DCA2CB0E3}" type="sibTrans" cxnId="{AD99224A-2D65-F74A-A3CD-1A1DD3BBD013}">
      <dgm:prSet/>
      <dgm:spPr/>
      <dgm:t>
        <a:bodyPr/>
        <a:lstStyle/>
        <a:p>
          <a:endParaRPr lang="es-ES"/>
        </a:p>
      </dgm:t>
    </dgm:pt>
    <dgm:pt modelId="{4AD66837-B2F2-3044-BBC6-DB7F18BF7ED3}">
      <dgm:prSet phldrT="[Texto]" custT="1"/>
      <dgm:spPr>
        <a:solidFill>
          <a:srgbClr val="DBEEF4"/>
        </a:solidFill>
      </dgm:spPr>
      <dgm:t>
        <a:bodyPr/>
        <a:lstStyle/>
        <a:p>
          <a:pPr algn="just"/>
          <a:r>
            <a:rPr lang="es-ES" sz="1800" b="1" dirty="0" smtClean="0">
              <a:solidFill>
                <a:srgbClr val="000000"/>
              </a:solidFill>
              <a:latin typeface="Arial"/>
              <a:cs typeface="Arial"/>
            </a:rPr>
            <a:t>Compromiso</a:t>
          </a:r>
          <a:r>
            <a:rPr lang="es-ES" sz="1800" b="1" baseline="0" dirty="0" smtClean="0">
              <a:solidFill>
                <a:srgbClr val="000000"/>
              </a:solidFill>
              <a:latin typeface="Arial"/>
              <a:cs typeface="Arial"/>
            </a:rPr>
            <a:t> </a:t>
          </a:r>
          <a:r>
            <a:rPr lang="es-ES" sz="1800" b="1" baseline="0" dirty="0" err="1" smtClean="0">
              <a:solidFill>
                <a:srgbClr val="000000"/>
              </a:solidFill>
              <a:latin typeface="Arial"/>
              <a:cs typeface="Arial"/>
            </a:rPr>
            <a:t>co</a:t>
          </a:r>
          <a:r>
            <a:rPr lang="es-ES" sz="1800" b="1" baseline="0" dirty="0" smtClean="0">
              <a:solidFill>
                <a:srgbClr val="000000"/>
              </a:solidFill>
              <a:latin typeface="Arial"/>
              <a:cs typeface="Arial"/>
            </a:rPr>
            <a:t> </a:t>
          </a:r>
          <a:r>
            <a:rPr lang="es-ES" sz="1800" b="1" baseline="0" dirty="0" err="1" smtClean="0">
              <a:solidFill>
                <a:srgbClr val="000000"/>
              </a:solidFill>
              <a:latin typeface="Arial"/>
              <a:cs typeface="Arial"/>
            </a:rPr>
            <a:t>servizo</a:t>
          </a:r>
          <a:r>
            <a:rPr lang="es-ES" sz="1800" b="1" baseline="0" dirty="0" smtClean="0">
              <a:solidFill>
                <a:srgbClr val="000000"/>
              </a:solidFill>
              <a:latin typeface="Arial"/>
              <a:cs typeface="Arial"/>
            </a:rPr>
            <a:t> de mediación</a:t>
          </a:r>
          <a:endParaRPr lang="es-ES" sz="1800" b="1" dirty="0">
            <a:solidFill>
              <a:srgbClr val="000000"/>
            </a:solidFill>
            <a:latin typeface="Arial"/>
            <a:cs typeface="Arial"/>
          </a:endParaRPr>
        </a:p>
      </dgm:t>
    </dgm:pt>
    <dgm:pt modelId="{F97260EF-F9F7-224D-A88D-13E938F1969F}" type="parTrans" cxnId="{85EFCF17-9CDA-C94A-B27C-0A561A6BADA4}">
      <dgm:prSet/>
      <dgm:spPr/>
      <dgm:t>
        <a:bodyPr/>
        <a:lstStyle/>
        <a:p>
          <a:endParaRPr lang="es-ES"/>
        </a:p>
      </dgm:t>
    </dgm:pt>
    <dgm:pt modelId="{73F9FCD7-44CC-9A42-8BCB-2CE6472CA983}" type="sibTrans" cxnId="{85EFCF17-9CDA-C94A-B27C-0A561A6BADA4}">
      <dgm:prSet/>
      <dgm:spPr/>
      <dgm:t>
        <a:bodyPr/>
        <a:lstStyle/>
        <a:p>
          <a:endParaRPr lang="es-ES"/>
        </a:p>
      </dgm:t>
    </dgm:pt>
    <dgm:pt modelId="{962CA2A1-ED62-BD46-A31C-1136DDB16110}" type="pres">
      <dgm:prSet presAssocID="{9E2CEBA9-E63A-6A47-BC8B-63F1592640A2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ES"/>
        </a:p>
      </dgm:t>
    </dgm:pt>
    <dgm:pt modelId="{633CAD48-464D-7E47-BD51-B2E85FC70BA6}" type="pres">
      <dgm:prSet presAssocID="{9E2CEBA9-E63A-6A47-BC8B-63F1592640A2}" presName="Name1" presStyleCnt="0"/>
      <dgm:spPr/>
    </dgm:pt>
    <dgm:pt modelId="{42BFFEE3-7743-B341-BDF3-4C946D97BF6F}" type="pres">
      <dgm:prSet presAssocID="{9E2CEBA9-E63A-6A47-BC8B-63F1592640A2}" presName="cycle" presStyleCnt="0"/>
      <dgm:spPr/>
    </dgm:pt>
    <dgm:pt modelId="{B72E7D6E-08E5-4C48-B321-12A5ACA5411C}" type="pres">
      <dgm:prSet presAssocID="{9E2CEBA9-E63A-6A47-BC8B-63F1592640A2}" presName="srcNode" presStyleLbl="node1" presStyleIdx="0" presStyleCnt="3"/>
      <dgm:spPr/>
    </dgm:pt>
    <dgm:pt modelId="{1405AC87-890B-AA46-B2D7-2AD69F158A2D}" type="pres">
      <dgm:prSet presAssocID="{9E2CEBA9-E63A-6A47-BC8B-63F1592640A2}" presName="conn" presStyleLbl="parChTrans1D2" presStyleIdx="0" presStyleCnt="1"/>
      <dgm:spPr/>
      <dgm:t>
        <a:bodyPr/>
        <a:lstStyle/>
        <a:p>
          <a:endParaRPr lang="es-ES"/>
        </a:p>
      </dgm:t>
    </dgm:pt>
    <dgm:pt modelId="{E0E9DA1F-8555-C54C-AA57-823C97C5EFD0}" type="pres">
      <dgm:prSet presAssocID="{9E2CEBA9-E63A-6A47-BC8B-63F1592640A2}" presName="extraNode" presStyleLbl="node1" presStyleIdx="0" presStyleCnt="3"/>
      <dgm:spPr/>
    </dgm:pt>
    <dgm:pt modelId="{66AC381E-717C-DF4A-A2A6-764B6F491714}" type="pres">
      <dgm:prSet presAssocID="{9E2CEBA9-E63A-6A47-BC8B-63F1592640A2}" presName="dstNode" presStyleLbl="node1" presStyleIdx="0" presStyleCnt="3"/>
      <dgm:spPr/>
    </dgm:pt>
    <dgm:pt modelId="{1CAEA172-354A-8846-8B58-F834C576E69B}" type="pres">
      <dgm:prSet presAssocID="{D850E0F8-687C-4B4C-9B3F-F723D8FAFE4A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FB02DE4-E132-B846-AEE4-9DD3AE92038C}" type="pres">
      <dgm:prSet presAssocID="{D850E0F8-687C-4B4C-9B3F-F723D8FAFE4A}" presName="accent_1" presStyleCnt="0"/>
      <dgm:spPr/>
    </dgm:pt>
    <dgm:pt modelId="{04E156E6-6757-B649-AB12-DC3ECBBD4639}" type="pres">
      <dgm:prSet presAssocID="{D850E0F8-687C-4B4C-9B3F-F723D8FAFE4A}" presName="accentRepeatNode" presStyleLbl="solidFgAcc1" presStyleIdx="0" presStyleCnt="3"/>
      <dgm:spPr>
        <a:solidFill>
          <a:schemeClr val="accent3">
            <a:lumMod val="40000"/>
            <a:lumOff val="60000"/>
          </a:schemeClr>
        </a:solidFill>
      </dgm:spPr>
    </dgm:pt>
    <dgm:pt modelId="{612BBD0C-1AA5-2145-81D3-2992775DFD4C}" type="pres">
      <dgm:prSet presAssocID="{D1BC9B8A-A1C5-984D-8052-F5413A25194D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1B384F3-D71D-C546-A9E6-3218088B225C}" type="pres">
      <dgm:prSet presAssocID="{D1BC9B8A-A1C5-984D-8052-F5413A25194D}" presName="accent_2" presStyleCnt="0"/>
      <dgm:spPr/>
    </dgm:pt>
    <dgm:pt modelId="{45BC7324-035B-B941-A032-2D2CE9E6C7B9}" type="pres">
      <dgm:prSet presAssocID="{D1BC9B8A-A1C5-984D-8052-F5413A25194D}" presName="accentRepeatNode" presStyleLbl="solidFgAcc1" presStyleIdx="1" presStyleCnt="3"/>
      <dgm:spPr>
        <a:solidFill>
          <a:srgbClr val="D7E4BD"/>
        </a:solidFill>
      </dgm:spPr>
    </dgm:pt>
    <dgm:pt modelId="{D77729BA-D2C1-5D4C-81DB-375DDAE2AE42}" type="pres">
      <dgm:prSet presAssocID="{4AD66837-B2F2-3044-BBC6-DB7F18BF7ED3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08422C1-AAE6-0D49-AF00-9A7EE62A3092}" type="pres">
      <dgm:prSet presAssocID="{4AD66837-B2F2-3044-BBC6-DB7F18BF7ED3}" presName="accent_3" presStyleCnt="0"/>
      <dgm:spPr/>
    </dgm:pt>
    <dgm:pt modelId="{D7C75EF6-2945-334C-87DF-27A283BE4B8E}" type="pres">
      <dgm:prSet presAssocID="{4AD66837-B2F2-3044-BBC6-DB7F18BF7ED3}" presName="accentRepeatNode" presStyleLbl="solidFgAcc1" presStyleIdx="2" presStyleCnt="3"/>
      <dgm:spPr>
        <a:solidFill>
          <a:srgbClr val="D7E4BD"/>
        </a:solidFill>
      </dgm:spPr>
    </dgm:pt>
  </dgm:ptLst>
  <dgm:cxnLst>
    <dgm:cxn modelId="{10663685-9683-9B46-B766-47E76C8FE99D}" type="presOf" srcId="{4AD66837-B2F2-3044-BBC6-DB7F18BF7ED3}" destId="{D77729BA-D2C1-5D4C-81DB-375DDAE2AE42}" srcOrd="0" destOrd="0" presId="urn:microsoft.com/office/officeart/2008/layout/VerticalCurvedList"/>
    <dgm:cxn modelId="{AD99224A-2D65-F74A-A3CD-1A1DD3BBD013}" srcId="{9E2CEBA9-E63A-6A47-BC8B-63F1592640A2}" destId="{D1BC9B8A-A1C5-984D-8052-F5413A25194D}" srcOrd="1" destOrd="0" parTransId="{A43339C5-4EAE-8041-96FB-F4CA1BE2AB0C}" sibTransId="{F378C15D-08F0-E640-BF9D-792DCA2CB0E3}"/>
    <dgm:cxn modelId="{83CCFD94-0BB4-774C-BFC8-EA13E7A72B15}" srcId="{9E2CEBA9-E63A-6A47-BC8B-63F1592640A2}" destId="{D850E0F8-687C-4B4C-9B3F-F723D8FAFE4A}" srcOrd="0" destOrd="0" parTransId="{4B418FAD-C329-184B-A238-B1DCCF5A90C5}" sibTransId="{57C17B0D-CFC9-4C4B-8AB0-1BF17D05B722}"/>
    <dgm:cxn modelId="{85EFCF17-9CDA-C94A-B27C-0A561A6BADA4}" srcId="{9E2CEBA9-E63A-6A47-BC8B-63F1592640A2}" destId="{4AD66837-B2F2-3044-BBC6-DB7F18BF7ED3}" srcOrd="2" destOrd="0" parTransId="{F97260EF-F9F7-224D-A88D-13E938F1969F}" sibTransId="{73F9FCD7-44CC-9A42-8BCB-2CE6472CA983}"/>
    <dgm:cxn modelId="{A0E3DA38-8145-2141-AFE7-43D35F43FFFE}" type="presOf" srcId="{9E2CEBA9-E63A-6A47-BC8B-63F1592640A2}" destId="{962CA2A1-ED62-BD46-A31C-1136DDB16110}" srcOrd="0" destOrd="0" presId="urn:microsoft.com/office/officeart/2008/layout/VerticalCurvedList"/>
    <dgm:cxn modelId="{2A291C7F-AA67-8C4B-B3F0-D5F50B9852FB}" type="presOf" srcId="{57C17B0D-CFC9-4C4B-8AB0-1BF17D05B722}" destId="{1405AC87-890B-AA46-B2D7-2AD69F158A2D}" srcOrd="0" destOrd="0" presId="urn:microsoft.com/office/officeart/2008/layout/VerticalCurvedList"/>
    <dgm:cxn modelId="{82F73061-3411-FE40-B91C-960579ACFED6}" type="presOf" srcId="{D1BC9B8A-A1C5-984D-8052-F5413A25194D}" destId="{612BBD0C-1AA5-2145-81D3-2992775DFD4C}" srcOrd="0" destOrd="0" presId="urn:microsoft.com/office/officeart/2008/layout/VerticalCurvedList"/>
    <dgm:cxn modelId="{2292F5DA-FFF9-7349-B285-2DA13F630965}" type="presOf" srcId="{D850E0F8-687C-4B4C-9B3F-F723D8FAFE4A}" destId="{1CAEA172-354A-8846-8B58-F834C576E69B}" srcOrd="0" destOrd="0" presId="urn:microsoft.com/office/officeart/2008/layout/VerticalCurvedList"/>
    <dgm:cxn modelId="{90272ED1-5DCE-7247-871C-D37B45D3C0F2}" type="presParOf" srcId="{962CA2A1-ED62-BD46-A31C-1136DDB16110}" destId="{633CAD48-464D-7E47-BD51-B2E85FC70BA6}" srcOrd="0" destOrd="0" presId="urn:microsoft.com/office/officeart/2008/layout/VerticalCurvedList"/>
    <dgm:cxn modelId="{D953FFB2-7E55-224B-B758-E0A200E30DF0}" type="presParOf" srcId="{633CAD48-464D-7E47-BD51-B2E85FC70BA6}" destId="{42BFFEE3-7743-B341-BDF3-4C946D97BF6F}" srcOrd="0" destOrd="0" presId="urn:microsoft.com/office/officeart/2008/layout/VerticalCurvedList"/>
    <dgm:cxn modelId="{ABFFDB2B-0355-9343-BD19-2639D378417E}" type="presParOf" srcId="{42BFFEE3-7743-B341-BDF3-4C946D97BF6F}" destId="{B72E7D6E-08E5-4C48-B321-12A5ACA5411C}" srcOrd="0" destOrd="0" presId="urn:microsoft.com/office/officeart/2008/layout/VerticalCurvedList"/>
    <dgm:cxn modelId="{288C53A7-F830-8A48-9A0F-D1DC30B8287C}" type="presParOf" srcId="{42BFFEE3-7743-B341-BDF3-4C946D97BF6F}" destId="{1405AC87-890B-AA46-B2D7-2AD69F158A2D}" srcOrd="1" destOrd="0" presId="urn:microsoft.com/office/officeart/2008/layout/VerticalCurvedList"/>
    <dgm:cxn modelId="{FD5DCABB-3500-9D46-BEE2-B4A249F9F06A}" type="presParOf" srcId="{42BFFEE3-7743-B341-BDF3-4C946D97BF6F}" destId="{E0E9DA1F-8555-C54C-AA57-823C97C5EFD0}" srcOrd="2" destOrd="0" presId="urn:microsoft.com/office/officeart/2008/layout/VerticalCurvedList"/>
    <dgm:cxn modelId="{7B0FBF04-4328-CA43-844F-664CF25C88B0}" type="presParOf" srcId="{42BFFEE3-7743-B341-BDF3-4C946D97BF6F}" destId="{66AC381E-717C-DF4A-A2A6-764B6F491714}" srcOrd="3" destOrd="0" presId="urn:microsoft.com/office/officeart/2008/layout/VerticalCurvedList"/>
    <dgm:cxn modelId="{D745A28D-9E0C-E140-8BEB-9209861BBC63}" type="presParOf" srcId="{633CAD48-464D-7E47-BD51-B2E85FC70BA6}" destId="{1CAEA172-354A-8846-8B58-F834C576E69B}" srcOrd="1" destOrd="0" presId="urn:microsoft.com/office/officeart/2008/layout/VerticalCurvedList"/>
    <dgm:cxn modelId="{E738010C-ECE2-3D4C-9D99-B358B4C767EB}" type="presParOf" srcId="{633CAD48-464D-7E47-BD51-B2E85FC70BA6}" destId="{9FB02DE4-E132-B846-AEE4-9DD3AE92038C}" srcOrd="2" destOrd="0" presId="urn:microsoft.com/office/officeart/2008/layout/VerticalCurvedList"/>
    <dgm:cxn modelId="{C26929EF-B9F5-9941-9A10-AAB4CD1BC1A7}" type="presParOf" srcId="{9FB02DE4-E132-B846-AEE4-9DD3AE92038C}" destId="{04E156E6-6757-B649-AB12-DC3ECBBD4639}" srcOrd="0" destOrd="0" presId="urn:microsoft.com/office/officeart/2008/layout/VerticalCurvedList"/>
    <dgm:cxn modelId="{556CB89D-11EF-AC41-81CA-3A1003F19C14}" type="presParOf" srcId="{633CAD48-464D-7E47-BD51-B2E85FC70BA6}" destId="{612BBD0C-1AA5-2145-81D3-2992775DFD4C}" srcOrd="3" destOrd="0" presId="urn:microsoft.com/office/officeart/2008/layout/VerticalCurvedList"/>
    <dgm:cxn modelId="{643AF697-0C4A-BB44-8D6F-BAEB8D216D61}" type="presParOf" srcId="{633CAD48-464D-7E47-BD51-B2E85FC70BA6}" destId="{71B384F3-D71D-C546-A9E6-3218088B225C}" srcOrd="4" destOrd="0" presId="urn:microsoft.com/office/officeart/2008/layout/VerticalCurvedList"/>
    <dgm:cxn modelId="{419986F1-6A71-C047-8B30-EDAECE574E17}" type="presParOf" srcId="{71B384F3-D71D-C546-A9E6-3218088B225C}" destId="{45BC7324-035B-B941-A032-2D2CE9E6C7B9}" srcOrd="0" destOrd="0" presId="urn:microsoft.com/office/officeart/2008/layout/VerticalCurvedList"/>
    <dgm:cxn modelId="{5AA734DD-E2C9-514D-B9D5-16E3228908AA}" type="presParOf" srcId="{633CAD48-464D-7E47-BD51-B2E85FC70BA6}" destId="{D77729BA-D2C1-5D4C-81DB-375DDAE2AE42}" srcOrd="5" destOrd="0" presId="urn:microsoft.com/office/officeart/2008/layout/VerticalCurvedList"/>
    <dgm:cxn modelId="{8C548B2A-4FD8-3B43-B22E-76F7CAD0888A}" type="presParOf" srcId="{633CAD48-464D-7E47-BD51-B2E85FC70BA6}" destId="{108422C1-AAE6-0D49-AF00-9A7EE62A3092}" srcOrd="6" destOrd="0" presId="urn:microsoft.com/office/officeart/2008/layout/VerticalCurvedList"/>
    <dgm:cxn modelId="{52D589D0-CF59-2849-BBD6-4B0140F1DC1A}" type="presParOf" srcId="{108422C1-AAE6-0D49-AF00-9A7EE62A3092}" destId="{D7C75EF6-2945-334C-87DF-27A283BE4B8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E2CEBA9-E63A-6A47-BC8B-63F1592640A2}" type="doc">
      <dgm:prSet loTypeId="urn:microsoft.com/office/officeart/2008/layout/VerticalCurv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850E0F8-687C-4B4C-9B3F-F723D8FAFE4A}">
      <dgm:prSet phldrT="[Texto]"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pPr algn="just"/>
          <a:r>
            <a:rPr lang="es-ES" sz="1800" b="1" dirty="0" smtClean="0">
              <a:solidFill>
                <a:srgbClr val="000000"/>
              </a:solidFill>
              <a:latin typeface="Arial"/>
              <a:cs typeface="Arial"/>
            </a:rPr>
            <a:t>En comunicación</a:t>
          </a:r>
          <a:endParaRPr lang="es-ES" sz="1800" b="1" dirty="0">
            <a:solidFill>
              <a:srgbClr val="000000"/>
            </a:solidFill>
            <a:latin typeface="Arial"/>
            <a:cs typeface="Arial"/>
          </a:endParaRPr>
        </a:p>
      </dgm:t>
    </dgm:pt>
    <dgm:pt modelId="{4B418FAD-C329-184B-A238-B1DCCF5A90C5}" type="parTrans" cxnId="{83CCFD94-0BB4-774C-BFC8-EA13E7A72B15}">
      <dgm:prSet/>
      <dgm:spPr/>
      <dgm:t>
        <a:bodyPr/>
        <a:lstStyle/>
        <a:p>
          <a:endParaRPr lang="es-ES"/>
        </a:p>
      </dgm:t>
    </dgm:pt>
    <dgm:pt modelId="{57C17B0D-CFC9-4C4B-8AB0-1BF17D05B722}" type="sibTrans" cxnId="{83CCFD94-0BB4-774C-BFC8-EA13E7A72B15}">
      <dgm:prSet/>
      <dgm:spPr/>
      <dgm:t>
        <a:bodyPr/>
        <a:lstStyle/>
        <a:p>
          <a:endParaRPr lang="es-ES"/>
        </a:p>
      </dgm:t>
    </dgm:pt>
    <dgm:pt modelId="{4AD66837-B2F2-3044-BBC6-DB7F18BF7ED3}">
      <dgm:prSet phldrT="[Texto]" custT="1"/>
      <dgm:spPr>
        <a:solidFill>
          <a:srgbClr val="D7E4BD"/>
        </a:solidFill>
      </dgm:spPr>
      <dgm:t>
        <a:bodyPr/>
        <a:lstStyle/>
        <a:p>
          <a:pPr algn="just"/>
          <a:r>
            <a:rPr lang="es-ES" sz="1800" b="1" dirty="0" smtClean="0">
              <a:solidFill>
                <a:srgbClr val="000000"/>
              </a:solidFill>
              <a:latin typeface="Arial"/>
              <a:cs typeface="Arial"/>
            </a:rPr>
            <a:t>En</a:t>
          </a:r>
          <a:r>
            <a:rPr lang="es-ES" sz="1800" b="1" baseline="0" dirty="0" smtClean="0">
              <a:solidFill>
                <a:srgbClr val="000000"/>
              </a:solidFill>
              <a:latin typeface="Arial"/>
              <a:cs typeface="Arial"/>
            </a:rPr>
            <a:t> </a:t>
          </a:r>
          <a:r>
            <a:rPr lang="es-ES" sz="1800" b="1" baseline="0" dirty="0" err="1" smtClean="0">
              <a:solidFill>
                <a:srgbClr val="000000"/>
              </a:solidFill>
              <a:latin typeface="Arial"/>
              <a:cs typeface="Arial"/>
            </a:rPr>
            <a:t>intelixencia</a:t>
          </a:r>
          <a:r>
            <a:rPr lang="es-ES" sz="1800" b="1" baseline="0" dirty="0" smtClean="0">
              <a:solidFill>
                <a:srgbClr val="000000"/>
              </a:solidFill>
              <a:latin typeface="Arial"/>
              <a:cs typeface="Arial"/>
            </a:rPr>
            <a:t> social e emocional</a:t>
          </a:r>
          <a:endParaRPr lang="es-ES" sz="1800" b="1" dirty="0">
            <a:solidFill>
              <a:srgbClr val="000000"/>
            </a:solidFill>
            <a:latin typeface="Arial"/>
            <a:cs typeface="Arial"/>
          </a:endParaRPr>
        </a:p>
      </dgm:t>
    </dgm:pt>
    <dgm:pt modelId="{F97260EF-F9F7-224D-A88D-13E938F1969F}" type="parTrans" cxnId="{85EFCF17-9CDA-C94A-B27C-0A561A6BADA4}">
      <dgm:prSet/>
      <dgm:spPr/>
      <dgm:t>
        <a:bodyPr/>
        <a:lstStyle/>
        <a:p>
          <a:endParaRPr lang="es-ES"/>
        </a:p>
      </dgm:t>
    </dgm:pt>
    <dgm:pt modelId="{73F9FCD7-44CC-9A42-8BCB-2CE6472CA983}" type="sibTrans" cxnId="{85EFCF17-9CDA-C94A-B27C-0A561A6BADA4}">
      <dgm:prSet/>
      <dgm:spPr/>
      <dgm:t>
        <a:bodyPr/>
        <a:lstStyle/>
        <a:p>
          <a:endParaRPr lang="es-ES"/>
        </a:p>
      </dgm:t>
    </dgm:pt>
    <dgm:pt modelId="{4394FD2F-76DF-8F47-8173-4643A1C56A5E}">
      <dgm:prSet phldrT="[Texto]" custT="1"/>
      <dgm:spPr>
        <a:solidFill>
          <a:srgbClr val="D7E4BD"/>
        </a:solidFill>
      </dgm:spPr>
      <dgm:t>
        <a:bodyPr/>
        <a:lstStyle/>
        <a:p>
          <a:pPr algn="just"/>
          <a:r>
            <a:rPr lang="es-ES" sz="1800" b="1" dirty="0" smtClean="0">
              <a:solidFill>
                <a:srgbClr val="000000"/>
              </a:solidFill>
              <a:latin typeface="Arial"/>
              <a:cs typeface="Arial"/>
            </a:rPr>
            <a:t>Sobre o proceso mediador</a:t>
          </a:r>
          <a:endParaRPr lang="es-ES" sz="1800" b="1" dirty="0">
            <a:solidFill>
              <a:srgbClr val="000000"/>
            </a:solidFill>
            <a:latin typeface="Arial"/>
            <a:cs typeface="Arial"/>
          </a:endParaRPr>
        </a:p>
      </dgm:t>
    </dgm:pt>
    <dgm:pt modelId="{0A881E54-C871-FB40-991D-33282F761611}" type="parTrans" cxnId="{170F83D7-7133-E94A-A286-AD9DF329C26A}">
      <dgm:prSet/>
      <dgm:spPr/>
      <dgm:t>
        <a:bodyPr/>
        <a:lstStyle/>
        <a:p>
          <a:endParaRPr lang="es-ES"/>
        </a:p>
      </dgm:t>
    </dgm:pt>
    <dgm:pt modelId="{BCA99542-B891-6F46-A603-5C7B7DACF50C}" type="sibTrans" cxnId="{170F83D7-7133-E94A-A286-AD9DF329C26A}">
      <dgm:prSet/>
      <dgm:spPr/>
      <dgm:t>
        <a:bodyPr/>
        <a:lstStyle/>
        <a:p>
          <a:endParaRPr lang="es-ES"/>
        </a:p>
      </dgm:t>
    </dgm:pt>
    <dgm:pt modelId="{962CA2A1-ED62-BD46-A31C-1136DDB16110}" type="pres">
      <dgm:prSet presAssocID="{9E2CEBA9-E63A-6A47-BC8B-63F1592640A2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ES"/>
        </a:p>
      </dgm:t>
    </dgm:pt>
    <dgm:pt modelId="{633CAD48-464D-7E47-BD51-B2E85FC70BA6}" type="pres">
      <dgm:prSet presAssocID="{9E2CEBA9-E63A-6A47-BC8B-63F1592640A2}" presName="Name1" presStyleCnt="0"/>
      <dgm:spPr/>
    </dgm:pt>
    <dgm:pt modelId="{42BFFEE3-7743-B341-BDF3-4C946D97BF6F}" type="pres">
      <dgm:prSet presAssocID="{9E2CEBA9-E63A-6A47-BC8B-63F1592640A2}" presName="cycle" presStyleCnt="0"/>
      <dgm:spPr/>
    </dgm:pt>
    <dgm:pt modelId="{B72E7D6E-08E5-4C48-B321-12A5ACA5411C}" type="pres">
      <dgm:prSet presAssocID="{9E2CEBA9-E63A-6A47-BC8B-63F1592640A2}" presName="srcNode" presStyleLbl="node1" presStyleIdx="0" presStyleCnt="3"/>
      <dgm:spPr/>
    </dgm:pt>
    <dgm:pt modelId="{1405AC87-890B-AA46-B2D7-2AD69F158A2D}" type="pres">
      <dgm:prSet presAssocID="{9E2CEBA9-E63A-6A47-BC8B-63F1592640A2}" presName="conn" presStyleLbl="parChTrans1D2" presStyleIdx="0" presStyleCnt="1"/>
      <dgm:spPr/>
      <dgm:t>
        <a:bodyPr/>
        <a:lstStyle/>
        <a:p>
          <a:endParaRPr lang="es-ES"/>
        </a:p>
      </dgm:t>
    </dgm:pt>
    <dgm:pt modelId="{E0E9DA1F-8555-C54C-AA57-823C97C5EFD0}" type="pres">
      <dgm:prSet presAssocID="{9E2CEBA9-E63A-6A47-BC8B-63F1592640A2}" presName="extraNode" presStyleLbl="node1" presStyleIdx="0" presStyleCnt="3"/>
      <dgm:spPr/>
    </dgm:pt>
    <dgm:pt modelId="{66AC381E-717C-DF4A-A2A6-764B6F491714}" type="pres">
      <dgm:prSet presAssocID="{9E2CEBA9-E63A-6A47-BC8B-63F1592640A2}" presName="dstNode" presStyleLbl="node1" presStyleIdx="0" presStyleCnt="3"/>
      <dgm:spPr/>
    </dgm:pt>
    <dgm:pt modelId="{1CAEA172-354A-8846-8B58-F834C576E69B}" type="pres">
      <dgm:prSet presAssocID="{D850E0F8-687C-4B4C-9B3F-F723D8FAFE4A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FB02DE4-E132-B846-AEE4-9DD3AE92038C}" type="pres">
      <dgm:prSet presAssocID="{D850E0F8-687C-4B4C-9B3F-F723D8FAFE4A}" presName="accent_1" presStyleCnt="0"/>
      <dgm:spPr/>
    </dgm:pt>
    <dgm:pt modelId="{04E156E6-6757-B649-AB12-DC3ECBBD4639}" type="pres">
      <dgm:prSet presAssocID="{D850E0F8-687C-4B4C-9B3F-F723D8FAFE4A}" presName="accentRepeatNode" presStyleLbl="solidFgAcc1" presStyleIdx="0" presStyleCnt="3"/>
      <dgm:spPr>
        <a:solidFill>
          <a:srgbClr val="CCC1DA"/>
        </a:solidFill>
      </dgm:spPr>
      <dgm:t>
        <a:bodyPr/>
        <a:lstStyle/>
        <a:p>
          <a:endParaRPr lang="es-ES"/>
        </a:p>
      </dgm:t>
    </dgm:pt>
    <dgm:pt modelId="{5CFBCFEC-8033-FD4B-BE90-CD5E3014AEE8}" type="pres">
      <dgm:prSet presAssocID="{4AD66837-B2F2-3044-BBC6-DB7F18BF7ED3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6879E11-1195-8B47-A07B-F561834DBADD}" type="pres">
      <dgm:prSet presAssocID="{4AD66837-B2F2-3044-BBC6-DB7F18BF7ED3}" presName="accent_2" presStyleCnt="0"/>
      <dgm:spPr/>
    </dgm:pt>
    <dgm:pt modelId="{D7C75EF6-2945-334C-87DF-27A283BE4B8E}" type="pres">
      <dgm:prSet presAssocID="{4AD66837-B2F2-3044-BBC6-DB7F18BF7ED3}" presName="accentRepeatNode" presStyleLbl="solidFgAcc1" presStyleIdx="1" presStyleCnt="3"/>
      <dgm:spPr>
        <a:solidFill>
          <a:srgbClr val="CCC1DA"/>
        </a:solidFill>
      </dgm:spPr>
      <dgm:t>
        <a:bodyPr/>
        <a:lstStyle/>
        <a:p>
          <a:endParaRPr lang="es-ES"/>
        </a:p>
      </dgm:t>
    </dgm:pt>
    <dgm:pt modelId="{53B1DE39-991E-7F43-B4D6-AC185F8A9F54}" type="pres">
      <dgm:prSet presAssocID="{4394FD2F-76DF-8F47-8173-4643A1C56A5E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795E1D4-711E-6744-9DAC-FF6548738648}" type="pres">
      <dgm:prSet presAssocID="{4394FD2F-76DF-8F47-8173-4643A1C56A5E}" presName="accent_3" presStyleCnt="0"/>
      <dgm:spPr/>
    </dgm:pt>
    <dgm:pt modelId="{12F85D78-E1D1-1549-ABBD-6843CF006C60}" type="pres">
      <dgm:prSet presAssocID="{4394FD2F-76DF-8F47-8173-4643A1C56A5E}" presName="accentRepeatNode" presStyleLbl="solidFgAcc1" presStyleIdx="2" presStyleCnt="3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endParaRPr lang="es-ES"/>
        </a:p>
      </dgm:t>
    </dgm:pt>
  </dgm:ptLst>
  <dgm:cxnLst>
    <dgm:cxn modelId="{170F83D7-7133-E94A-A286-AD9DF329C26A}" srcId="{9E2CEBA9-E63A-6A47-BC8B-63F1592640A2}" destId="{4394FD2F-76DF-8F47-8173-4643A1C56A5E}" srcOrd="2" destOrd="0" parTransId="{0A881E54-C871-FB40-991D-33282F761611}" sibTransId="{BCA99542-B891-6F46-A603-5C7B7DACF50C}"/>
    <dgm:cxn modelId="{83CCFD94-0BB4-774C-BFC8-EA13E7A72B15}" srcId="{9E2CEBA9-E63A-6A47-BC8B-63F1592640A2}" destId="{D850E0F8-687C-4B4C-9B3F-F723D8FAFE4A}" srcOrd="0" destOrd="0" parTransId="{4B418FAD-C329-184B-A238-B1DCCF5A90C5}" sibTransId="{57C17B0D-CFC9-4C4B-8AB0-1BF17D05B722}"/>
    <dgm:cxn modelId="{D1F46636-75BB-174B-9355-3EB13BBCBC92}" type="presOf" srcId="{D850E0F8-687C-4B4C-9B3F-F723D8FAFE4A}" destId="{1CAEA172-354A-8846-8B58-F834C576E69B}" srcOrd="0" destOrd="0" presId="urn:microsoft.com/office/officeart/2008/layout/VerticalCurvedList"/>
    <dgm:cxn modelId="{85EFCF17-9CDA-C94A-B27C-0A561A6BADA4}" srcId="{9E2CEBA9-E63A-6A47-BC8B-63F1592640A2}" destId="{4AD66837-B2F2-3044-BBC6-DB7F18BF7ED3}" srcOrd="1" destOrd="0" parTransId="{F97260EF-F9F7-224D-A88D-13E938F1969F}" sibTransId="{73F9FCD7-44CC-9A42-8BCB-2CE6472CA983}"/>
    <dgm:cxn modelId="{48BBB076-AEC0-F94C-89C1-C5E6C79692E4}" type="presOf" srcId="{9E2CEBA9-E63A-6A47-BC8B-63F1592640A2}" destId="{962CA2A1-ED62-BD46-A31C-1136DDB16110}" srcOrd="0" destOrd="0" presId="urn:microsoft.com/office/officeart/2008/layout/VerticalCurvedList"/>
    <dgm:cxn modelId="{58FC23B5-9356-5347-886E-0FB9A115B4C3}" type="presOf" srcId="{57C17B0D-CFC9-4C4B-8AB0-1BF17D05B722}" destId="{1405AC87-890B-AA46-B2D7-2AD69F158A2D}" srcOrd="0" destOrd="0" presId="urn:microsoft.com/office/officeart/2008/layout/VerticalCurvedList"/>
    <dgm:cxn modelId="{0758E394-4DC6-2246-A412-90300AF81FBB}" type="presOf" srcId="{4AD66837-B2F2-3044-BBC6-DB7F18BF7ED3}" destId="{5CFBCFEC-8033-FD4B-BE90-CD5E3014AEE8}" srcOrd="0" destOrd="0" presId="urn:microsoft.com/office/officeart/2008/layout/VerticalCurvedList"/>
    <dgm:cxn modelId="{9021A0D9-5786-6A42-9809-0D4663D80734}" type="presOf" srcId="{4394FD2F-76DF-8F47-8173-4643A1C56A5E}" destId="{53B1DE39-991E-7F43-B4D6-AC185F8A9F54}" srcOrd="0" destOrd="0" presId="urn:microsoft.com/office/officeart/2008/layout/VerticalCurvedList"/>
    <dgm:cxn modelId="{2E6D19C7-6B8E-F945-AC87-9D8858029BFD}" type="presParOf" srcId="{962CA2A1-ED62-BD46-A31C-1136DDB16110}" destId="{633CAD48-464D-7E47-BD51-B2E85FC70BA6}" srcOrd="0" destOrd="0" presId="urn:microsoft.com/office/officeart/2008/layout/VerticalCurvedList"/>
    <dgm:cxn modelId="{CA6EE1FA-E079-464B-A6CA-2919F8A923C6}" type="presParOf" srcId="{633CAD48-464D-7E47-BD51-B2E85FC70BA6}" destId="{42BFFEE3-7743-B341-BDF3-4C946D97BF6F}" srcOrd="0" destOrd="0" presId="urn:microsoft.com/office/officeart/2008/layout/VerticalCurvedList"/>
    <dgm:cxn modelId="{2AAA5598-FA59-A249-8EBC-F912A2249C3B}" type="presParOf" srcId="{42BFFEE3-7743-B341-BDF3-4C946D97BF6F}" destId="{B72E7D6E-08E5-4C48-B321-12A5ACA5411C}" srcOrd="0" destOrd="0" presId="urn:microsoft.com/office/officeart/2008/layout/VerticalCurvedList"/>
    <dgm:cxn modelId="{6640DA24-E771-604D-9458-22AE46A4A42E}" type="presParOf" srcId="{42BFFEE3-7743-B341-BDF3-4C946D97BF6F}" destId="{1405AC87-890B-AA46-B2D7-2AD69F158A2D}" srcOrd="1" destOrd="0" presId="urn:microsoft.com/office/officeart/2008/layout/VerticalCurvedList"/>
    <dgm:cxn modelId="{DE245675-83FD-E04B-AA5A-1A9138C8A78B}" type="presParOf" srcId="{42BFFEE3-7743-B341-BDF3-4C946D97BF6F}" destId="{E0E9DA1F-8555-C54C-AA57-823C97C5EFD0}" srcOrd="2" destOrd="0" presId="urn:microsoft.com/office/officeart/2008/layout/VerticalCurvedList"/>
    <dgm:cxn modelId="{84F7A27D-A93F-E74E-98CA-D9AB0C02AE87}" type="presParOf" srcId="{42BFFEE3-7743-B341-BDF3-4C946D97BF6F}" destId="{66AC381E-717C-DF4A-A2A6-764B6F491714}" srcOrd="3" destOrd="0" presId="urn:microsoft.com/office/officeart/2008/layout/VerticalCurvedList"/>
    <dgm:cxn modelId="{2F63690B-9ECB-DE4F-9E20-0A8B9D7929B5}" type="presParOf" srcId="{633CAD48-464D-7E47-BD51-B2E85FC70BA6}" destId="{1CAEA172-354A-8846-8B58-F834C576E69B}" srcOrd="1" destOrd="0" presId="urn:microsoft.com/office/officeart/2008/layout/VerticalCurvedList"/>
    <dgm:cxn modelId="{F779BC73-1067-A64A-B8D6-3E8262238AD3}" type="presParOf" srcId="{633CAD48-464D-7E47-BD51-B2E85FC70BA6}" destId="{9FB02DE4-E132-B846-AEE4-9DD3AE92038C}" srcOrd="2" destOrd="0" presId="urn:microsoft.com/office/officeart/2008/layout/VerticalCurvedList"/>
    <dgm:cxn modelId="{DBC0E67C-D247-E545-8B6F-BA185ADEB9D8}" type="presParOf" srcId="{9FB02DE4-E132-B846-AEE4-9DD3AE92038C}" destId="{04E156E6-6757-B649-AB12-DC3ECBBD4639}" srcOrd="0" destOrd="0" presId="urn:microsoft.com/office/officeart/2008/layout/VerticalCurvedList"/>
    <dgm:cxn modelId="{B007E64B-8AB4-C943-B63A-339624120ACA}" type="presParOf" srcId="{633CAD48-464D-7E47-BD51-B2E85FC70BA6}" destId="{5CFBCFEC-8033-FD4B-BE90-CD5E3014AEE8}" srcOrd="3" destOrd="0" presId="urn:microsoft.com/office/officeart/2008/layout/VerticalCurvedList"/>
    <dgm:cxn modelId="{71E47518-69E2-5142-9853-7EED5BF0BD89}" type="presParOf" srcId="{633CAD48-464D-7E47-BD51-B2E85FC70BA6}" destId="{D6879E11-1195-8B47-A07B-F561834DBADD}" srcOrd="4" destOrd="0" presId="urn:microsoft.com/office/officeart/2008/layout/VerticalCurvedList"/>
    <dgm:cxn modelId="{04F7A490-721F-684D-A81F-A8201EAD89D7}" type="presParOf" srcId="{D6879E11-1195-8B47-A07B-F561834DBADD}" destId="{D7C75EF6-2945-334C-87DF-27A283BE4B8E}" srcOrd="0" destOrd="0" presId="urn:microsoft.com/office/officeart/2008/layout/VerticalCurvedList"/>
    <dgm:cxn modelId="{00B8F0EA-C4DE-704B-A4FA-023E8D0D2C9A}" type="presParOf" srcId="{633CAD48-464D-7E47-BD51-B2E85FC70BA6}" destId="{53B1DE39-991E-7F43-B4D6-AC185F8A9F54}" srcOrd="5" destOrd="0" presId="urn:microsoft.com/office/officeart/2008/layout/VerticalCurvedList"/>
    <dgm:cxn modelId="{DF1F5B7D-4FB8-234C-A1CF-64476CD4405A}" type="presParOf" srcId="{633CAD48-464D-7E47-BD51-B2E85FC70BA6}" destId="{8795E1D4-711E-6744-9DAC-FF6548738648}" srcOrd="6" destOrd="0" presId="urn:microsoft.com/office/officeart/2008/layout/VerticalCurvedList"/>
    <dgm:cxn modelId="{D54EAEE4-4F72-014D-BA70-816E391A1C76}" type="presParOf" srcId="{8795E1D4-711E-6744-9DAC-FF6548738648}" destId="{12F85D78-E1D1-1549-ABBD-6843CF006C6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E2CEBA9-E63A-6A47-BC8B-63F1592640A2}" type="doc">
      <dgm:prSet loTypeId="urn:microsoft.com/office/officeart/2008/layout/VerticalCurv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850E0F8-687C-4B4C-9B3F-F723D8FAFE4A}">
      <dgm:prSet phldrT="[Texto]"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pPr algn="just"/>
          <a:r>
            <a:rPr lang="es-ES" sz="1800" b="1" dirty="0" smtClean="0">
              <a:solidFill>
                <a:srgbClr val="000000"/>
              </a:solidFill>
              <a:latin typeface="Arial"/>
              <a:cs typeface="Arial"/>
            </a:rPr>
            <a:t>En comunicación </a:t>
          </a:r>
          <a:endParaRPr lang="es-ES" sz="1800" b="1" dirty="0">
            <a:solidFill>
              <a:srgbClr val="000000"/>
            </a:solidFill>
            <a:latin typeface="Arial"/>
            <a:cs typeface="Arial"/>
          </a:endParaRPr>
        </a:p>
      </dgm:t>
    </dgm:pt>
    <dgm:pt modelId="{4B418FAD-C329-184B-A238-B1DCCF5A90C5}" type="parTrans" cxnId="{83CCFD94-0BB4-774C-BFC8-EA13E7A72B15}">
      <dgm:prSet/>
      <dgm:spPr/>
      <dgm:t>
        <a:bodyPr/>
        <a:lstStyle/>
        <a:p>
          <a:endParaRPr lang="es-ES"/>
        </a:p>
      </dgm:t>
    </dgm:pt>
    <dgm:pt modelId="{57C17B0D-CFC9-4C4B-8AB0-1BF17D05B722}" type="sibTrans" cxnId="{83CCFD94-0BB4-774C-BFC8-EA13E7A72B15}">
      <dgm:prSet/>
      <dgm:spPr/>
      <dgm:t>
        <a:bodyPr/>
        <a:lstStyle/>
        <a:p>
          <a:endParaRPr lang="es-ES"/>
        </a:p>
      </dgm:t>
    </dgm:pt>
    <dgm:pt modelId="{962CA2A1-ED62-BD46-A31C-1136DDB16110}" type="pres">
      <dgm:prSet presAssocID="{9E2CEBA9-E63A-6A47-BC8B-63F1592640A2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ES"/>
        </a:p>
      </dgm:t>
    </dgm:pt>
    <dgm:pt modelId="{633CAD48-464D-7E47-BD51-B2E85FC70BA6}" type="pres">
      <dgm:prSet presAssocID="{9E2CEBA9-E63A-6A47-BC8B-63F1592640A2}" presName="Name1" presStyleCnt="0"/>
      <dgm:spPr/>
    </dgm:pt>
    <dgm:pt modelId="{42BFFEE3-7743-B341-BDF3-4C946D97BF6F}" type="pres">
      <dgm:prSet presAssocID="{9E2CEBA9-E63A-6A47-BC8B-63F1592640A2}" presName="cycle" presStyleCnt="0"/>
      <dgm:spPr/>
    </dgm:pt>
    <dgm:pt modelId="{B72E7D6E-08E5-4C48-B321-12A5ACA5411C}" type="pres">
      <dgm:prSet presAssocID="{9E2CEBA9-E63A-6A47-BC8B-63F1592640A2}" presName="srcNode" presStyleLbl="node1" presStyleIdx="0" presStyleCnt="1"/>
      <dgm:spPr/>
    </dgm:pt>
    <dgm:pt modelId="{1405AC87-890B-AA46-B2D7-2AD69F158A2D}" type="pres">
      <dgm:prSet presAssocID="{9E2CEBA9-E63A-6A47-BC8B-63F1592640A2}" presName="conn" presStyleLbl="parChTrans1D2" presStyleIdx="0" presStyleCnt="1"/>
      <dgm:spPr/>
      <dgm:t>
        <a:bodyPr/>
        <a:lstStyle/>
        <a:p>
          <a:endParaRPr lang="es-ES"/>
        </a:p>
      </dgm:t>
    </dgm:pt>
    <dgm:pt modelId="{E0E9DA1F-8555-C54C-AA57-823C97C5EFD0}" type="pres">
      <dgm:prSet presAssocID="{9E2CEBA9-E63A-6A47-BC8B-63F1592640A2}" presName="extraNode" presStyleLbl="node1" presStyleIdx="0" presStyleCnt="1"/>
      <dgm:spPr/>
    </dgm:pt>
    <dgm:pt modelId="{66AC381E-717C-DF4A-A2A6-764B6F491714}" type="pres">
      <dgm:prSet presAssocID="{9E2CEBA9-E63A-6A47-BC8B-63F1592640A2}" presName="dstNode" presStyleLbl="node1" presStyleIdx="0" presStyleCnt="1"/>
      <dgm:spPr/>
    </dgm:pt>
    <dgm:pt modelId="{1CAEA172-354A-8846-8B58-F834C576E69B}" type="pres">
      <dgm:prSet presAssocID="{D850E0F8-687C-4B4C-9B3F-F723D8FAFE4A}" presName="text_1" presStyleLbl="node1" presStyleIdx="0" presStyleCnt="1" custScaleY="20388" custLinFactNeighborX="3695" custLinFactNeighborY="-6320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FB02DE4-E132-B846-AEE4-9DD3AE92038C}" type="pres">
      <dgm:prSet presAssocID="{D850E0F8-687C-4B4C-9B3F-F723D8FAFE4A}" presName="accent_1" presStyleCnt="0"/>
      <dgm:spPr/>
    </dgm:pt>
    <dgm:pt modelId="{04E156E6-6757-B649-AB12-DC3ECBBD4639}" type="pres">
      <dgm:prSet presAssocID="{D850E0F8-687C-4B4C-9B3F-F723D8FAFE4A}" presName="accentRepeatNode" presStyleLbl="solidFgAcc1" presStyleIdx="0" presStyleCnt="1" custScaleX="69854" custScaleY="49082" custLinFactNeighborX="-1405" custLinFactNeighborY="-35580"/>
      <dgm:spPr>
        <a:solidFill>
          <a:srgbClr val="CCC1DA"/>
        </a:solidFill>
      </dgm:spPr>
      <dgm:t>
        <a:bodyPr/>
        <a:lstStyle/>
        <a:p>
          <a:endParaRPr lang="es-ES"/>
        </a:p>
      </dgm:t>
    </dgm:pt>
  </dgm:ptLst>
  <dgm:cxnLst>
    <dgm:cxn modelId="{F99BAB7E-E0DC-3041-A08F-CE29B25A9D95}" type="presOf" srcId="{9E2CEBA9-E63A-6A47-BC8B-63F1592640A2}" destId="{962CA2A1-ED62-BD46-A31C-1136DDB16110}" srcOrd="0" destOrd="0" presId="urn:microsoft.com/office/officeart/2008/layout/VerticalCurvedList"/>
    <dgm:cxn modelId="{2F2AA22D-CDAB-7942-91B0-8A9C2ECACC8C}" type="presOf" srcId="{D850E0F8-687C-4B4C-9B3F-F723D8FAFE4A}" destId="{1CAEA172-354A-8846-8B58-F834C576E69B}" srcOrd="0" destOrd="0" presId="urn:microsoft.com/office/officeart/2008/layout/VerticalCurvedList"/>
    <dgm:cxn modelId="{A947F4E8-33E9-B543-A7D6-5FF7E7D8973F}" type="presOf" srcId="{57C17B0D-CFC9-4C4B-8AB0-1BF17D05B722}" destId="{1405AC87-890B-AA46-B2D7-2AD69F158A2D}" srcOrd="0" destOrd="0" presId="urn:microsoft.com/office/officeart/2008/layout/VerticalCurvedList"/>
    <dgm:cxn modelId="{83CCFD94-0BB4-774C-BFC8-EA13E7A72B15}" srcId="{9E2CEBA9-E63A-6A47-BC8B-63F1592640A2}" destId="{D850E0F8-687C-4B4C-9B3F-F723D8FAFE4A}" srcOrd="0" destOrd="0" parTransId="{4B418FAD-C329-184B-A238-B1DCCF5A90C5}" sibTransId="{57C17B0D-CFC9-4C4B-8AB0-1BF17D05B722}"/>
    <dgm:cxn modelId="{1726F2C0-654F-9747-A310-5D1B839ED58A}" type="presParOf" srcId="{962CA2A1-ED62-BD46-A31C-1136DDB16110}" destId="{633CAD48-464D-7E47-BD51-B2E85FC70BA6}" srcOrd="0" destOrd="0" presId="urn:microsoft.com/office/officeart/2008/layout/VerticalCurvedList"/>
    <dgm:cxn modelId="{69739494-3300-4948-9A49-DD8EF1D2DD34}" type="presParOf" srcId="{633CAD48-464D-7E47-BD51-B2E85FC70BA6}" destId="{42BFFEE3-7743-B341-BDF3-4C946D97BF6F}" srcOrd="0" destOrd="0" presId="urn:microsoft.com/office/officeart/2008/layout/VerticalCurvedList"/>
    <dgm:cxn modelId="{1CC4E419-D1BD-914B-9610-AB30630921B6}" type="presParOf" srcId="{42BFFEE3-7743-B341-BDF3-4C946D97BF6F}" destId="{B72E7D6E-08E5-4C48-B321-12A5ACA5411C}" srcOrd="0" destOrd="0" presId="urn:microsoft.com/office/officeart/2008/layout/VerticalCurvedList"/>
    <dgm:cxn modelId="{B74C6D21-13FA-0642-8F3B-1DB53DED875E}" type="presParOf" srcId="{42BFFEE3-7743-B341-BDF3-4C946D97BF6F}" destId="{1405AC87-890B-AA46-B2D7-2AD69F158A2D}" srcOrd="1" destOrd="0" presId="urn:microsoft.com/office/officeart/2008/layout/VerticalCurvedList"/>
    <dgm:cxn modelId="{6BC29B8F-25CE-A045-8513-ADE7E3298334}" type="presParOf" srcId="{42BFFEE3-7743-B341-BDF3-4C946D97BF6F}" destId="{E0E9DA1F-8555-C54C-AA57-823C97C5EFD0}" srcOrd="2" destOrd="0" presId="urn:microsoft.com/office/officeart/2008/layout/VerticalCurvedList"/>
    <dgm:cxn modelId="{4657F2C0-E4EF-9A45-9E69-8AAC2F00411B}" type="presParOf" srcId="{42BFFEE3-7743-B341-BDF3-4C946D97BF6F}" destId="{66AC381E-717C-DF4A-A2A6-764B6F491714}" srcOrd="3" destOrd="0" presId="urn:microsoft.com/office/officeart/2008/layout/VerticalCurvedList"/>
    <dgm:cxn modelId="{79F12200-7E3C-EA41-9320-7DD95119FD70}" type="presParOf" srcId="{633CAD48-464D-7E47-BD51-B2E85FC70BA6}" destId="{1CAEA172-354A-8846-8B58-F834C576E69B}" srcOrd="1" destOrd="0" presId="urn:microsoft.com/office/officeart/2008/layout/VerticalCurvedList"/>
    <dgm:cxn modelId="{E56AD41E-4D9A-AF46-BD27-FB7A461DF6F9}" type="presParOf" srcId="{633CAD48-464D-7E47-BD51-B2E85FC70BA6}" destId="{9FB02DE4-E132-B846-AEE4-9DD3AE92038C}" srcOrd="2" destOrd="0" presId="urn:microsoft.com/office/officeart/2008/layout/VerticalCurvedList"/>
    <dgm:cxn modelId="{CA8D07C0-3454-B54F-A038-9BAC3B164192}" type="presParOf" srcId="{9FB02DE4-E132-B846-AEE4-9DD3AE92038C}" destId="{04E156E6-6757-B649-AB12-DC3ECBBD463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E2CEBA9-E63A-6A47-BC8B-63F1592640A2}" type="doc">
      <dgm:prSet loTypeId="urn:microsoft.com/office/officeart/2008/layout/VerticalCurv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850E0F8-687C-4B4C-9B3F-F723D8FAFE4A}">
      <dgm:prSet phldrT="[Texto]"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pPr algn="just"/>
          <a:r>
            <a:rPr lang="es-ES" sz="1800" b="1" dirty="0" smtClean="0">
              <a:solidFill>
                <a:srgbClr val="000000"/>
              </a:solidFill>
              <a:latin typeface="Arial"/>
              <a:cs typeface="Arial"/>
            </a:rPr>
            <a:t>En </a:t>
          </a:r>
          <a:r>
            <a:rPr lang="es-ES" sz="1800" b="1" dirty="0" err="1" smtClean="0">
              <a:solidFill>
                <a:srgbClr val="000000"/>
              </a:solidFill>
              <a:latin typeface="Arial"/>
              <a:cs typeface="Arial"/>
            </a:rPr>
            <a:t>intelixencia</a:t>
          </a:r>
          <a:r>
            <a:rPr lang="es-ES" sz="1800" b="1" dirty="0" smtClean="0">
              <a:solidFill>
                <a:srgbClr val="000000"/>
              </a:solidFill>
              <a:latin typeface="Arial"/>
              <a:cs typeface="Arial"/>
            </a:rPr>
            <a:t> social e emocional </a:t>
          </a:r>
          <a:endParaRPr lang="es-ES" sz="1800" b="1" dirty="0">
            <a:solidFill>
              <a:srgbClr val="000000"/>
            </a:solidFill>
            <a:latin typeface="Arial"/>
            <a:cs typeface="Arial"/>
          </a:endParaRPr>
        </a:p>
      </dgm:t>
    </dgm:pt>
    <dgm:pt modelId="{4B418FAD-C329-184B-A238-B1DCCF5A90C5}" type="parTrans" cxnId="{83CCFD94-0BB4-774C-BFC8-EA13E7A72B15}">
      <dgm:prSet/>
      <dgm:spPr/>
      <dgm:t>
        <a:bodyPr/>
        <a:lstStyle/>
        <a:p>
          <a:endParaRPr lang="es-ES"/>
        </a:p>
      </dgm:t>
    </dgm:pt>
    <dgm:pt modelId="{57C17B0D-CFC9-4C4B-8AB0-1BF17D05B722}" type="sibTrans" cxnId="{83CCFD94-0BB4-774C-BFC8-EA13E7A72B15}">
      <dgm:prSet/>
      <dgm:spPr/>
      <dgm:t>
        <a:bodyPr/>
        <a:lstStyle/>
        <a:p>
          <a:endParaRPr lang="es-ES"/>
        </a:p>
      </dgm:t>
    </dgm:pt>
    <dgm:pt modelId="{962CA2A1-ED62-BD46-A31C-1136DDB16110}" type="pres">
      <dgm:prSet presAssocID="{9E2CEBA9-E63A-6A47-BC8B-63F1592640A2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ES"/>
        </a:p>
      </dgm:t>
    </dgm:pt>
    <dgm:pt modelId="{633CAD48-464D-7E47-BD51-B2E85FC70BA6}" type="pres">
      <dgm:prSet presAssocID="{9E2CEBA9-E63A-6A47-BC8B-63F1592640A2}" presName="Name1" presStyleCnt="0"/>
      <dgm:spPr/>
    </dgm:pt>
    <dgm:pt modelId="{42BFFEE3-7743-B341-BDF3-4C946D97BF6F}" type="pres">
      <dgm:prSet presAssocID="{9E2CEBA9-E63A-6A47-BC8B-63F1592640A2}" presName="cycle" presStyleCnt="0"/>
      <dgm:spPr/>
    </dgm:pt>
    <dgm:pt modelId="{B72E7D6E-08E5-4C48-B321-12A5ACA5411C}" type="pres">
      <dgm:prSet presAssocID="{9E2CEBA9-E63A-6A47-BC8B-63F1592640A2}" presName="srcNode" presStyleLbl="node1" presStyleIdx="0" presStyleCnt="1"/>
      <dgm:spPr/>
    </dgm:pt>
    <dgm:pt modelId="{1405AC87-890B-AA46-B2D7-2AD69F158A2D}" type="pres">
      <dgm:prSet presAssocID="{9E2CEBA9-E63A-6A47-BC8B-63F1592640A2}" presName="conn" presStyleLbl="parChTrans1D2" presStyleIdx="0" presStyleCnt="1"/>
      <dgm:spPr/>
      <dgm:t>
        <a:bodyPr/>
        <a:lstStyle/>
        <a:p>
          <a:endParaRPr lang="es-ES"/>
        </a:p>
      </dgm:t>
    </dgm:pt>
    <dgm:pt modelId="{E0E9DA1F-8555-C54C-AA57-823C97C5EFD0}" type="pres">
      <dgm:prSet presAssocID="{9E2CEBA9-E63A-6A47-BC8B-63F1592640A2}" presName="extraNode" presStyleLbl="node1" presStyleIdx="0" presStyleCnt="1"/>
      <dgm:spPr/>
    </dgm:pt>
    <dgm:pt modelId="{66AC381E-717C-DF4A-A2A6-764B6F491714}" type="pres">
      <dgm:prSet presAssocID="{9E2CEBA9-E63A-6A47-BC8B-63F1592640A2}" presName="dstNode" presStyleLbl="node1" presStyleIdx="0" presStyleCnt="1"/>
      <dgm:spPr/>
    </dgm:pt>
    <dgm:pt modelId="{1CAEA172-354A-8846-8B58-F834C576E69B}" type="pres">
      <dgm:prSet presAssocID="{D850E0F8-687C-4B4C-9B3F-F723D8FAFE4A}" presName="text_1" presStyleLbl="node1" presStyleIdx="0" presStyleCnt="1" custScaleX="121560" custScaleY="34621" custLinFactNeighborX="3695" custLinFactNeighborY="-6320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FB02DE4-E132-B846-AEE4-9DD3AE92038C}" type="pres">
      <dgm:prSet presAssocID="{D850E0F8-687C-4B4C-9B3F-F723D8FAFE4A}" presName="accent_1" presStyleCnt="0"/>
      <dgm:spPr/>
    </dgm:pt>
    <dgm:pt modelId="{04E156E6-6757-B649-AB12-DC3ECBBD4639}" type="pres">
      <dgm:prSet presAssocID="{D850E0F8-687C-4B4C-9B3F-F723D8FAFE4A}" presName="accentRepeatNode" presStyleLbl="solidFgAcc1" presStyleIdx="0" presStyleCnt="1" custScaleX="52603" custScaleY="42527" custLinFactNeighborX="-1873" custLinFactNeighborY="-46348"/>
      <dgm:spPr>
        <a:solidFill>
          <a:srgbClr val="CCC1DA"/>
        </a:solidFill>
      </dgm:spPr>
      <dgm:t>
        <a:bodyPr/>
        <a:lstStyle/>
        <a:p>
          <a:endParaRPr lang="es-ES"/>
        </a:p>
      </dgm:t>
    </dgm:pt>
  </dgm:ptLst>
  <dgm:cxnLst>
    <dgm:cxn modelId="{6D31975A-ED21-4F45-9506-1AABFB142DED}" type="presOf" srcId="{D850E0F8-687C-4B4C-9B3F-F723D8FAFE4A}" destId="{1CAEA172-354A-8846-8B58-F834C576E69B}" srcOrd="0" destOrd="0" presId="urn:microsoft.com/office/officeart/2008/layout/VerticalCurvedList"/>
    <dgm:cxn modelId="{83CCFD94-0BB4-774C-BFC8-EA13E7A72B15}" srcId="{9E2CEBA9-E63A-6A47-BC8B-63F1592640A2}" destId="{D850E0F8-687C-4B4C-9B3F-F723D8FAFE4A}" srcOrd="0" destOrd="0" parTransId="{4B418FAD-C329-184B-A238-B1DCCF5A90C5}" sibTransId="{57C17B0D-CFC9-4C4B-8AB0-1BF17D05B722}"/>
    <dgm:cxn modelId="{6427B76B-4A08-9F41-AE6B-0FD173E79FCF}" type="presOf" srcId="{57C17B0D-CFC9-4C4B-8AB0-1BF17D05B722}" destId="{1405AC87-890B-AA46-B2D7-2AD69F158A2D}" srcOrd="0" destOrd="0" presId="urn:microsoft.com/office/officeart/2008/layout/VerticalCurvedList"/>
    <dgm:cxn modelId="{E7AE1F8F-B217-8445-A75D-4BDE11CB248B}" type="presOf" srcId="{9E2CEBA9-E63A-6A47-BC8B-63F1592640A2}" destId="{962CA2A1-ED62-BD46-A31C-1136DDB16110}" srcOrd="0" destOrd="0" presId="urn:microsoft.com/office/officeart/2008/layout/VerticalCurvedList"/>
    <dgm:cxn modelId="{CA9B6EA9-65E7-AC43-A5D2-C603F560B5B5}" type="presParOf" srcId="{962CA2A1-ED62-BD46-A31C-1136DDB16110}" destId="{633CAD48-464D-7E47-BD51-B2E85FC70BA6}" srcOrd="0" destOrd="0" presId="urn:microsoft.com/office/officeart/2008/layout/VerticalCurvedList"/>
    <dgm:cxn modelId="{833BFB8F-5ACF-1346-924B-E50466D2B640}" type="presParOf" srcId="{633CAD48-464D-7E47-BD51-B2E85FC70BA6}" destId="{42BFFEE3-7743-B341-BDF3-4C946D97BF6F}" srcOrd="0" destOrd="0" presId="urn:microsoft.com/office/officeart/2008/layout/VerticalCurvedList"/>
    <dgm:cxn modelId="{A6398E5E-6327-E749-A90C-6EE8694F4ECD}" type="presParOf" srcId="{42BFFEE3-7743-B341-BDF3-4C946D97BF6F}" destId="{B72E7D6E-08E5-4C48-B321-12A5ACA5411C}" srcOrd="0" destOrd="0" presId="urn:microsoft.com/office/officeart/2008/layout/VerticalCurvedList"/>
    <dgm:cxn modelId="{1B5AA239-FB3C-444B-8CFF-B2408ABE2F0A}" type="presParOf" srcId="{42BFFEE3-7743-B341-BDF3-4C946D97BF6F}" destId="{1405AC87-890B-AA46-B2D7-2AD69F158A2D}" srcOrd="1" destOrd="0" presId="urn:microsoft.com/office/officeart/2008/layout/VerticalCurvedList"/>
    <dgm:cxn modelId="{F2AB157B-A421-A346-B4BB-18B85F1E67D8}" type="presParOf" srcId="{42BFFEE3-7743-B341-BDF3-4C946D97BF6F}" destId="{E0E9DA1F-8555-C54C-AA57-823C97C5EFD0}" srcOrd="2" destOrd="0" presId="urn:microsoft.com/office/officeart/2008/layout/VerticalCurvedList"/>
    <dgm:cxn modelId="{C56F6FC3-8C4F-EC4F-9743-72E9B12D3C34}" type="presParOf" srcId="{42BFFEE3-7743-B341-BDF3-4C946D97BF6F}" destId="{66AC381E-717C-DF4A-A2A6-764B6F491714}" srcOrd="3" destOrd="0" presId="urn:microsoft.com/office/officeart/2008/layout/VerticalCurvedList"/>
    <dgm:cxn modelId="{E2E2806A-0D2B-E742-B448-785B97F3D45E}" type="presParOf" srcId="{633CAD48-464D-7E47-BD51-B2E85FC70BA6}" destId="{1CAEA172-354A-8846-8B58-F834C576E69B}" srcOrd="1" destOrd="0" presId="urn:microsoft.com/office/officeart/2008/layout/VerticalCurvedList"/>
    <dgm:cxn modelId="{9D5C5D1B-7B3B-A64E-8BCD-A6500F33A85B}" type="presParOf" srcId="{633CAD48-464D-7E47-BD51-B2E85FC70BA6}" destId="{9FB02DE4-E132-B846-AEE4-9DD3AE92038C}" srcOrd="2" destOrd="0" presId="urn:microsoft.com/office/officeart/2008/layout/VerticalCurvedList"/>
    <dgm:cxn modelId="{66F2E672-7FE1-FB4C-A026-4209D3B2DD08}" type="presParOf" srcId="{9FB02DE4-E132-B846-AEE4-9DD3AE92038C}" destId="{04E156E6-6757-B649-AB12-DC3ECBBD463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E2CEBA9-E63A-6A47-BC8B-63F1592640A2}" type="doc">
      <dgm:prSet loTypeId="urn:microsoft.com/office/officeart/2008/layout/VerticalCurv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850E0F8-687C-4B4C-9B3F-F723D8FAFE4A}">
      <dgm:prSet phldrT="[Texto]"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pPr algn="just"/>
          <a:r>
            <a:rPr lang="es-ES" sz="1800" b="1" dirty="0" smtClean="0">
              <a:solidFill>
                <a:srgbClr val="000000"/>
              </a:solidFill>
              <a:latin typeface="Arial"/>
              <a:cs typeface="Arial"/>
            </a:rPr>
            <a:t>Sobre o proceso mediador </a:t>
          </a:r>
          <a:endParaRPr lang="es-ES" sz="1800" b="1" dirty="0">
            <a:solidFill>
              <a:srgbClr val="000000"/>
            </a:solidFill>
            <a:latin typeface="Arial"/>
            <a:cs typeface="Arial"/>
          </a:endParaRPr>
        </a:p>
      </dgm:t>
    </dgm:pt>
    <dgm:pt modelId="{4B418FAD-C329-184B-A238-B1DCCF5A90C5}" type="parTrans" cxnId="{83CCFD94-0BB4-774C-BFC8-EA13E7A72B15}">
      <dgm:prSet/>
      <dgm:spPr/>
      <dgm:t>
        <a:bodyPr/>
        <a:lstStyle/>
        <a:p>
          <a:endParaRPr lang="es-ES"/>
        </a:p>
      </dgm:t>
    </dgm:pt>
    <dgm:pt modelId="{57C17B0D-CFC9-4C4B-8AB0-1BF17D05B722}" type="sibTrans" cxnId="{83CCFD94-0BB4-774C-BFC8-EA13E7A72B15}">
      <dgm:prSet/>
      <dgm:spPr/>
      <dgm:t>
        <a:bodyPr/>
        <a:lstStyle/>
        <a:p>
          <a:endParaRPr lang="es-ES"/>
        </a:p>
      </dgm:t>
    </dgm:pt>
    <dgm:pt modelId="{962CA2A1-ED62-BD46-A31C-1136DDB16110}" type="pres">
      <dgm:prSet presAssocID="{9E2CEBA9-E63A-6A47-BC8B-63F1592640A2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ES"/>
        </a:p>
      </dgm:t>
    </dgm:pt>
    <dgm:pt modelId="{633CAD48-464D-7E47-BD51-B2E85FC70BA6}" type="pres">
      <dgm:prSet presAssocID="{9E2CEBA9-E63A-6A47-BC8B-63F1592640A2}" presName="Name1" presStyleCnt="0"/>
      <dgm:spPr/>
    </dgm:pt>
    <dgm:pt modelId="{42BFFEE3-7743-B341-BDF3-4C946D97BF6F}" type="pres">
      <dgm:prSet presAssocID="{9E2CEBA9-E63A-6A47-BC8B-63F1592640A2}" presName="cycle" presStyleCnt="0"/>
      <dgm:spPr/>
    </dgm:pt>
    <dgm:pt modelId="{B72E7D6E-08E5-4C48-B321-12A5ACA5411C}" type="pres">
      <dgm:prSet presAssocID="{9E2CEBA9-E63A-6A47-BC8B-63F1592640A2}" presName="srcNode" presStyleLbl="node1" presStyleIdx="0" presStyleCnt="1"/>
      <dgm:spPr/>
    </dgm:pt>
    <dgm:pt modelId="{1405AC87-890B-AA46-B2D7-2AD69F158A2D}" type="pres">
      <dgm:prSet presAssocID="{9E2CEBA9-E63A-6A47-BC8B-63F1592640A2}" presName="conn" presStyleLbl="parChTrans1D2" presStyleIdx="0" presStyleCnt="1"/>
      <dgm:spPr/>
      <dgm:t>
        <a:bodyPr/>
        <a:lstStyle/>
        <a:p>
          <a:endParaRPr lang="es-ES"/>
        </a:p>
      </dgm:t>
    </dgm:pt>
    <dgm:pt modelId="{E0E9DA1F-8555-C54C-AA57-823C97C5EFD0}" type="pres">
      <dgm:prSet presAssocID="{9E2CEBA9-E63A-6A47-BC8B-63F1592640A2}" presName="extraNode" presStyleLbl="node1" presStyleIdx="0" presStyleCnt="1"/>
      <dgm:spPr/>
    </dgm:pt>
    <dgm:pt modelId="{66AC381E-717C-DF4A-A2A6-764B6F491714}" type="pres">
      <dgm:prSet presAssocID="{9E2CEBA9-E63A-6A47-BC8B-63F1592640A2}" presName="dstNode" presStyleLbl="node1" presStyleIdx="0" presStyleCnt="1"/>
      <dgm:spPr/>
    </dgm:pt>
    <dgm:pt modelId="{1CAEA172-354A-8846-8B58-F834C576E69B}" type="pres">
      <dgm:prSet presAssocID="{D850E0F8-687C-4B4C-9B3F-F723D8FAFE4A}" presName="text_1" presStyleLbl="node1" presStyleIdx="0" presStyleCnt="1" custScaleY="20388" custLinFactNeighborX="3695" custLinFactNeighborY="-6320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FB02DE4-E132-B846-AEE4-9DD3AE92038C}" type="pres">
      <dgm:prSet presAssocID="{D850E0F8-687C-4B4C-9B3F-F723D8FAFE4A}" presName="accent_1" presStyleCnt="0"/>
      <dgm:spPr/>
    </dgm:pt>
    <dgm:pt modelId="{04E156E6-6757-B649-AB12-DC3ECBBD4639}" type="pres">
      <dgm:prSet presAssocID="{D850E0F8-687C-4B4C-9B3F-F723D8FAFE4A}" presName="accentRepeatNode" presStyleLbl="solidFgAcc1" presStyleIdx="0" presStyleCnt="1" custScaleX="69854" custScaleY="49082" custLinFactNeighborX="-1405" custLinFactNeighborY="-35580"/>
      <dgm:spPr>
        <a:solidFill>
          <a:srgbClr val="CCC1DA"/>
        </a:solidFill>
      </dgm:spPr>
      <dgm:t>
        <a:bodyPr/>
        <a:lstStyle/>
        <a:p>
          <a:endParaRPr lang="es-ES"/>
        </a:p>
      </dgm:t>
    </dgm:pt>
  </dgm:ptLst>
  <dgm:cxnLst>
    <dgm:cxn modelId="{219396F8-F94D-D940-8C82-02F1A5290EB2}" type="presOf" srcId="{9E2CEBA9-E63A-6A47-BC8B-63F1592640A2}" destId="{962CA2A1-ED62-BD46-A31C-1136DDB16110}" srcOrd="0" destOrd="0" presId="urn:microsoft.com/office/officeart/2008/layout/VerticalCurvedList"/>
    <dgm:cxn modelId="{11264656-82ED-E245-8B83-685C1B90F0E5}" type="presOf" srcId="{57C17B0D-CFC9-4C4B-8AB0-1BF17D05B722}" destId="{1405AC87-890B-AA46-B2D7-2AD69F158A2D}" srcOrd="0" destOrd="0" presId="urn:microsoft.com/office/officeart/2008/layout/VerticalCurvedList"/>
    <dgm:cxn modelId="{83CCFD94-0BB4-774C-BFC8-EA13E7A72B15}" srcId="{9E2CEBA9-E63A-6A47-BC8B-63F1592640A2}" destId="{D850E0F8-687C-4B4C-9B3F-F723D8FAFE4A}" srcOrd="0" destOrd="0" parTransId="{4B418FAD-C329-184B-A238-B1DCCF5A90C5}" sibTransId="{57C17B0D-CFC9-4C4B-8AB0-1BF17D05B722}"/>
    <dgm:cxn modelId="{B060C9F5-049C-B049-B8A3-924E2BBD17B5}" type="presOf" srcId="{D850E0F8-687C-4B4C-9B3F-F723D8FAFE4A}" destId="{1CAEA172-354A-8846-8B58-F834C576E69B}" srcOrd="0" destOrd="0" presId="urn:microsoft.com/office/officeart/2008/layout/VerticalCurvedList"/>
    <dgm:cxn modelId="{0F760EC6-CFFB-6C45-B804-64E17467BC8E}" type="presParOf" srcId="{962CA2A1-ED62-BD46-A31C-1136DDB16110}" destId="{633CAD48-464D-7E47-BD51-B2E85FC70BA6}" srcOrd="0" destOrd="0" presId="urn:microsoft.com/office/officeart/2008/layout/VerticalCurvedList"/>
    <dgm:cxn modelId="{AA0201A1-7044-BD4A-8FC1-8FDC87BE1110}" type="presParOf" srcId="{633CAD48-464D-7E47-BD51-B2E85FC70BA6}" destId="{42BFFEE3-7743-B341-BDF3-4C946D97BF6F}" srcOrd="0" destOrd="0" presId="urn:microsoft.com/office/officeart/2008/layout/VerticalCurvedList"/>
    <dgm:cxn modelId="{C06063C3-A5F7-1547-9C41-4D7404833399}" type="presParOf" srcId="{42BFFEE3-7743-B341-BDF3-4C946D97BF6F}" destId="{B72E7D6E-08E5-4C48-B321-12A5ACA5411C}" srcOrd="0" destOrd="0" presId="urn:microsoft.com/office/officeart/2008/layout/VerticalCurvedList"/>
    <dgm:cxn modelId="{04BFE985-EDD5-2543-A10C-F93C83B3233F}" type="presParOf" srcId="{42BFFEE3-7743-B341-BDF3-4C946D97BF6F}" destId="{1405AC87-890B-AA46-B2D7-2AD69F158A2D}" srcOrd="1" destOrd="0" presId="urn:microsoft.com/office/officeart/2008/layout/VerticalCurvedList"/>
    <dgm:cxn modelId="{A81F4014-6001-5B46-BA64-2F80CEF5D3F6}" type="presParOf" srcId="{42BFFEE3-7743-B341-BDF3-4C946D97BF6F}" destId="{E0E9DA1F-8555-C54C-AA57-823C97C5EFD0}" srcOrd="2" destOrd="0" presId="urn:microsoft.com/office/officeart/2008/layout/VerticalCurvedList"/>
    <dgm:cxn modelId="{2B8DF493-6578-A946-9B5B-71605D4A3176}" type="presParOf" srcId="{42BFFEE3-7743-B341-BDF3-4C946D97BF6F}" destId="{66AC381E-717C-DF4A-A2A6-764B6F491714}" srcOrd="3" destOrd="0" presId="urn:microsoft.com/office/officeart/2008/layout/VerticalCurvedList"/>
    <dgm:cxn modelId="{C4A133FC-7E87-224C-8492-FCCE90809A66}" type="presParOf" srcId="{633CAD48-464D-7E47-BD51-B2E85FC70BA6}" destId="{1CAEA172-354A-8846-8B58-F834C576E69B}" srcOrd="1" destOrd="0" presId="urn:microsoft.com/office/officeart/2008/layout/VerticalCurvedList"/>
    <dgm:cxn modelId="{A4F43346-E55A-0B48-ACFC-59B52B2B7F4D}" type="presParOf" srcId="{633CAD48-464D-7E47-BD51-B2E85FC70BA6}" destId="{9FB02DE4-E132-B846-AEE4-9DD3AE92038C}" srcOrd="2" destOrd="0" presId="urn:microsoft.com/office/officeart/2008/layout/VerticalCurvedList"/>
    <dgm:cxn modelId="{EE584889-906F-974C-A304-E6501CF322D2}" type="presParOf" srcId="{9FB02DE4-E132-B846-AEE4-9DD3AE92038C}" destId="{04E156E6-6757-B649-AB12-DC3ECBBD463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05AC87-890B-AA46-B2D7-2AD69F158A2D}">
      <dsp:nvSpPr>
        <dsp:cNvPr id="0" name=""/>
        <dsp:cNvSpPr/>
      </dsp:nvSpPr>
      <dsp:spPr>
        <a:xfrm>
          <a:off x="-4594335" y="-704407"/>
          <a:ext cx="5472816" cy="5472816"/>
        </a:xfrm>
        <a:prstGeom prst="blockArc">
          <a:avLst>
            <a:gd name="adj1" fmla="val 18900000"/>
            <a:gd name="adj2" fmla="val 2700000"/>
            <a:gd name="adj3" fmla="val 395"/>
          </a:avLst>
        </a:pr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AEA172-354A-8846-8B58-F834C576E69B}">
      <dsp:nvSpPr>
        <dsp:cNvPr id="0" name=""/>
        <dsp:cNvSpPr/>
      </dsp:nvSpPr>
      <dsp:spPr>
        <a:xfrm>
          <a:off x="564979" y="406400"/>
          <a:ext cx="5475833" cy="812800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5160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err="1" smtClean="0">
              <a:solidFill>
                <a:srgbClr val="000000"/>
              </a:solidFill>
              <a:latin typeface="Arial"/>
              <a:cs typeface="Arial"/>
            </a:rPr>
            <a:t>Proposta</a:t>
          </a:r>
          <a:r>
            <a:rPr lang="es-ES" sz="1800" b="1" kern="1200" dirty="0" smtClean="0">
              <a:solidFill>
                <a:srgbClr val="000000"/>
              </a:solidFill>
              <a:latin typeface="Arial"/>
              <a:cs typeface="Arial"/>
            </a:rPr>
            <a:t> das tres listas</a:t>
          </a:r>
          <a:endParaRPr lang="es-ES" sz="1800" b="1" kern="1200" dirty="0">
            <a:solidFill>
              <a:srgbClr val="000000"/>
            </a:solidFill>
            <a:latin typeface="Arial"/>
            <a:cs typeface="Arial"/>
          </a:endParaRPr>
        </a:p>
      </dsp:txBody>
      <dsp:txXfrm>
        <a:off x="564979" y="406400"/>
        <a:ext cx="5475833" cy="812800"/>
      </dsp:txXfrm>
    </dsp:sp>
    <dsp:sp modelId="{04E156E6-6757-B649-AB12-DC3ECBBD4639}">
      <dsp:nvSpPr>
        <dsp:cNvPr id="0" name=""/>
        <dsp:cNvSpPr/>
      </dsp:nvSpPr>
      <dsp:spPr>
        <a:xfrm>
          <a:off x="56979" y="304800"/>
          <a:ext cx="1016000" cy="1016000"/>
        </a:xfrm>
        <a:prstGeom prst="ellipse">
          <a:avLst/>
        </a:prstGeom>
        <a:solidFill>
          <a:schemeClr val="accent3">
            <a:lumMod val="40000"/>
            <a:lumOff val="6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2BBD0C-1AA5-2145-81D3-2992775DFD4C}">
      <dsp:nvSpPr>
        <dsp:cNvPr id="0" name=""/>
        <dsp:cNvSpPr/>
      </dsp:nvSpPr>
      <dsp:spPr>
        <a:xfrm>
          <a:off x="860432" y="1625599"/>
          <a:ext cx="5180380" cy="812800"/>
        </a:xfrm>
        <a:prstGeom prst="rect">
          <a:avLst/>
        </a:prstGeom>
        <a:solidFill>
          <a:srgbClr val="DBEEF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5160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solidFill>
                <a:srgbClr val="000000"/>
              </a:solidFill>
              <a:latin typeface="Arial"/>
              <a:cs typeface="Arial"/>
            </a:rPr>
            <a:t>Entrevista</a:t>
          </a:r>
          <a:r>
            <a:rPr lang="es-ES" sz="1800" b="1" kern="1200" baseline="0" dirty="0" smtClean="0">
              <a:solidFill>
                <a:srgbClr val="000000"/>
              </a:solidFill>
              <a:latin typeface="Arial"/>
              <a:cs typeface="Arial"/>
            </a:rPr>
            <a:t> individualizada </a:t>
          </a:r>
          <a:r>
            <a:rPr lang="es-ES" sz="1800" b="1" kern="1200" baseline="0" dirty="0" smtClean="0">
              <a:solidFill>
                <a:srgbClr val="000000"/>
              </a:solidFill>
              <a:latin typeface="Arial"/>
              <a:cs typeface="Arial"/>
            </a:rPr>
            <a:t>os/as candidatos/as seleccionados/as</a:t>
          </a:r>
          <a:endParaRPr lang="es-ES" sz="1800" b="1" kern="1200" dirty="0">
            <a:solidFill>
              <a:srgbClr val="000000"/>
            </a:solidFill>
            <a:latin typeface="Arial"/>
            <a:cs typeface="Arial"/>
          </a:endParaRPr>
        </a:p>
      </dsp:txBody>
      <dsp:txXfrm>
        <a:off x="860432" y="1625599"/>
        <a:ext cx="5180380" cy="812800"/>
      </dsp:txXfrm>
    </dsp:sp>
    <dsp:sp modelId="{45BC7324-035B-B941-A032-2D2CE9E6C7B9}">
      <dsp:nvSpPr>
        <dsp:cNvPr id="0" name=""/>
        <dsp:cNvSpPr/>
      </dsp:nvSpPr>
      <dsp:spPr>
        <a:xfrm>
          <a:off x="352432" y="1523999"/>
          <a:ext cx="1016000" cy="1016000"/>
        </a:xfrm>
        <a:prstGeom prst="ellipse">
          <a:avLst/>
        </a:prstGeom>
        <a:solidFill>
          <a:srgbClr val="D7E4BD"/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7729BA-D2C1-5D4C-81DB-375DDAE2AE42}">
      <dsp:nvSpPr>
        <dsp:cNvPr id="0" name=""/>
        <dsp:cNvSpPr/>
      </dsp:nvSpPr>
      <dsp:spPr>
        <a:xfrm>
          <a:off x="564979" y="2844800"/>
          <a:ext cx="5475833" cy="812800"/>
        </a:xfrm>
        <a:prstGeom prst="rect">
          <a:avLst/>
        </a:prstGeom>
        <a:solidFill>
          <a:srgbClr val="DBEEF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5160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solidFill>
                <a:srgbClr val="000000"/>
              </a:solidFill>
              <a:latin typeface="Arial"/>
              <a:cs typeface="Arial"/>
            </a:rPr>
            <a:t>Compromiso</a:t>
          </a:r>
          <a:r>
            <a:rPr lang="es-ES" sz="1800" b="1" kern="1200" baseline="0" dirty="0" smtClean="0">
              <a:solidFill>
                <a:srgbClr val="000000"/>
              </a:solidFill>
              <a:latin typeface="Arial"/>
              <a:cs typeface="Arial"/>
            </a:rPr>
            <a:t> </a:t>
          </a:r>
          <a:r>
            <a:rPr lang="es-ES" sz="1800" b="1" kern="1200" baseline="0" dirty="0" err="1" smtClean="0">
              <a:solidFill>
                <a:srgbClr val="000000"/>
              </a:solidFill>
              <a:latin typeface="Arial"/>
              <a:cs typeface="Arial"/>
            </a:rPr>
            <a:t>co</a:t>
          </a:r>
          <a:r>
            <a:rPr lang="es-ES" sz="1800" b="1" kern="1200" baseline="0" dirty="0" smtClean="0">
              <a:solidFill>
                <a:srgbClr val="000000"/>
              </a:solidFill>
              <a:latin typeface="Arial"/>
              <a:cs typeface="Arial"/>
            </a:rPr>
            <a:t> </a:t>
          </a:r>
          <a:r>
            <a:rPr lang="es-ES" sz="1800" b="1" kern="1200" baseline="0" dirty="0" err="1" smtClean="0">
              <a:solidFill>
                <a:srgbClr val="000000"/>
              </a:solidFill>
              <a:latin typeface="Arial"/>
              <a:cs typeface="Arial"/>
            </a:rPr>
            <a:t>servizo</a:t>
          </a:r>
          <a:r>
            <a:rPr lang="es-ES" sz="1800" b="1" kern="1200" baseline="0" dirty="0" smtClean="0">
              <a:solidFill>
                <a:srgbClr val="000000"/>
              </a:solidFill>
              <a:latin typeface="Arial"/>
              <a:cs typeface="Arial"/>
            </a:rPr>
            <a:t> de mediación</a:t>
          </a:r>
          <a:endParaRPr lang="es-ES" sz="1800" b="1" kern="1200" dirty="0">
            <a:solidFill>
              <a:srgbClr val="000000"/>
            </a:solidFill>
            <a:latin typeface="Arial"/>
            <a:cs typeface="Arial"/>
          </a:endParaRPr>
        </a:p>
      </dsp:txBody>
      <dsp:txXfrm>
        <a:off x="564979" y="2844800"/>
        <a:ext cx="5475833" cy="812800"/>
      </dsp:txXfrm>
    </dsp:sp>
    <dsp:sp modelId="{D7C75EF6-2945-334C-87DF-27A283BE4B8E}">
      <dsp:nvSpPr>
        <dsp:cNvPr id="0" name=""/>
        <dsp:cNvSpPr/>
      </dsp:nvSpPr>
      <dsp:spPr>
        <a:xfrm>
          <a:off x="56979" y="2743200"/>
          <a:ext cx="1016000" cy="1016000"/>
        </a:xfrm>
        <a:prstGeom prst="ellipse">
          <a:avLst/>
        </a:prstGeom>
        <a:solidFill>
          <a:srgbClr val="D7E4BD"/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05AC87-890B-AA46-B2D7-2AD69F158A2D}">
      <dsp:nvSpPr>
        <dsp:cNvPr id="0" name=""/>
        <dsp:cNvSpPr/>
      </dsp:nvSpPr>
      <dsp:spPr>
        <a:xfrm>
          <a:off x="-4594335" y="-704407"/>
          <a:ext cx="5472816" cy="5472816"/>
        </a:xfrm>
        <a:prstGeom prst="blockArc">
          <a:avLst>
            <a:gd name="adj1" fmla="val 18900000"/>
            <a:gd name="adj2" fmla="val 2700000"/>
            <a:gd name="adj3" fmla="val 395"/>
          </a:avLst>
        </a:pr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AEA172-354A-8846-8B58-F834C576E69B}">
      <dsp:nvSpPr>
        <dsp:cNvPr id="0" name=""/>
        <dsp:cNvSpPr/>
      </dsp:nvSpPr>
      <dsp:spPr>
        <a:xfrm>
          <a:off x="564979" y="406400"/>
          <a:ext cx="5475833" cy="812800"/>
        </a:xfrm>
        <a:prstGeom prst="rect">
          <a:avLst/>
        </a:prstGeom>
        <a:solidFill>
          <a:schemeClr val="accent3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5160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solidFill>
                <a:srgbClr val="000000"/>
              </a:solidFill>
              <a:latin typeface="Arial"/>
              <a:cs typeface="Arial"/>
            </a:rPr>
            <a:t>En comunicación</a:t>
          </a:r>
          <a:endParaRPr lang="es-ES" sz="1800" b="1" kern="1200" dirty="0">
            <a:solidFill>
              <a:srgbClr val="000000"/>
            </a:solidFill>
            <a:latin typeface="Arial"/>
            <a:cs typeface="Arial"/>
          </a:endParaRPr>
        </a:p>
      </dsp:txBody>
      <dsp:txXfrm>
        <a:off x="564979" y="406400"/>
        <a:ext cx="5475833" cy="812800"/>
      </dsp:txXfrm>
    </dsp:sp>
    <dsp:sp modelId="{04E156E6-6757-B649-AB12-DC3ECBBD4639}">
      <dsp:nvSpPr>
        <dsp:cNvPr id="0" name=""/>
        <dsp:cNvSpPr/>
      </dsp:nvSpPr>
      <dsp:spPr>
        <a:xfrm>
          <a:off x="56979" y="304800"/>
          <a:ext cx="1016000" cy="1016000"/>
        </a:xfrm>
        <a:prstGeom prst="ellipse">
          <a:avLst/>
        </a:prstGeom>
        <a:solidFill>
          <a:srgbClr val="CCC1DA"/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FBCFEC-8033-FD4B-BE90-CD5E3014AEE8}">
      <dsp:nvSpPr>
        <dsp:cNvPr id="0" name=""/>
        <dsp:cNvSpPr/>
      </dsp:nvSpPr>
      <dsp:spPr>
        <a:xfrm>
          <a:off x="860432" y="1625599"/>
          <a:ext cx="5180380" cy="812800"/>
        </a:xfrm>
        <a:prstGeom prst="rect">
          <a:avLst/>
        </a:prstGeom>
        <a:solidFill>
          <a:srgbClr val="D7E4BD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5160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solidFill>
                <a:srgbClr val="000000"/>
              </a:solidFill>
              <a:latin typeface="Arial"/>
              <a:cs typeface="Arial"/>
            </a:rPr>
            <a:t>En</a:t>
          </a:r>
          <a:r>
            <a:rPr lang="es-ES" sz="1800" b="1" kern="1200" baseline="0" dirty="0" smtClean="0">
              <a:solidFill>
                <a:srgbClr val="000000"/>
              </a:solidFill>
              <a:latin typeface="Arial"/>
              <a:cs typeface="Arial"/>
            </a:rPr>
            <a:t> </a:t>
          </a:r>
          <a:r>
            <a:rPr lang="es-ES" sz="1800" b="1" kern="1200" baseline="0" dirty="0" err="1" smtClean="0">
              <a:solidFill>
                <a:srgbClr val="000000"/>
              </a:solidFill>
              <a:latin typeface="Arial"/>
              <a:cs typeface="Arial"/>
            </a:rPr>
            <a:t>intelixencia</a:t>
          </a:r>
          <a:r>
            <a:rPr lang="es-ES" sz="1800" b="1" kern="1200" baseline="0" dirty="0" smtClean="0">
              <a:solidFill>
                <a:srgbClr val="000000"/>
              </a:solidFill>
              <a:latin typeface="Arial"/>
              <a:cs typeface="Arial"/>
            </a:rPr>
            <a:t> social e emocional</a:t>
          </a:r>
          <a:endParaRPr lang="es-ES" sz="1800" b="1" kern="1200" dirty="0">
            <a:solidFill>
              <a:srgbClr val="000000"/>
            </a:solidFill>
            <a:latin typeface="Arial"/>
            <a:cs typeface="Arial"/>
          </a:endParaRPr>
        </a:p>
      </dsp:txBody>
      <dsp:txXfrm>
        <a:off x="860432" y="1625599"/>
        <a:ext cx="5180380" cy="812800"/>
      </dsp:txXfrm>
    </dsp:sp>
    <dsp:sp modelId="{D7C75EF6-2945-334C-87DF-27A283BE4B8E}">
      <dsp:nvSpPr>
        <dsp:cNvPr id="0" name=""/>
        <dsp:cNvSpPr/>
      </dsp:nvSpPr>
      <dsp:spPr>
        <a:xfrm>
          <a:off x="352432" y="1523999"/>
          <a:ext cx="1016000" cy="1016000"/>
        </a:xfrm>
        <a:prstGeom prst="ellipse">
          <a:avLst/>
        </a:prstGeom>
        <a:solidFill>
          <a:srgbClr val="CCC1DA"/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B1DE39-991E-7F43-B4D6-AC185F8A9F54}">
      <dsp:nvSpPr>
        <dsp:cNvPr id="0" name=""/>
        <dsp:cNvSpPr/>
      </dsp:nvSpPr>
      <dsp:spPr>
        <a:xfrm>
          <a:off x="564979" y="2844800"/>
          <a:ext cx="5475833" cy="812800"/>
        </a:xfrm>
        <a:prstGeom prst="rect">
          <a:avLst/>
        </a:prstGeom>
        <a:solidFill>
          <a:srgbClr val="D7E4BD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5160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solidFill>
                <a:srgbClr val="000000"/>
              </a:solidFill>
              <a:latin typeface="Arial"/>
              <a:cs typeface="Arial"/>
            </a:rPr>
            <a:t>Sobre o proceso mediador</a:t>
          </a:r>
          <a:endParaRPr lang="es-ES" sz="1800" b="1" kern="1200" dirty="0">
            <a:solidFill>
              <a:srgbClr val="000000"/>
            </a:solidFill>
            <a:latin typeface="Arial"/>
            <a:cs typeface="Arial"/>
          </a:endParaRPr>
        </a:p>
      </dsp:txBody>
      <dsp:txXfrm>
        <a:off x="564979" y="2844800"/>
        <a:ext cx="5475833" cy="812800"/>
      </dsp:txXfrm>
    </dsp:sp>
    <dsp:sp modelId="{12F85D78-E1D1-1549-ABBD-6843CF006C60}">
      <dsp:nvSpPr>
        <dsp:cNvPr id="0" name=""/>
        <dsp:cNvSpPr/>
      </dsp:nvSpPr>
      <dsp:spPr>
        <a:xfrm>
          <a:off x="56979" y="2743200"/>
          <a:ext cx="1016000" cy="1016000"/>
        </a:xfrm>
        <a:prstGeom prst="ellipse">
          <a:avLst/>
        </a:prstGeom>
        <a:solidFill>
          <a:schemeClr val="accent4">
            <a:lumMod val="40000"/>
            <a:lumOff val="6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05AC87-890B-AA46-B2D7-2AD69F158A2D}">
      <dsp:nvSpPr>
        <dsp:cNvPr id="0" name=""/>
        <dsp:cNvSpPr/>
      </dsp:nvSpPr>
      <dsp:spPr>
        <a:xfrm>
          <a:off x="-4414173" y="-704408"/>
          <a:ext cx="5472816" cy="5472816"/>
        </a:xfrm>
        <a:prstGeom prst="blockArc">
          <a:avLst>
            <a:gd name="adj1" fmla="val 18900000"/>
            <a:gd name="adj2" fmla="val 2700000"/>
            <a:gd name="adj3" fmla="val 395"/>
          </a:avLst>
        </a:pr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AEA172-354A-8846-8B58-F834C576E69B}">
      <dsp:nvSpPr>
        <dsp:cNvPr id="0" name=""/>
        <dsp:cNvSpPr/>
      </dsp:nvSpPr>
      <dsp:spPr>
        <a:xfrm>
          <a:off x="1200215" y="622530"/>
          <a:ext cx="4895773" cy="391523"/>
        </a:xfrm>
        <a:prstGeom prst="rect">
          <a:avLst/>
        </a:prstGeom>
        <a:solidFill>
          <a:schemeClr val="accent3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12900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solidFill>
                <a:srgbClr val="000000"/>
              </a:solidFill>
              <a:latin typeface="Arial"/>
              <a:cs typeface="Arial"/>
            </a:rPr>
            <a:t>En comunicación </a:t>
          </a:r>
          <a:endParaRPr lang="es-ES" sz="1800" b="1" kern="1200" dirty="0">
            <a:solidFill>
              <a:srgbClr val="000000"/>
            </a:solidFill>
            <a:latin typeface="Arial"/>
            <a:cs typeface="Arial"/>
          </a:endParaRPr>
        </a:p>
      </dsp:txBody>
      <dsp:txXfrm>
        <a:off x="1200215" y="622530"/>
        <a:ext cx="4895773" cy="391523"/>
      </dsp:txXfrm>
    </dsp:sp>
    <dsp:sp modelId="{04E156E6-6757-B649-AB12-DC3ECBBD4639}">
      <dsp:nvSpPr>
        <dsp:cNvPr id="0" name=""/>
        <dsp:cNvSpPr/>
      </dsp:nvSpPr>
      <dsp:spPr>
        <a:xfrm>
          <a:off x="147183" y="588823"/>
          <a:ext cx="1676812" cy="1178190"/>
        </a:xfrm>
        <a:prstGeom prst="ellipse">
          <a:avLst/>
        </a:prstGeom>
        <a:solidFill>
          <a:srgbClr val="CCC1DA"/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05AC87-890B-AA46-B2D7-2AD69F158A2D}">
      <dsp:nvSpPr>
        <dsp:cNvPr id="0" name=""/>
        <dsp:cNvSpPr/>
      </dsp:nvSpPr>
      <dsp:spPr>
        <a:xfrm>
          <a:off x="-4705275" y="-704408"/>
          <a:ext cx="5472816" cy="5472816"/>
        </a:xfrm>
        <a:prstGeom prst="blockArc">
          <a:avLst>
            <a:gd name="adj1" fmla="val 18900000"/>
            <a:gd name="adj2" fmla="val 2700000"/>
            <a:gd name="adj3" fmla="val 395"/>
          </a:avLst>
        </a:pr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AEA172-354A-8846-8B58-F834C576E69B}">
      <dsp:nvSpPr>
        <dsp:cNvPr id="0" name=""/>
        <dsp:cNvSpPr/>
      </dsp:nvSpPr>
      <dsp:spPr>
        <a:xfrm>
          <a:off x="200450" y="485867"/>
          <a:ext cx="5951301" cy="664848"/>
        </a:xfrm>
        <a:prstGeom prst="rect">
          <a:avLst/>
        </a:prstGeom>
        <a:solidFill>
          <a:schemeClr val="accent3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12900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solidFill>
                <a:srgbClr val="000000"/>
              </a:solidFill>
              <a:latin typeface="Arial"/>
              <a:cs typeface="Arial"/>
            </a:rPr>
            <a:t>En </a:t>
          </a:r>
          <a:r>
            <a:rPr lang="es-ES" sz="1800" b="1" kern="1200" dirty="0" err="1" smtClean="0">
              <a:solidFill>
                <a:srgbClr val="000000"/>
              </a:solidFill>
              <a:latin typeface="Arial"/>
              <a:cs typeface="Arial"/>
            </a:rPr>
            <a:t>intelixencia</a:t>
          </a:r>
          <a:r>
            <a:rPr lang="es-ES" sz="1800" b="1" kern="1200" dirty="0" smtClean="0">
              <a:solidFill>
                <a:srgbClr val="000000"/>
              </a:solidFill>
              <a:latin typeface="Arial"/>
              <a:cs typeface="Arial"/>
            </a:rPr>
            <a:t> social e emocional </a:t>
          </a:r>
          <a:endParaRPr lang="es-ES" sz="1800" b="1" kern="1200" dirty="0">
            <a:solidFill>
              <a:srgbClr val="000000"/>
            </a:solidFill>
            <a:latin typeface="Arial"/>
            <a:cs typeface="Arial"/>
          </a:endParaRPr>
        </a:p>
      </dsp:txBody>
      <dsp:txXfrm>
        <a:off x="200450" y="485867"/>
        <a:ext cx="5951301" cy="664848"/>
      </dsp:txXfrm>
    </dsp:sp>
    <dsp:sp modelId="{04E156E6-6757-B649-AB12-DC3ECBBD4639}">
      <dsp:nvSpPr>
        <dsp:cNvPr id="0" name=""/>
        <dsp:cNvSpPr/>
      </dsp:nvSpPr>
      <dsp:spPr>
        <a:xfrm>
          <a:off x="51899" y="409017"/>
          <a:ext cx="1262710" cy="1020840"/>
        </a:xfrm>
        <a:prstGeom prst="ellipse">
          <a:avLst/>
        </a:prstGeom>
        <a:solidFill>
          <a:srgbClr val="CCC1DA"/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05AC87-890B-AA46-B2D7-2AD69F158A2D}">
      <dsp:nvSpPr>
        <dsp:cNvPr id="0" name=""/>
        <dsp:cNvSpPr/>
      </dsp:nvSpPr>
      <dsp:spPr>
        <a:xfrm>
          <a:off x="-4414173" y="-704408"/>
          <a:ext cx="5472816" cy="5472816"/>
        </a:xfrm>
        <a:prstGeom prst="blockArc">
          <a:avLst>
            <a:gd name="adj1" fmla="val 18900000"/>
            <a:gd name="adj2" fmla="val 2700000"/>
            <a:gd name="adj3" fmla="val 395"/>
          </a:avLst>
        </a:pr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AEA172-354A-8846-8B58-F834C576E69B}">
      <dsp:nvSpPr>
        <dsp:cNvPr id="0" name=""/>
        <dsp:cNvSpPr/>
      </dsp:nvSpPr>
      <dsp:spPr>
        <a:xfrm>
          <a:off x="1200215" y="622530"/>
          <a:ext cx="4895773" cy="391523"/>
        </a:xfrm>
        <a:prstGeom prst="rect">
          <a:avLst/>
        </a:prstGeom>
        <a:solidFill>
          <a:schemeClr val="accent3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12900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solidFill>
                <a:srgbClr val="000000"/>
              </a:solidFill>
              <a:latin typeface="Arial"/>
              <a:cs typeface="Arial"/>
            </a:rPr>
            <a:t>Sobre o proceso mediador </a:t>
          </a:r>
          <a:endParaRPr lang="es-ES" sz="1800" b="1" kern="1200" dirty="0">
            <a:solidFill>
              <a:srgbClr val="000000"/>
            </a:solidFill>
            <a:latin typeface="Arial"/>
            <a:cs typeface="Arial"/>
          </a:endParaRPr>
        </a:p>
      </dsp:txBody>
      <dsp:txXfrm>
        <a:off x="1200215" y="622530"/>
        <a:ext cx="4895773" cy="391523"/>
      </dsp:txXfrm>
    </dsp:sp>
    <dsp:sp modelId="{04E156E6-6757-B649-AB12-DC3ECBBD4639}">
      <dsp:nvSpPr>
        <dsp:cNvPr id="0" name=""/>
        <dsp:cNvSpPr/>
      </dsp:nvSpPr>
      <dsp:spPr>
        <a:xfrm>
          <a:off x="147183" y="588823"/>
          <a:ext cx="1676812" cy="1178190"/>
        </a:xfrm>
        <a:prstGeom prst="ellipse">
          <a:avLst/>
        </a:prstGeom>
        <a:solidFill>
          <a:srgbClr val="CCC1DA"/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0000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21443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5459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1484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3959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1328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7474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1697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5175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2953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6277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76296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660401"/>
            <a:ext cx="7772400" cy="72187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3200" b="1" dirty="0" smtClean="0">
                <a:latin typeface="Arial"/>
                <a:cs typeface="Arial"/>
              </a:rPr>
              <a:t>TEMA 7</a:t>
            </a:r>
            <a:endParaRPr lang="es-ES" sz="3200" b="1" dirty="0">
              <a:latin typeface="Arial"/>
              <a:cs typeface="Arial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492686"/>
            <a:ext cx="6400800" cy="17526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MATERIAIS </a:t>
            </a:r>
            <a:r>
              <a:rPr lang="es-ES" sz="2800" b="1" smtClean="0">
                <a:solidFill>
                  <a:schemeClr val="tx1"/>
                </a:solidFill>
                <a:latin typeface="Arial"/>
                <a:cs typeface="Arial"/>
              </a:rPr>
              <a:t>E RECURSOS </a:t>
            </a:r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PARA O SERVIZO DE MEDIACIÓN </a:t>
            </a:r>
            <a:r>
              <a:rPr lang="es-ES" sz="2800" b="1" smtClean="0">
                <a:solidFill>
                  <a:schemeClr val="tx1"/>
                </a:solidFill>
                <a:latin typeface="Arial"/>
                <a:cs typeface="Arial"/>
              </a:rPr>
              <a:t>(II)</a:t>
            </a:r>
            <a:endParaRPr lang="es-ES" sz="28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4" name="Imagen 3" descr="Pixb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10" y="300375"/>
            <a:ext cx="1781101" cy="1829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080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11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3200" b="1" dirty="0" smtClean="0">
                <a:latin typeface="Arial"/>
                <a:cs typeface="Arial"/>
              </a:rPr>
              <a:t>A. Os </a:t>
            </a:r>
            <a:r>
              <a:rPr lang="es-ES" sz="3200" b="1" dirty="0" err="1" smtClean="0">
                <a:latin typeface="Arial"/>
                <a:cs typeface="Arial"/>
              </a:rPr>
              <a:t>materiais</a:t>
            </a:r>
            <a:r>
              <a:rPr lang="es-ES" sz="3200" b="1" dirty="0" smtClean="0">
                <a:latin typeface="Arial"/>
                <a:cs typeface="Arial"/>
              </a:rPr>
              <a:t> e recursos</a:t>
            </a:r>
            <a:endParaRPr lang="es-ES" sz="3200" b="1" dirty="0">
              <a:latin typeface="Arial"/>
              <a:cs typeface="Arial"/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617563" y="1339851"/>
            <a:ext cx="5097614" cy="50098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Para a selección do equipo mediador</a:t>
            </a:r>
            <a:endParaRPr lang="es-ES" sz="2400" b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2858736603"/>
              </p:ext>
            </p:extLst>
          </p:nvPr>
        </p:nvGraphicFramePr>
        <p:xfrm>
          <a:off x="1524000" y="205392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Imagen 2" descr="Pixb5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2771" y="274638"/>
            <a:ext cx="1644465" cy="1688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668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11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3200" b="1" dirty="0" smtClean="0">
                <a:latin typeface="Arial"/>
                <a:cs typeface="Arial"/>
              </a:rPr>
              <a:t>A. Os </a:t>
            </a:r>
            <a:r>
              <a:rPr lang="es-ES" sz="3200" b="1" dirty="0" err="1" smtClean="0">
                <a:latin typeface="Arial"/>
                <a:cs typeface="Arial"/>
              </a:rPr>
              <a:t>materiais</a:t>
            </a:r>
            <a:r>
              <a:rPr lang="es-ES" sz="3200" b="1" dirty="0" smtClean="0">
                <a:latin typeface="Arial"/>
                <a:cs typeface="Arial"/>
              </a:rPr>
              <a:t> e recursos</a:t>
            </a:r>
            <a:endParaRPr lang="es-ES" sz="3200" b="1" dirty="0">
              <a:latin typeface="Arial"/>
              <a:cs typeface="Arial"/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617563" y="1339851"/>
            <a:ext cx="5097614" cy="50098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Para formar os/as mediadores/as</a:t>
            </a:r>
            <a:endParaRPr lang="es-ES" sz="2400" b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1649839504"/>
              </p:ext>
            </p:extLst>
          </p:nvPr>
        </p:nvGraphicFramePr>
        <p:xfrm>
          <a:off x="1524000" y="205392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Imagen 2" descr="Pixb5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9794" y="488161"/>
            <a:ext cx="1658553" cy="1703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026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11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3200" b="1" dirty="0" smtClean="0">
                <a:latin typeface="Arial"/>
                <a:cs typeface="Arial"/>
              </a:rPr>
              <a:t>A. Os </a:t>
            </a:r>
            <a:r>
              <a:rPr lang="es-ES" sz="3200" b="1" dirty="0" err="1" smtClean="0">
                <a:latin typeface="Arial"/>
                <a:cs typeface="Arial"/>
              </a:rPr>
              <a:t>materiais</a:t>
            </a:r>
            <a:r>
              <a:rPr lang="es-ES" sz="3200" b="1" dirty="0" smtClean="0">
                <a:latin typeface="Arial"/>
                <a:cs typeface="Arial"/>
              </a:rPr>
              <a:t> e recursos</a:t>
            </a:r>
            <a:endParaRPr lang="es-ES" sz="3200" b="1" dirty="0">
              <a:latin typeface="Arial"/>
              <a:cs typeface="Arial"/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617563" y="1339851"/>
            <a:ext cx="5097614" cy="50098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Para formar os/as mediadores/as</a:t>
            </a:r>
            <a:endParaRPr lang="es-ES" sz="2400" b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2498126801"/>
              </p:ext>
            </p:extLst>
          </p:nvPr>
        </p:nvGraphicFramePr>
        <p:xfrm>
          <a:off x="1524000" y="205392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ángulo redondeado 2"/>
          <p:cNvSpPr/>
          <p:nvPr/>
        </p:nvSpPr>
        <p:spPr>
          <a:xfrm>
            <a:off x="4225711" y="3303977"/>
            <a:ext cx="4461089" cy="244988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Tx/>
              <a:buChar char="-"/>
            </a:pPr>
            <a:r>
              <a:rPr lang="es-ES" sz="2000" b="1" dirty="0" smtClean="0">
                <a:solidFill>
                  <a:schemeClr val="tx1"/>
                </a:solidFill>
              </a:rPr>
              <a:t>Actividades de </a:t>
            </a:r>
            <a:r>
              <a:rPr lang="es-ES" sz="2000" b="1" dirty="0" err="1" smtClean="0">
                <a:solidFill>
                  <a:schemeClr val="tx1"/>
                </a:solidFill>
              </a:rPr>
              <a:t>escoita</a:t>
            </a:r>
            <a:r>
              <a:rPr lang="es-ES" sz="2000" b="1" dirty="0" smtClean="0">
                <a:solidFill>
                  <a:schemeClr val="tx1"/>
                </a:solidFill>
              </a:rPr>
              <a:t> activa.</a:t>
            </a:r>
          </a:p>
          <a:p>
            <a:pPr marL="285750" indent="-285750">
              <a:buFontTx/>
              <a:buChar char="-"/>
            </a:pPr>
            <a:r>
              <a:rPr lang="es-ES" sz="2000" b="1" dirty="0" err="1" smtClean="0">
                <a:solidFill>
                  <a:schemeClr val="tx1"/>
                </a:solidFill>
              </a:rPr>
              <a:t>Adestramento</a:t>
            </a:r>
            <a:r>
              <a:rPr lang="es-ES" sz="2000" b="1" dirty="0" smtClean="0">
                <a:solidFill>
                  <a:schemeClr val="tx1"/>
                </a:solidFill>
              </a:rPr>
              <a:t> en </a:t>
            </a:r>
            <a:r>
              <a:rPr lang="es-ES" sz="2000" b="1" dirty="0" err="1" smtClean="0">
                <a:solidFill>
                  <a:schemeClr val="tx1"/>
                </a:solidFill>
              </a:rPr>
              <a:t>conduta</a:t>
            </a:r>
            <a:r>
              <a:rPr lang="es-ES" sz="2000" b="1" dirty="0" smtClean="0">
                <a:solidFill>
                  <a:schemeClr val="tx1"/>
                </a:solidFill>
              </a:rPr>
              <a:t> asertiva.</a:t>
            </a:r>
          </a:p>
          <a:p>
            <a:pPr marL="285750" indent="-285750">
              <a:buFontTx/>
              <a:buChar char="-"/>
            </a:pPr>
            <a:r>
              <a:rPr lang="es-ES" sz="2000" b="1" dirty="0" err="1" smtClean="0">
                <a:solidFill>
                  <a:schemeClr val="tx1"/>
                </a:solidFill>
              </a:rPr>
              <a:t>Instruír</a:t>
            </a:r>
            <a:r>
              <a:rPr lang="es-ES" sz="2000" b="1" dirty="0" smtClean="0">
                <a:solidFill>
                  <a:schemeClr val="tx1"/>
                </a:solidFill>
              </a:rPr>
              <a:t> en empatía</a:t>
            </a:r>
          </a:p>
          <a:p>
            <a:pPr marL="285750" indent="-285750">
              <a:buFontTx/>
              <a:buChar char="-"/>
            </a:pPr>
            <a:r>
              <a:rPr lang="es-ES" sz="2000" b="1" dirty="0" err="1" smtClean="0">
                <a:solidFill>
                  <a:schemeClr val="tx1"/>
                </a:solidFill>
              </a:rPr>
              <a:t>Ensinar</a:t>
            </a:r>
            <a:r>
              <a:rPr lang="es-ES" sz="2000" b="1" dirty="0" smtClean="0">
                <a:solidFill>
                  <a:schemeClr val="tx1"/>
                </a:solidFill>
              </a:rPr>
              <a:t>  habilidades </a:t>
            </a:r>
            <a:r>
              <a:rPr lang="es-ES" sz="2000" b="1" dirty="0" err="1" smtClean="0">
                <a:solidFill>
                  <a:schemeClr val="tx1"/>
                </a:solidFill>
              </a:rPr>
              <a:t>sociais</a:t>
            </a:r>
            <a:endParaRPr lang="es-ES" sz="2000" b="1" dirty="0" smtClean="0">
              <a:solidFill>
                <a:schemeClr val="tx1"/>
              </a:solidFill>
            </a:endParaRPr>
          </a:p>
          <a:p>
            <a:pPr marL="285750" indent="-285750" algn="ctr">
              <a:buFontTx/>
              <a:buChar char="-"/>
            </a:pPr>
            <a:endParaRPr lang="es-ES" dirty="0"/>
          </a:p>
        </p:txBody>
      </p:sp>
      <p:sp>
        <p:nvSpPr>
          <p:cNvPr id="4" name="Flecha abajo 3"/>
          <p:cNvSpPr/>
          <p:nvPr/>
        </p:nvSpPr>
        <p:spPr>
          <a:xfrm>
            <a:off x="5327093" y="3090455"/>
            <a:ext cx="1708266" cy="471996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" name="Imagen 5" descr="Pixb5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504" y="932755"/>
            <a:ext cx="1486296" cy="1526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340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11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3200" b="1" dirty="0" smtClean="0">
                <a:latin typeface="Arial"/>
                <a:cs typeface="Arial"/>
              </a:rPr>
              <a:t>A. Os </a:t>
            </a:r>
            <a:r>
              <a:rPr lang="es-ES" sz="3200" b="1" dirty="0" err="1" smtClean="0">
                <a:latin typeface="Arial"/>
                <a:cs typeface="Arial"/>
              </a:rPr>
              <a:t>materiais</a:t>
            </a:r>
            <a:r>
              <a:rPr lang="es-ES" sz="3200" b="1" dirty="0" smtClean="0">
                <a:latin typeface="Arial"/>
                <a:cs typeface="Arial"/>
              </a:rPr>
              <a:t> e recursos</a:t>
            </a:r>
            <a:endParaRPr lang="es-ES" sz="3200" b="1" dirty="0">
              <a:latin typeface="Arial"/>
              <a:cs typeface="Arial"/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617563" y="1339851"/>
            <a:ext cx="5097614" cy="50098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Para formar os/as mediadores/as</a:t>
            </a:r>
            <a:endParaRPr lang="es-ES" sz="2400" b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402558122"/>
              </p:ext>
            </p:extLst>
          </p:nvPr>
        </p:nvGraphicFramePr>
        <p:xfrm>
          <a:off x="1928589" y="205392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ángulo redondeado 2"/>
          <p:cNvSpPr/>
          <p:nvPr/>
        </p:nvSpPr>
        <p:spPr>
          <a:xfrm>
            <a:off x="3922269" y="3303977"/>
            <a:ext cx="5057367" cy="244988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Tx/>
              <a:buChar char="-"/>
            </a:pPr>
            <a:r>
              <a:rPr lang="es-ES" b="1" dirty="0" smtClean="0"/>
              <a:t>Empatía.</a:t>
            </a:r>
          </a:p>
          <a:p>
            <a:pPr marL="285750" indent="-285750">
              <a:buFontTx/>
              <a:buChar char="-"/>
            </a:pPr>
            <a:r>
              <a:rPr lang="es-ES" b="1" dirty="0" smtClean="0"/>
              <a:t>Habilidades para identificar os problemas </a:t>
            </a:r>
            <a:r>
              <a:rPr lang="es-ES" b="1" dirty="0" err="1" smtClean="0"/>
              <a:t>interpersoais</a:t>
            </a:r>
            <a:r>
              <a:rPr lang="es-ES" b="1" dirty="0" smtClean="0"/>
              <a:t>.</a:t>
            </a:r>
          </a:p>
          <a:p>
            <a:pPr marL="285750" indent="-285750">
              <a:buFontTx/>
              <a:buChar char="-"/>
            </a:pPr>
            <a:r>
              <a:rPr lang="es-ES" b="1" dirty="0" smtClean="0"/>
              <a:t>Habilidades para solicitar cambios de </a:t>
            </a:r>
            <a:r>
              <a:rPr lang="es-ES" b="1" dirty="0" err="1" smtClean="0"/>
              <a:t>conduta</a:t>
            </a:r>
            <a:endParaRPr lang="es-ES" b="1" dirty="0"/>
          </a:p>
        </p:txBody>
      </p:sp>
      <p:sp>
        <p:nvSpPr>
          <p:cNvPr id="4" name="Flecha abajo 3"/>
          <p:cNvSpPr/>
          <p:nvPr/>
        </p:nvSpPr>
        <p:spPr>
          <a:xfrm>
            <a:off x="5327093" y="3090455"/>
            <a:ext cx="1708266" cy="471996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" name="Imagen 5" descr="Pixb5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3895" y="678576"/>
            <a:ext cx="1765741" cy="1813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74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11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3200" b="1" dirty="0" smtClean="0">
                <a:latin typeface="Arial"/>
                <a:cs typeface="Arial"/>
              </a:rPr>
              <a:t>A. Os </a:t>
            </a:r>
            <a:r>
              <a:rPr lang="es-ES" sz="3200" b="1" dirty="0" err="1" smtClean="0">
                <a:latin typeface="Arial"/>
                <a:cs typeface="Arial"/>
              </a:rPr>
              <a:t>materiais</a:t>
            </a:r>
            <a:r>
              <a:rPr lang="es-ES" sz="3200" b="1" dirty="0" smtClean="0">
                <a:latin typeface="Arial"/>
                <a:cs typeface="Arial"/>
              </a:rPr>
              <a:t> e recursos</a:t>
            </a:r>
            <a:endParaRPr lang="es-ES" sz="3200" b="1" dirty="0">
              <a:latin typeface="Arial"/>
              <a:cs typeface="Arial"/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617563" y="1339851"/>
            <a:ext cx="5097614" cy="50098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Para formar os/as mediadores/as</a:t>
            </a:r>
            <a:endParaRPr lang="es-ES" sz="2400" b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139699311"/>
              </p:ext>
            </p:extLst>
          </p:nvPr>
        </p:nvGraphicFramePr>
        <p:xfrm>
          <a:off x="1524000" y="205392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ángulo redondeado 2"/>
          <p:cNvSpPr/>
          <p:nvPr/>
        </p:nvSpPr>
        <p:spPr>
          <a:xfrm>
            <a:off x="4225711" y="3303977"/>
            <a:ext cx="4461089" cy="244988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Tx/>
              <a:buChar char="-"/>
            </a:pPr>
            <a:r>
              <a:rPr lang="es-ES" b="1" dirty="0" err="1" smtClean="0"/>
              <a:t>Coñecer</a:t>
            </a:r>
            <a:r>
              <a:rPr lang="es-ES" b="1" dirty="0" smtClean="0"/>
              <a:t> as fases </a:t>
            </a:r>
            <a:r>
              <a:rPr lang="es-ES" b="1" dirty="0" err="1" smtClean="0"/>
              <a:t>dun</a:t>
            </a:r>
            <a:r>
              <a:rPr lang="es-ES" b="1" dirty="0" smtClean="0"/>
              <a:t> proceso de mediación.</a:t>
            </a:r>
          </a:p>
          <a:p>
            <a:pPr marL="285750" indent="-285750" algn="just">
              <a:buFontTx/>
              <a:buChar char="-"/>
            </a:pPr>
            <a:r>
              <a:rPr lang="es-ES" b="1" dirty="0" smtClean="0"/>
              <a:t>Saber </a:t>
            </a:r>
            <a:r>
              <a:rPr lang="es-ES" b="1" dirty="0" err="1" smtClean="0"/>
              <a:t>xestionar</a:t>
            </a:r>
            <a:r>
              <a:rPr lang="es-ES" b="1" dirty="0" smtClean="0"/>
              <a:t> ben as </a:t>
            </a:r>
            <a:r>
              <a:rPr lang="es-ES" b="1" dirty="0" err="1" smtClean="0"/>
              <a:t>mensaxes</a:t>
            </a:r>
            <a:r>
              <a:rPr lang="es-ES" b="1" dirty="0" smtClean="0"/>
              <a:t> durante o proceso.</a:t>
            </a:r>
          </a:p>
          <a:p>
            <a:pPr marL="285750" indent="-285750" algn="just">
              <a:buFontTx/>
              <a:buChar char="-"/>
            </a:pPr>
            <a:r>
              <a:rPr lang="es-ES" b="1" dirty="0" smtClean="0"/>
              <a:t>Aclarar ben os </a:t>
            </a:r>
            <a:r>
              <a:rPr lang="es-ES" b="1" dirty="0" err="1" smtClean="0"/>
              <a:t>procedementos</a:t>
            </a:r>
            <a:r>
              <a:rPr lang="es-ES" b="1" dirty="0" smtClean="0"/>
              <a:t> de actuación en cada fase do proceso mediador</a:t>
            </a:r>
            <a:endParaRPr lang="es-ES" b="1" dirty="0"/>
          </a:p>
        </p:txBody>
      </p:sp>
      <p:sp>
        <p:nvSpPr>
          <p:cNvPr id="4" name="Flecha abajo 3"/>
          <p:cNvSpPr/>
          <p:nvPr/>
        </p:nvSpPr>
        <p:spPr>
          <a:xfrm>
            <a:off x="5327093" y="3090455"/>
            <a:ext cx="1708266" cy="471996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" name="Imagen 5" descr="Pixb5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4131" y="667704"/>
            <a:ext cx="1602669" cy="1645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0403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183</Words>
  <Application>Microsoft Macintosh PowerPoint</Application>
  <PresentationFormat>Presentación en pantalla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TEMA 7</vt:lpstr>
      <vt:lpstr>A. Os materiais e recursos</vt:lpstr>
      <vt:lpstr>A. Os materiais e recursos</vt:lpstr>
      <vt:lpstr>A. Os materiais e recursos</vt:lpstr>
      <vt:lpstr>A. Os materiais e recursos</vt:lpstr>
      <vt:lpstr>A. Os materiais e recursos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5</dc:title>
  <dc:creator>José Enrique Abalo Quintela</dc:creator>
  <cp:lastModifiedBy>José Enrique Abalo Quintela</cp:lastModifiedBy>
  <cp:revision>28</cp:revision>
  <dcterms:created xsi:type="dcterms:W3CDTF">2016-11-17T10:27:50Z</dcterms:created>
  <dcterms:modified xsi:type="dcterms:W3CDTF">2017-01-17T22:14:43Z</dcterms:modified>
</cp:coreProperties>
</file>