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62" r:id="rId4"/>
    <p:sldId id="258" r:id="rId5"/>
    <p:sldId id="260" r:id="rId6"/>
    <p:sldId id="261" r:id="rId7"/>
  </p:sldIdLst>
  <p:sldSz cx="9144000" cy="6858000" type="screen4x3"/>
  <p:notesSz cx="6858000" cy="9144000"/>
  <p:defaultTextStyle>
    <a:defPPr>
      <a:defRPr lang="es-E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94" d="100"/>
          <a:sy n="94" d="100"/>
        </p:scale>
        <p:origin x="-112" y="-3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theme" Target="theme/theme1.xml"/><Relationship Id="rId1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printerSettings" Target="printerSettings/printerSettings1.bin"/><Relationship Id="rId9" Type="http://schemas.openxmlformats.org/officeDocument/2006/relationships/presProps" Target="presProps.xml"/><Relationship Id="rId10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E2CEBA9-E63A-6A47-BC8B-63F1592640A2}" type="doc">
      <dgm:prSet loTypeId="urn:microsoft.com/office/officeart/2008/layout/VerticalCurvedList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D850E0F8-687C-4B4C-9B3F-F723D8FAFE4A}">
      <dgm:prSet phldrT="[Texto]" custT="1"/>
      <dgm:spPr>
        <a:solidFill>
          <a:schemeClr val="accent5">
            <a:lumMod val="20000"/>
            <a:lumOff val="80000"/>
          </a:schemeClr>
        </a:solidFill>
      </dgm:spPr>
      <dgm:t>
        <a:bodyPr/>
        <a:lstStyle/>
        <a:p>
          <a:pPr algn="just"/>
          <a:r>
            <a:rPr lang="es-ES" sz="1800" b="1" dirty="0" smtClean="0">
              <a:solidFill>
                <a:srgbClr val="000000"/>
              </a:solidFill>
              <a:latin typeface="Arial"/>
              <a:cs typeface="Arial"/>
            </a:rPr>
            <a:t>Deben </a:t>
          </a:r>
          <a:r>
            <a:rPr lang="es-ES" sz="1800" b="1" dirty="0" smtClean="0">
              <a:solidFill>
                <a:srgbClr val="000000"/>
              </a:solidFill>
              <a:latin typeface="Arial"/>
              <a:cs typeface="Arial"/>
            </a:rPr>
            <a:t>estar contextualizados para </a:t>
          </a:r>
          <a:r>
            <a:rPr lang="es-ES" sz="1800" b="1" dirty="0" smtClean="0">
              <a:solidFill>
                <a:srgbClr val="000000"/>
              </a:solidFill>
              <a:latin typeface="Arial"/>
              <a:cs typeface="Arial"/>
            </a:rPr>
            <a:t>o </a:t>
          </a:r>
          <a:r>
            <a:rPr lang="es-ES" sz="1800" b="1" dirty="0" smtClean="0">
              <a:solidFill>
                <a:srgbClr val="000000"/>
              </a:solidFill>
              <a:latin typeface="Arial"/>
              <a:cs typeface="Arial"/>
            </a:rPr>
            <a:t>centro e ese </a:t>
          </a:r>
          <a:r>
            <a:rPr lang="es-ES" sz="1800" b="1" dirty="0" err="1" smtClean="0">
              <a:solidFill>
                <a:srgbClr val="000000"/>
              </a:solidFill>
              <a:latin typeface="Arial"/>
              <a:cs typeface="Arial"/>
            </a:rPr>
            <a:t>servizo</a:t>
          </a:r>
          <a:r>
            <a:rPr lang="es-ES" sz="1800" b="1" dirty="0" smtClean="0">
              <a:solidFill>
                <a:srgbClr val="000000"/>
              </a:solidFill>
              <a:latin typeface="Arial"/>
              <a:cs typeface="Arial"/>
            </a:rPr>
            <a:t>.</a:t>
          </a:r>
          <a:endParaRPr lang="es-ES" sz="1800" b="1" dirty="0">
            <a:solidFill>
              <a:srgbClr val="000000"/>
            </a:solidFill>
            <a:latin typeface="Arial"/>
            <a:cs typeface="Arial"/>
          </a:endParaRPr>
        </a:p>
      </dgm:t>
    </dgm:pt>
    <dgm:pt modelId="{4B418FAD-C329-184B-A238-B1DCCF5A90C5}" type="parTrans" cxnId="{83CCFD94-0BB4-774C-BFC8-EA13E7A72B15}">
      <dgm:prSet/>
      <dgm:spPr/>
      <dgm:t>
        <a:bodyPr/>
        <a:lstStyle/>
        <a:p>
          <a:endParaRPr lang="es-ES"/>
        </a:p>
      </dgm:t>
    </dgm:pt>
    <dgm:pt modelId="{57C17B0D-CFC9-4C4B-8AB0-1BF17D05B722}" type="sibTrans" cxnId="{83CCFD94-0BB4-774C-BFC8-EA13E7A72B15}">
      <dgm:prSet/>
      <dgm:spPr/>
      <dgm:t>
        <a:bodyPr/>
        <a:lstStyle/>
        <a:p>
          <a:endParaRPr lang="es-ES"/>
        </a:p>
      </dgm:t>
    </dgm:pt>
    <dgm:pt modelId="{D1BC9B8A-A1C5-984D-8052-F5413A25194D}">
      <dgm:prSet phldrT="[Texto]" custT="1"/>
      <dgm:spPr>
        <a:solidFill>
          <a:srgbClr val="DBEEF4"/>
        </a:solidFill>
      </dgm:spPr>
      <dgm:t>
        <a:bodyPr/>
        <a:lstStyle/>
        <a:p>
          <a:pPr algn="just"/>
          <a:r>
            <a:rPr lang="es-ES" sz="1800" b="1" dirty="0" smtClean="0">
              <a:solidFill>
                <a:srgbClr val="000000"/>
              </a:solidFill>
              <a:latin typeface="Arial"/>
              <a:cs typeface="Arial"/>
            </a:rPr>
            <a:t>Serán elaborados por </a:t>
          </a:r>
          <a:r>
            <a:rPr lang="es-ES" sz="1800" b="1" dirty="0" smtClean="0">
              <a:solidFill>
                <a:srgbClr val="000000"/>
              </a:solidFill>
              <a:latin typeface="Arial"/>
              <a:cs typeface="Arial"/>
            </a:rPr>
            <a:t>todos os </a:t>
          </a:r>
          <a:r>
            <a:rPr lang="es-ES" sz="1800" b="1" dirty="0" err="1" smtClean="0">
              <a:solidFill>
                <a:srgbClr val="000000"/>
              </a:solidFill>
              <a:latin typeface="Arial"/>
              <a:cs typeface="Arial"/>
            </a:rPr>
            <a:t>membros</a:t>
          </a:r>
          <a:r>
            <a:rPr lang="es-ES" sz="1800" b="1" dirty="0" smtClean="0">
              <a:solidFill>
                <a:srgbClr val="000000"/>
              </a:solidFill>
              <a:latin typeface="Arial"/>
              <a:cs typeface="Arial"/>
            </a:rPr>
            <a:t> do </a:t>
          </a:r>
          <a:r>
            <a:rPr lang="es-ES" sz="1800" b="1" dirty="0" err="1" smtClean="0">
              <a:solidFill>
                <a:srgbClr val="000000"/>
              </a:solidFill>
              <a:latin typeface="Arial"/>
              <a:cs typeface="Arial"/>
            </a:rPr>
            <a:t>servizo</a:t>
          </a:r>
          <a:r>
            <a:rPr lang="es-ES" sz="1800" b="1" dirty="0" smtClean="0">
              <a:solidFill>
                <a:srgbClr val="000000"/>
              </a:solidFill>
              <a:latin typeface="Arial"/>
              <a:cs typeface="Arial"/>
            </a:rPr>
            <a:t> e implicar a </a:t>
          </a:r>
          <a:r>
            <a:rPr lang="es-ES" sz="1800" b="1" dirty="0" err="1" smtClean="0">
              <a:solidFill>
                <a:srgbClr val="000000"/>
              </a:solidFill>
              <a:latin typeface="Arial"/>
              <a:cs typeface="Arial"/>
            </a:rPr>
            <a:t>outras</a:t>
          </a:r>
          <a:r>
            <a:rPr lang="es-ES" sz="1800" b="1" dirty="0" smtClean="0">
              <a:solidFill>
                <a:srgbClr val="000000"/>
              </a:solidFill>
              <a:latin typeface="Arial"/>
              <a:cs typeface="Arial"/>
            </a:rPr>
            <a:t> </a:t>
          </a:r>
          <a:r>
            <a:rPr lang="es-ES" sz="1800" b="1" dirty="0" err="1" smtClean="0">
              <a:solidFill>
                <a:srgbClr val="000000"/>
              </a:solidFill>
              <a:latin typeface="Arial"/>
              <a:cs typeface="Arial"/>
            </a:rPr>
            <a:t>pesoas</a:t>
          </a:r>
          <a:r>
            <a:rPr lang="es-ES" sz="1800" b="1" dirty="0" smtClean="0">
              <a:solidFill>
                <a:srgbClr val="000000"/>
              </a:solidFill>
              <a:latin typeface="Arial"/>
              <a:cs typeface="Arial"/>
            </a:rPr>
            <a:t>, </a:t>
          </a:r>
          <a:r>
            <a:rPr lang="es-ES" sz="1800" b="1" dirty="0" err="1" smtClean="0">
              <a:solidFill>
                <a:srgbClr val="000000"/>
              </a:solidFill>
              <a:latin typeface="Arial"/>
              <a:cs typeface="Arial"/>
            </a:rPr>
            <a:t>na</a:t>
          </a:r>
          <a:r>
            <a:rPr lang="es-ES" sz="1800" b="1" dirty="0" smtClean="0">
              <a:solidFill>
                <a:srgbClr val="000000"/>
              </a:solidFill>
              <a:latin typeface="Arial"/>
              <a:cs typeface="Arial"/>
            </a:rPr>
            <a:t> </a:t>
          </a:r>
          <a:r>
            <a:rPr lang="es-ES" sz="1800" b="1" dirty="0" smtClean="0">
              <a:solidFill>
                <a:srgbClr val="000000"/>
              </a:solidFill>
              <a:latin typeface="Arial"/>
              <a:cs typeface="Arial"/>
            </a:rPr>
            <a:t>medida </a:t>
          </a:r>
          <a:r>
            <a:rPr lang="es-ES" sz="1800" b="1" dirty="0" smtClean="0">
              <a:solidFill>
                <a:srgbClr val="000000"/>
              </a:solidFill>
              <a:latin typeface="Arial"/>
              <a:cs typeface="Arial"/>
            </a:rPr>
            <a:t>do posible</a:t>
          </a:r>
          <a:endParaRPr lang="es-ES" sz="1800" b="1" dirty="0">
            <a:solidFill>
              <a:srgbClr val="000000"/>
            </a:solidFill>
            <a:latin typeface="Arial"/>
            <a:cs typeface="Arial"/>
          </a:endParaRPr>
        </a:p>
      </dgm:t>
    </dgm:pt>
    <dgm:pt modelId="{A43339C5-4EAE-8041-96FB-F4CA1BE2AB0C}" type="parTrans" cxnId="{AD99224A-2D65-F74A-A3CD-1A1DD3BBD013}">
      <dgm:prSet/>
      <dgm:spPr/>
      <dgm:t>
        <a:bodyPr/>
        <a:lstStyle/>
        <a:p>
          <a:endParaRPr lang="es-ES"/>
        </a:p>
      </dgm:t>
    </dgm:pt>
    <dgm:pt modelId="{F378C15D-08F0-E640-BF9D-792DCA2CB0E3}" type="sibTrans" cxnId="{AD99224A-2D65-F74A-A3CD-1A1DD3BBD013}">
      <dgm:prSet/>
      <dgm:spPr/>
      <dgm:t>
        <a:bodyPr/>
        <a:lstStyle/>
        <a:p>
          <a:endParaRPr lang="es-ES"/>
        </a:p>
      </dgm:t>
    </dgm:pt>
    <dgm:pt modelId="{4AD66837-B2F2-3044-BBC6-DB7F18BF7ED3}">
      <dgm:prSet phldrT="[Texto]" custT="1"/>
      <dgm:spPr>
        <a:solidFill>
          <a:srgbClr val="DBEEF4"/>
        </a:solidFill>
      </dgm:spPr>
      <dgm:t>
        <a:bodyPr/>
        <a:lstStyle/>
        <a:p>
          <a:pPr algn="just"/>
          <a:r>
            <a:rPr lang="es-ES" sz="1800" b="1" dirty="0" smtClean="0">
              <a:solidFill>
                <a:srgbClr val="000000"/>
              </a:solidFill>
              <a:latin typeface="Arial"/>
              <a:cs typeface="Arial"/>
            </a:rPr>
            <a:t>Deben ser </a:t>
          </a:r>
          <a:r>
            <a:rPr lang="es-ES" sz="1800" b="1" dirty="0" err="1" smtClean="0">
              <a:solidFill>
                <a:srgbClr val="000000"/>
              </a:solidFill>
              <a:latin typeface="Arial"/>
              <a:cs typeface="Arial"/>
            </a:rPr>
            <a:t>avaliados</a:t>
          </a:r>
          <a:r>
            <a:rPr lang="es-ES" sz="1800" b="1" dirty="0" smtClean="0">
              <a:solidFill>
                <a:srgbClr val="000000"/>
              </a:solidFill>
              <a:latin typeface="Arial"/>
              <a:cs typeface="Arial"/>
            </a:rPr>
            <a:t> e revisados </a:t>
          </a:r>
          <a:r>
            <a:rPr lang="es-ES" sz="1800" b="1" smtClean="0">
              <a:solidFill>
                <a:srgbClr val="000000"/>
              </a:solidFill>
              <a:latin typeface="Arial"/>
              <a:cs typeface="Arial"/>
            </a:rPr>
            <a:t>ciclicamente</a:t>
          </a:r>
          <a:endParaRPr lang="es-ES" sz="1800" b="1" dirty="0">
            <a:solidFill>
              <a:srgbClr val="000000"/>
            </a:solidFill>
            <a:latin typeface="Arial"/>
            <a:cs typeface="Arial"/>
          </a:endParaRPr>
        </a:p>
      </dgm:t>
    </dgm:pt>
    <dgm:pt modelId="{F97260EF-F9F7-224D-A88D-13E938F1969F}" type="parTrans" cxnId="{85EFCF17-9CDA-C94A-B27C-0A561A6BADA4}">
      <dgm:prSet/>
      <dgm:spPr/>
      <dgm:t>
        <a:bodyPr/>
        <a:lstStyle/>
        <a:p>
          <a:endParaRPr lang="es-ES"/>
        </a:p>
      </dgm:t>
    </dgm:pt>
    <dgm:pt modelId="{73F9FCD7-44CC-9A42-8BCB-2CE6472CA983}" type="sibTrans" cxnId="{85EFCF17-9CDA-C94A-B27C-0A561A6BADA4}">
      <dgm:prSet/>
      <dgm:spPr/>
      <dgm:t>
        <a:bodyPr/>
        <a:lstStyle/>
        <a:p>
          <a:endParaRPr lang="es-ES"/>
        </a:p>
      </dgm:t>
    </dgm:pt>
    <dgm:pt modelId="{962CA2A1-ED62-BD46-A31C-1136DDB16110}" type="pres">
      <dgm:prSet presAssocID="{9E2CEBA9-E63A-6A47-BC8B-63F1592640A2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es-ES"/>
        </a:p>
      </dgm:t>
    </dgm:pt>
    <dgm:pt modelId="{633CAD48-464D-7E47-BD51-B2E85FC70BA6}" type="pres">
      <dgm:prSet presAssocID="{9E2CEBA9-E63A-6A47-BC8B-63F1592640A2}" presName="Name1" presStyleCnt="0"/>
      <dgm:spPr/>
    </dgm:pt>
    <dgm:pt modelId="{42BFFEE3-7743-B341-BDF3-4C946D97BF6F}" type="pres">
      <dgm:prSet presAssocID="{9E2CEBA9-E63A-6A47-BC8B-63F1592640A2}" presName="cycle" presStyleCnt="0"/>
      <dgm:spPr/>
    </dgm:pt>
    <dgm:pt modelId="{B72E7D6E-08E5-4C48-B321-12A5ACA5411C}" type="pres">
      <dgm:prSet presAssocID="{9E2CEBA9-E63A-6A47-BC8B-63F1592640A2}" presName="srcNode" presStyleLbl="node1" presStyleIdx="0" presStyleCnt="3"/>
      <dgm:spPr/>
    </dgm:pt>
    <dgm:pt modelId="{1405AC87-890B-AA46-B2D7-2AD69F158A2D}" type="pres">
      <dgm:prSet presAssocID="{9E2CEBA9-E63A-6A47-BC8B-63F1592640A2}" presName="conn" presStyleLbl="parChTrans1D2" presStyleIdx="0" presStyleCnt="1"/>
      <dgm:spPr/>
      <dgm:t>
        <a:bodyPr/>
        <a:lstStyle/>
        <a:p>
          <a:endParaRPr lang="es-ES"/>
        </a:p>
      </dgm:t>
    </dgm:pt>
    <dgm:pt modelId="{E0E9DA1F-8555-C54C-AA57-823C97C5EFD0}" type="pres">
      <dgm:prSet presAssocID="{9E2CEBA9-E63A-6A47-BC8B-63F1592640A2}" presName="extraNode" presStyleLbl="node1" presStyleIdx="0" presStyleCnt="3"/>
      <dgm:spPr/>
    </dgm:pt>
    <dgm:pt modelId="{66AC381E-717C-DF4A-A2A6-764B6F491714}" type="pres">
      <dgm:prSet presAssocID="{9E2CEBA9-E63A-6A47-BC8B-63F1592640A2}" presName="dstNode" presStyleLbl="node1" presStyleIdx="0" presStyleCnt="3"/>
      <dgm:spPr/>
    </dgm:pt>
    <dgm:pt modelId="{1CAEA172-354A-8846-8B58-F834C576E69B}" type="pres">
      <dgm:prSet presAssocID="{D850E0F8-687C-4B4C-9B3F-F723D8FAFE4A}" presName="text_1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9FB02DE4-E132-B846-AEE4-9DD3AE92038C}" type="pres">
      <dgm:prSet presAssocID="{D850E0F8-687C-4B4C-9B3F-F723D8FAFE4A}" presName="accent_1" presStyleCnt="0"/>
      <dgm:spPr/>
    </dgm:pt>
    <dgm:pt modelId="{04E156E6-6757-B649-AB12-DC3ECBBD4639}" type="pres">
      <dgm:prSet presAssocID="{D850E0F8-687C-4B4C-9B3F-F723D8FAFE4A}" presName="accentRepeatNode" presStyleLbl="solidFgAcc1" presStyleIdx="0" presStyleCnt="3"/>
      <dgm:spPr>
        <a:solidFill>
          <a:schemeClr val="accent3">
            <a:lumMod val="40000"/>
            <a:lumOff val="60000"/>
          </a:schemeClr>
        </a:solidFill>
      </dgm:spPr>
    </dgm:pt>
    <dgm:pt modelId="{612BBD0C-1AA5-2145-81D3-2992775DFD4C}" type="pres">
      <dgm:prSet presAssocID="{D1BC9B8A-A1C5-984D-8052-F5413A25194D}" presName="text_2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71B384F3-D71D-C546-A9E6-3218088B225C}" type="pres">
      <dgm:prSet presAssocID="{D1BC9B8A-A1C5-984D-8052-F5413A25194D}" presName="accent_2" presStyleCnt="0"/>
      <dgm:spPr/>
    </dgm:pt>
    <dgm:pt modelId="{45BC7324-035B-B941-A032-2D2CE9E6C7B9}" type="pres">
      <dgm:prSet presAssocID="{D1BC9B8A-A1C5-984D-8052-F5413A25194D}" presName="accentRepeatNode" presStyleLbl="solidFgAcc1" presStyleIdx="1" presStyleCnt="3"/>
      <dgm:spPr>
        <a:solidFill>
          <a:srgbClr val="D7E4BD"/>
        </a:solidFill>
      </dgm:spPr>
    </dgm:pt>
    <dgm:pt modelId="{D77729BA-D2C1-5D4C-81DB-375DDAE2AE42}" type="pres">
      <dgm:prSet presAssocID="{4AD66837-B2F2-3044-BBC6-DB7F18BF7ED3}" presName="text_3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108422C1-AAE6-0D49-AF00-9A7EE62A3092}" type="pres">
      <dgm:prSet presAssocID="{4AD66837-B2F2-3044-BBC6-DB7F18BF7ED3}" presName="accent_3" presStyleCnt="0"/>
      <dgm:spPr/>
    </dgm:pt>
    <dgm:pt modelId="{D7C75EF6-2945-334C-87DF-27A283BE4B8E}" type="pres">
      <dgm:prSet presAssocID="{4AD66837-B2F2-3044-BBC6-DB7F18BF7ED3}" presName="accentRepeatNode" presStyleLbl="solidFgAcc1" presStyleIdx="2" presStyleCnt="3"/>
      <dgm:spPr>
        <a:solidFill>
          <a:srgbClr val="D7E4BD"/>
        </a:solidFill>
      </dgm:spPr>
    </dgm:pt>
  </dgm:ptLst>
  <dgm:cxnLst>
    <dgm:cxn modelId="{10663685-9683-9B46-B766-47E76C8FE99D}" type="presOf" srcId="{4AD66837-B2F2-3044-BBC6-DB7F18BF7ED3}" destId="{D77729BA-D2C1-5D4C-81DB-375DDAE2AE42}" srcOrd="0" destOrd="0" presId="urn:microsoft.com/office/officeart/2008/layout/VerticalCurvedList"/>
    <dgm:cxn modelId="{AD99224A-2D65-F74A-A3CD-1A1DD3BBD013}" srcId="{9E2CEBA9-E63A-6A47-BC8B-63F1592640A2}" destId="{D1BC9B8A-A1C5-984D-8052-F5413A25194D}" srcOrd="1" destOrd="0" parTransId="{A43339C5-4EAE-8041-96FB-F4CA1BE2AB0C}" sibTransId="{F378C15D-08F0-E640-BF9D-792DCA2CB0E3}"/>
    <dgm:cxn modelId="{83CCFD94-0BB4-774C-BFC8-EA13E7A72B15}" srcId="{9E2CEBA9-E63A-6A47-BC8B-63F1592640A2}" destId="{D850E0F8-687C-4B4C-9B3F-F723D8FAFE4A}" srcOrd="0" destOrd="0" parTransId="{4B418FAD-C329-184B-A238-B1DCCF5A90C5}" sibTransId="{57C17B0D-CFC9-4C4B-8AB0-1BF17D05B722}"/>
    <dgm:cxn modelId="{85EFCF17-9CDA-C94A-B27C-0A561A6BADA4}" srcId="{9E2CEBA9-E63A-6A47-BC8B-63F1592640A2}" destId="{4AD66837-B2F2-3044-BBC6-DB7F18BF7ED3}" srcOrd="2" destOrd="0" parTransId="{F97260EF-F9F7-224D-A88D-13E938F1969F}" sibTransId="{73F9FCD7-44CC-9A42-8BCB-2CE6472CA983}"/>
    <dgm:cxn modelId="{A0E3DA38-8145-2141-AFE7-43D35F43FFFE}" type="presOf" srcId="{9E2CEBA9-E63A-6A47-BC8B-63F1592640A2}" destId="{962CA2A1-ED62-BD46-A31C-1136DDB16110}" srcOrd="0" destOrd="0" presId="urn:microsoft.com/office/officeart/2008/layout/VerticalCurvedList"/>
    <dgm:cxn modelId="{2A291C7F-AA67-8C4B-B3F0-D5F50B9852FB}" type="presOf" srcId="{57C17B0D-CFC9-4C4B-8AB0-1BF17D05B722}" destId="{1405AC87-890B-AA46-B2D7-2AD69F158A2D}" srcOrd="0" destOrd="0" presId="urn:microsoft.com/office/officeart/2008/layout/VerticalCurvedList"/>
    <dgm:cxn modelId="{82F73061-3411-FE40-B91C-960579ACFED6}" type="presOf" srcId="{D1BC9B8A-A1C5-984D-8052-F5413A25194D}" destId="{612BBD0C-1AA5-2145-81D3-2992775DFD4C}" srcOrd="0" destOrd="0" presId="urn:microsoft.com/office/officeart/2008/layout/VerticalCurvedList"/>
    <dgm:cxn modelId="{2292F5DA-FFF9-7349-B285-2DA13F630965}" type="presOf" srcId="{D850E0F8-687C-4B4C-9B3F-F723D8FAFE4A}" destId="{1CAEA172-354A-8846-8B58-F834C576E69B}" srcOrd="0" destOrd="0" presId="urn:microsoft.com/office/officeart/2008/layout/VerticalCurvedList"/>
    <dgm:cxn modelId="{90272ED1-5DCE-7247-871C-D37B45D3C0F2}" type="presParOf" srcId="{962CA2A1-ED62-BD46-A31C-1136DDB16110}" destId="{633CAD48-464D-7E47-BD51-B2E85FC70BA6}" srcOrd="0" destOrd="0" presId="urn:microsoft.com/office/officeart/2008/layout/VerticalCurvedList"/>
    <dgm:cxn modelId="{D953FFB2-7E55-224B-B758-E0A200E30DF0}" type="presParOf" srcId="{633CAD48-464D-7E47-BD51-B2E85FC70BA6}" destId="{42BFFEE3-7743-B341-BDF3-4C946D97BF6F}" srcOrd="0" destOrd="0" presId="urn:microsoft.com/office/officeart/2008/layout/VerticalCurvedList"/>
    <dgm:cxn modelId="{ABFFDB2B-0355-9343-BD19-2639D378417E}" type="presParOf" srcId="{42BFFEE3-7743-B341-BDF3-4C946D97BF6F}" destId="{B72E7D6E-08E5-4C48-B321-12A5ACA5411C}" srcOrd="0" destOrd="0" presId="urn:microsoft.com/office/officeart/2008/layout/VerticalCurvedList"/>
    <dgm:cxn modelId="{288C53A7-F830-8A48-9A0F-D1DC30B8287C}" type="presParOf" srcId="{42BFFEE3-7743-B341-BDF3-4C946D97BF6F}" destId="{1405AC87-890B-AA46-B2D7-2AD69F158A2D}" srcOrd="1" destOrd="0" presId="urn:microsoft.com/office/officeart/2008/layout/VerticalCurvedList"/>
    <dgm:cxn modelId="{FD5DCABB-3500-9D46-BEE2-B4A249F9F06A}" type="presParOf" srcId="{42BFFEE3-7743-B341-BDF3-4C946D97BF6F}" destId="{E0E9DA1F-8555-C54C-AA57-823C97C5EFD0}" srcOrd="2" destOrd="0" presId="urn:microsoft.com/office/officeart/2008/layout/VerticalCurvedList"/>
    <dgm:cxn modelId="{7B0FBF04-4328-CA43-844F-664CF25C88B0}" type="presParOf" srcId="{42BFFEE3-7743-B341-BDF3-4C946D97BF6F}" destId="{66AC381E-717C-DF4A-A2A6-764B6F491714}" srcOrd="3" destOrd="0" presId="urn:microsoft.com/office/officeart/2008/layout/VerticalCurvedList"/>
    <dgm:cxn modelId="{D745A28D-9E0C-E140-8BEB-9209861BBC63}" type="presParOf" srcId="{633CAD48-464D-7E47-BD51-B2E85FC70BA6}" destId="{1CAEA172-354A-8846-8B58-F834C576E69B}" srcOrd="1" destOrd="0" presId="urn:microsoft.com/office/officeart/2008/layout/VerticalCurvedList"/>
    <dgm:cxn modelId="{E738010C-ECE2-3D4C-9D99-B358B4C767EB}" type="presParOf" srcId="{633CAD48-464D-7E47-BD51-B2E85FC70BA6}" destId="{9FB02DE4-E132-B846-AEE4-9DD3AE92038C}" srcOrd="2" destOrd="0" presId="urn:microsoft.com/office/officeart/2008/layout/VerticalCurvedList"/>
    <dgm:cxn modelId="{C26929EF-B9F5-9941-9A10-AAB4CD1BC1A7}" type="presParOf" srcId="{9FB02DE4-E132-B846-AEE4-9DD3AE92038C}" destId="{04E156E6-6757-B649-AB12-DC3ECBBD4639}" srcOrd="0" destOrd="0" presId="urn:microsoft.com/office/officeart/2008/layout/VerticalCurvedList"/>
    <dgm:cxn modelId="{556CB89D-11EF-AC41-81CA-3A1003F19C14}" type="presParOf" srcId="{633CAD48-464D-7E47-BD51-B2E85FC70BA6}" destId="{612BBD0C-1AA5-2145-81D3-2992775DFD4C}" srcOrd="3" destOrd="0" presId="urn:microsoft.com/office/officeart/2008/layout/VerticalCurvedList"/>
    <dgm:cxn modelId="{643AF697-0C4A-BB44-8D6F-BAEB8D216D61}" type="presParOf" srcId="{633CAD48-464D-7E47-BD51-B2E85FC70BA6}" destId="{71B384F3-D71D-C546-A9E6-3218088B225C}" srcOrd="4" destOrd="0" presId="urn:microsoft.com/office/officeart/2008/layout/VerticalCurvedList"/>
    <dgm:cxn modelId="{419986F1-6A71-C047-8B30-EDAECE574E17}" type="presParOf" srcId="{71B384F3-D71D-C546-A9E6-3218088B225C}" destId="{45BC7324-035B-B941-A032-2D2CE9E6C7B9}" srcOrd="0" destOrd="0" presId="urn:microsoft.com/office/officeart/2008/layout/VerticalCurvedList"/>
    <dgm:cxn modelId="{5AA734DD-E2C9-514D-B9D5-16E3228908AA}" type="presParOf" srcId="{633CAD48-464D-7E47-BD51-B2E85FC70BA6}" destId="{D77729BA-D2C1-5D4C-81DB-375DDAE2AE42}" srcOrd="5" destOrd="0" presId="urn:microsoft.com/office/officeart/2008/layout/VerticalCurvedList"/>
    <dgm:cxn modelId="{8C548B2A-4FD8-3B43-B22E-76F7CAD0888A}" type="presParOf" srcId="{633CAD48-464D-7E47-BD51-B2E85FC70BA6}" destId="{108422C1-AAE6-0D49-AF00-9A7EE62A3092}" srcOrd="6" destOrd="0" presId="urn:microsoft.com/office/officeart/2008/layout/VerticalCurvedList"/>
    <dgm:cxn modelId="{52D589D0-CF59-2849-BBD6-4B0140F1DC1A}" type="presParOf" srcId="{108422C1-AAE6-0D49-AF00-9A7EE62A3092}" destId="{D7C75EF6-2945-334C-87DF-27A283BE4B8E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D9027A3-03B7-4444-A2D2-0B40CB552246}" type="doc">
      <dgm:prSet loTypeId="urn:microsoft.com/office/officeart/2005/8/layout/cycle4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B465B716-D778-4047-AB63-4B89BC46784B}">
      <dgm:prSet phldrT="[Texto]" custT="1"/>
      <dgm:spPr>
        <a:solidFill>
          <a:srgbClr val="FCD5B5"/>
        </a:solidFill>
      </dgm:spPr>
      <dgm:t>
        <a:bodyPr/>
        <a:lstStyle/>
        <a:p>
          <a:r>
            <a:rPr lang="es-ES" sz="1600" b="1" dirty="0" smtClean="0">
              <a:solidFill>
                <a:srgbClr val="000000"/>
              </a:solidFill>
              <a:latin typeface="Times New Roman"/>
              <a:cs typeface="Times New Roman"/>
            </a:rPr>
            <a:t>Sensibilizar</a:t>
          </a:r>
          <a:endParaRPr lang="es-ES" sz="1600" b="1" dirty="0">
            <a:solidFill>
              <a:srgbClr val="000000"/>
            </a:solidFill>
            <a:latin typeface="Times New Roman"/>
            <a:cs typeface="Times New Roman"/>
          </a:endParaRPr>
        </a:p>
      </dgm:t>
    </dgm:pt>
    <dgm:pt modelId="{292C108D-1BF3-5A40-B1DD-CAC097C4B4C4}" type="parTrans" cxnId="{AC3871A5-7883-6847-9250-9A0716B2D0A7}">
      <dgm:prSet/>
      <dgm:spPr/>
      <dgm:t>
        <a:bodyPr/>
        <a:lstStyle/>
        <a:p>
          <a:endParaRPr lang="es-ES"/>
        </a:p>
      </dgm:t>
    </dgm:pt>
    <dgm:pt modelId="{D67E15D8-9DE4-AC42-A7AB-AFEDF001C603}" type="sibTrans" cxnId="{AC3871A5-7883-6847-9250-9A0716B2D0A7}">
      <dgm:prSet/>
      <dgm:spPr/>
      <dgm:t>
        <a:bodyPr/>
        <a:lstStyle/>
        <a:p>
          <a:endParaRPr lang="es-ES"/>
        </a:p>
      </dgm:t>
    </dgm:pt>
    <dgm:pt modelId="{5CC88085-2EBD-EF45-936D-0C8D9759D672}">
      <dgm:prSet phldrT="[Texto]"/>
      <dgm:spPr>
        <a:solidFill>
          <a:schemeClr val="accent3">
            <a:lumMod val="20000"/>
            <a:lumOff val="80000"/>
          </a:schemeClr>
        </a:solidFill>
      </dgm:spPr>
      <dgm:t>
        <a:bodyPr/>
        <a:lstStyle/>
        <a:p>
          <a:r>
            <a:rPr lang="es-ES" b="1" dirty="0" smtClean="0"/>
            <a:t>Anuncios</a:t>
          </a:r>
          <a:endParaRPr lang="es-ES" b="1" dirty="0"/>
        </a:p>
      </dgm:t>
    </dgm:pt>
    <dgm:pt modelId="{52DC4FA0-5619-FE46-8906-26294D2347FA}" type="parTrans" cxnId="{B0F49BFA-12FA-2042-88E3-F7105060D4C2}">
      <dgm:prSet/>
      <dgm:spPr/>
      <dgm:t>
        <a:bodyPr/>
        <a:lstStyle/>
        <a:p>
          <a:endParaRPr lang="es-ES"/>
        </a:p>
      </dgm:t>
    </dgm:pt>
    <dgm:pt modelId="{AB044083-AEF2-3546-9906-AB9AAC076A45}" type="sibTrans" cxnId="{B0F49BFA-12FA-2042-88E3-F7105060D4C2}">
      <dgm:prSet/>
      <dgm:spPr/>
      <dgm:t>
        <a:bodyPr/>
        <a:lstStyle/>
        <a:p>
          <a:endParaRPr lang="es-ES"/>
        </a:p>
      </dgm:t>
    </dgm:pt>
    <dgm:pt modelId="{D5F33D71-52EA-4649-B80D-55CB4CCF69C8}">
      <dgm:prSet phldrT="[Texto]"/>
      <dgm:spPr/>
      <dgm:t>
        <a:bodyPr/>
        <a:lstStyle/>
        <a:p>
          <a:r>
            <a:rPr lang="es-ES" dirty="0" smtClean="0"/>
            <a:t>Concienciar</a:t>
          </a:r>
          <a:endParaRPr lang="es-ES" dirty="0"/>
        </a:p>
      </dgm:t>
    </dgm:pt>
    <dgm:pt modelId="{828A4C2B-6C12-3243-B899-AB9B62B1ECF5}" type="parTrans" cxnId="{FCC91DE4-AA65-3140-80D2-86EAB45B174B}">
      <dgm:prSet/>
      <dgm:spPr/>
      <dgm:t>
        <a:bodyPr/>
        <a:lstStyle/>
        <a:p>
          <a:endParaRPr lang="es-ES"/>
        </a:p>
      </dgm:t>
    </dgm:pt>
    <dgm:pt modelId="{7B590372-A970-5C4C-9340-F9E5000521FE}" type="sibTrans" cxnId="{FCC91DE4-AA65-3140-80D2-86EAB45B174B}">
      <dgm:prSet/>
      <dgm:spPr/>
      <dgm:t>
        <a:bodyPr/>
        <a:lstStyle/>
        <a:p>
          <a:endParaRPr lang="es-ES"/>
        </a:p>
      </dgm:t>
    </dgm:pt>
    <dgm:pt modelId="{A798B77E-53E2-DD4C-B103-24A469965AFF}">
      <dgm:prSet phldrT="[Texto]"/>
      <dgm:spPr>
        <a:solidFill>
          <a:srgbClr val="EBF1DE"/>
        </a:solidFill>
      </dgm:spPr>
      <dgm:t>
        <a:bodyPr/>
        <a:lstStyle/>
        <a:p>
          <a:r>
            <a:rPr lang="es-ES" b="1" dirty="0" err="1" smtClean="0"/>
            <a:t>Carteis</a:t>
          </a:r>
          <a:r>
            <a:rPr lang="es-ES" b="1" dirty="0" smtClean="0"/>
            <a:t>.</a:t>
          </a:r>
          <a:endParaRPr lang="es-ES" b="1" dirty="0"/>
        </a:p>
      </dgm:t>
    </dgm:pt>
    <dgm:pt modelId="{9040CBF0-FDBD-3E45-BD04-23C26F29F225}" type="parTrans" cxnId="{0985F7FE-A528-FF4D-8442-6514BA87E3EF}">
      <dgm:prSet/>
      <dgm:spPr/>
      <dgm:t>
        <a:bodyPr/>
        <a:lstStyle/>
        <a:p>
          <a:endParaRPr lang="es-ES"/>
        </a:p>
      </dgm:t>
    </dgm:pt>
    <dgm:pt modelId="{E2A4154E-F5D4-3C4E-A324-DC685D5AA23A}" type="sibTrans" cxnId="{0985F7FE-A528-FF4D-8442-6514BA87E3EF}">
      <dgm:prSet/>
      <dgm:spPr/>
      <dgm:t>
        <a:bodyPr/>
        <a:lstStyle/>
        <a:p>
          <a:endParaRPr lang="es-ES"/>
        </a:p>
      </dgm:t>
    </dgm:pt>
    <dgm:pt modelId="{FEB65E92-D5D0-A94A-9C98-ED7C9499596D}">
      <dgm:prSet phldrT="[Texto]" custT="1"/>
      <dgm:spPr>
        <a:solidFill>
          <a:srgbClr val="FCD5B5"/>
        </a:solidFill>
      </dgm:spPr>
      <dgm:t>
        <a:bodyPr/>
        <a:lstStyle/>
        <a:p>
          <a:r>
            <a:rPr lang="es-ES" sz="1600" b="1" dirty="0" smtClean="0">
              <a:solidFill>
                <a:srgbClr val="000000"/>
              </a:solidFill>
              <a:latin typeface="Times New Roman"/>
              <a:cs typeface="Times New Roman"/>
            </a:rPr>
            <a:t>Concretar</a:t>
          </a:r>
          <a:endParaRPr lang="es-ES" sz="1600" b="1" dirty="0">
            <a:solidFill>
              <a:srgbClr val="000000"/>
            </a:solidFill>
            <a:latin typeface="Times New Roman"/>
            <a:cs typeface="Times New Roman"/>
          </a:endParaRPr>
        </a:p>
      </dgm:t>
    </dgm:pt>
    <dgm:pt modelId="{A7D00C33-CA46-1546-98B8-6C7187E67DA9}" type="parTrans" cxnId="{58891E85-6640-8744-AE1F-6EE4BD813F44}">
      <dgm:prSet/>
      <dgm:spPr/>
      <dgm:t>
        <a:bodyPr/>
        <a:lstStyle/>
        <a:p>
          <a:endParaRPr lang="es-ES"/>
        </a:p>
      </dgm:t>
    </dgm:pt>
    <dgm:pt modelId="{EE9CA014-58D6-794F-B7BB-6D2C72FA64D0}" type="sibTrans" cxnId="{58891E85-6640-8744-AE1F-6EE4BD813F44}">
      <dgm:prSet/>
      <dgm:spPr/>
      <dgm:t>
        <a:bodyPr/>
        <a:lstStyle/>
        <a:p>
          <a:endParaRPr lang="es-ES"/>
        </a:p>
      </dgm:t>
    </dgm:pt>
    <dgm:pt modelId="{B1FC14B6-C15A-4443-AC47-F7201F5D9894}">
      <dgm:prSet phldrT="[Texto]"/>
      <dgm:spPr>
        <a:solidFill>
          <a:srgbClr val="EBF1DE"/>
        </a:solidFill>
      </dgm:spPr>
      <dgm:t>
        <a:bodyPr/>
        <a:lstStyle/>
        <a:p>
          <a:pPr algn="ctr"/>
          <a:r>
            <a:rPr lang="es-ES" b="1" dirty="0" smtClean="0">
              <a:latin typeface="Times New Roman"/>
              <a:cs typeface="Times New Roman"/>
            </a:rPr>
            <a:t>Código </a:t>
          </a:r>
          <a:r>
            <a:rPr lang="es-ES" b="1" dirty="0" err="1" smtClean="0">
              <a:latin typeface="Times New Roman"/>
              <a:cs typeface="Times New Roman"/>
            </a:rPr>
            <a:t>deontolóxico</a:t>
          </a:r>
          <a:endParaRPr lang="es-ES" b="1" dirty="0">
            <a:latin typeface="Times New Roman"/>
            <a:cs typeface="Times New Roman"/>
          </a:endParaRPr>
        </a:p>
      </dgm:t>
    </dgm:pt>
    <dgm:pt modelId="{12B13B2B-CE29-5140-BCF6-B5C7D64CFAB1}" type="parTrans" cxnId="{2154FEA7-A5DA-F24F-ADD7-8810E40DA3B2}">
      <dgm:prSet/>
      <dgm:spPr/>
      <dgm:t>
        <a:bodyPr/>
        <a:lstStyle/>
        <a:p>
          <a:endParaRPr lang="es-ES"/>
        </a:p>
      </dgm:t>
    </dgm:pt>
    <dgm:pt modelId="{3919B606-9274-9A46-AD0A-8BDFB80FA3FA}" type="sibTrans" cxnId="{2154FEA7-A5DA-F24F-ADD7-8810E40DA3B2}">
      <dgm:prSet/>
      <dgm:spPr/>
      <dgm:t>
        <a:bodyPr/>
        <a:lstStyle/>
        <a:p>
          <a:endParaRPr lang="es-ES"/>
        </a:p>
      </dgm:t>
    </dgm:pt>
    <dgm:pt modelId="{7BF84978-AC7F-8B4A-8DD7-2B2905FB3A32}">
      <dgm:prSet phldrT="[Texto]"/>
      <dgm:spPr/>
      <dgm:t>
        <a:bodyPr/>
        <a:lstStyle/>
        <a:p>
          <a:r>
            <a:rPr lang="es-ES" dirty="0" smtClean="0"/>
            <a:t>Informar</a:t>
          </a:r>
          <a:endParaRPr lang="es-ES" dirty="0"/>
        </a:p>
      </dgm:t>
    </dgm:pt>
    <dgm:pt modelId="{2569EB21-B7D7-344A-949A-5976F46098E7}" type="parTrans" cxnId="{13C03C94-526D-9948-B9CA-6B3A32E45744}">
      <dgm:prSet/>
      <dgm:spPr/>
      <dgm:t>
        <a:bodyPr/>
        <a:lstStyle/>
        <a:p>
          <a:endParaRPr lang="es-ES"/>
        </a:p>
      </dgm:t>
    </dgm:pt>
    <dgm:pt modelId="{0ECCA064-0634-004F-87BC-B02ECD5E96AA}" type="sibTrans" cxnId="{13C03C94-526D-9948-B9CA-6B3A32E45744}">
      <dgm:prSet/>
      <dgm:spPr/>
      <dgm:t>
        <a:bodyPr/>
        <a:lstStyle/>
        <a:p>
          <a:endParaRPr lang="es-ES"/>
        </a:p>
      </dgm:t>
    </dgm:pt>
    <dgm:pt modelId="{0546EA66-08E1-BB4F-809D-16E001693CE4}">
      <dgm:prSet phldrT="[Texto]"/>
      <dgm:spPr>
        <a:solidFill>
          <a:srgbClr val="EBF1DE"/>
        </a:solidFill>
      </dgm:spPr>
      <dgm:t>
        <a:bodyPr/>
        <a:lstStyle/>
        <a:p>
          <a:r>
            <a:rPr lang="es-ES" b="1" dirty="0" err="1" smtClean="0"/>
            <a:t>Infograma</a:t>
          </a:r>
          <a:endParaRPr lang="es-ES" b="1" dirty="0"/>
        </a:p>
      </dgm:t>
    </dgm:pt>
    <dgm:pt modelId="{5FFDC651-6495-5D49-8181-159C0D6F9EE6}" type="parTrans" cxnId="{6D87A64E-EF95-9C4C-918D-A5815C5B705F}">
      <dgm:prSet/>
      <dgm:spPr/>
      <dgm:t>
        <a:bodyPr/>
        <a:lstStyle/>
        <a:p>
          <a:endParaRPr lang="es-ES"/>
        </a:p>
      </dgm:t>
    </dgm:pt>
    <dgm:pt modelId="{3B35BA77-CE02-2045-B8FC-F74D0DF10917}" type="sibTrans" cxnId="{6D87A64E-EF95-9C4C-918D-A5815C5B705F}">
      <dgm:prSet/>
      <dgm:spPr/>
      <dgm:t>
        <a:bodyPr/>
        <a:lstStyle/>
        <a:p>
          <a:endParaRPr lang="es-ES"/>
        </a:p>
      </dgm:t>
    </dgm:pt>
    <dgm:pt modelId="{3045AB94-CE77-1D4C-B6B5-B50F54116B29}">
      <dgm:prSet phldrT="[Texto]"/>
      <dgm:spPr>
        <a:solidFill>
          <a:schemeClr val="accent3">
            <a:lumMod val="20000"/>
            <a:lumOff val="80000"/>
          </a:schemeClr>
        </a:solidFill>
      </dgm:spPr>
      <dgm:t>
        <a:bodyPr/>
        <a:lstStyle/>
        <a:p>
          <a:r>
            <a:rPr lang="es-ES" b="1" dirty="0" err="1" smtClean="0"/>
            <a:t>Publicidade</a:t>
          </a:r>
          <a:endParaRPr lang="es-ES" b="1" dirty="0"/>
        </a:p>
      </dgm:t>
    </dgm:pt>
    <dgm:pt modelId="{BA2F9846-7F2E-044F-A3C2-D0E433C58E31}" type="parTrans" cxnId="{532509F2-4C13-384B-AB1E-E1BA860388E4}">
      <dgm:prSet/>
      <dgm:spPr/>
      <dgm:t>
        <a:bodyPr/>
        <a:lstStyle/>
        <a:p>
          <a:endParaRPr lang="es-ES"/>
        </a:p>
      </dgm:t>
    </dgm:pt>
    <dgm:pt modelId="{0DECCABD-A09A-6D4F-9C7E-F19180397DE5}" type="sibTrans" cxnId="{532509F2-4C13-384B-AB1E-E1BA860388E4}">
      <dgm:prSet/>
      <dgm:spPr/>
      <dgm:t>
        <a:bodyPr/>
        <a:lstStyle/>
        <a:p>
          <a:endParaRPr lang="es-ES"/>
        </a:p>
      </dgm:t>
    </dgm:pt>
    <dgm:pt modelId="{4E6B992A-A1EC-234E-9F4A-2C3F9739DA0A}">
      <dgm:prSet phldrT="[Texto]"/>
      <dgm:spPr>
        <a:solidFill>
          <a:schemeClr val="accent3">
            <a:lumMod val="20000"/>
            <a:lumOff val="80000"/>
          </a:schemeClr>
        </a:solidFill>
      </dgm:spPr>
      <dgm:t>
        <a:bodyPr/>
        <a:lstStyle/>
        <a:p>
          <a:endParaRPr lang="es-ES" b="1" dirty="0"/>
        </a:p>
      </dgm:t>
    </dgm:pt>
    <dgm:pt modelId="{18830F5B-32C9-2D4A-9759-C910EED2C1CB}" type="parTrans" cxnId="{7CE5C2B9-3489-2A4C-B854-CA4FEDA490A7}">
      <dgm:prSet/>
      <dgm:spPr/>
      <dgm:t>
        <a:bodyPr/>
        <a:lstStyle/>
        <a:p>
          <a:endParaRPr lang="es-ES"/>
        </a:p>
      </dgm:t>
    </dgm:pt>
    <dgm:pt modelId="{79EABFE7-8EA4-B248-A510-AA842E23CDAF}" type="sibTrans" cxnId="{7CE5C2B9-3489-2A4C-B854-CA4FEDA490A7}">
      <dgm:prSet/>
      <dgm:spPr/>
      <dgm:t>
        <a:bodyPr/>
        <a:lstStyle/>
        <a:p>
          <a:endParaRPr lang="es-ES"/>
        </a:p>
      </dgm:t>
    </dgm:pt>
    <dgm:pt modelId="{8C32D328-3E09-9549-80A8-71D6D7A8F398}">
      <dgm:prSet phldrT="[Texto]"/>
      <dgm:spPr>
        <a:solidFill>
          <a:srgbClr val="EBF1DE"/>
        </a:solidFill>
      </dgm:spPr>
      <dgm:t>
        <a:bodyPr/>
        <a:lstStyle/>
        <a:p>
          <a:r>
            <a:rPr lang="es-ES" b="1" dirty="0" smtClean="0"/>
            <a:t>Logotipos</a:t>
          </a:r>
          <a:endParaRPr lang="es-ES" b="1" dirty="0"/>
        </a:p>
      </dgm:t>
    </dgm:pt>
    <dgm:pt modelId="{7C303C53-1097-6143-A563-50328A72E3AF}" type="parTrans" cxnId="{A2717A58-640F-644D-81D3-535BDE609B3F}">
      <dgm:prSet/>
      <dgm:spPr/>
      <dgm:t>
        <a:bodyPr/>
        <a:lstStyle/>
        <a:p>
          <a:endParaRPr lang="es-ES"/>
        </a:p>
      </dgm:t>
    </dgm:pt>
    <dgm:pt modelId="{D790A1B7-71ED-5B43-B374-5336FFC9A013}" type="sibTrans" cxnId="{A2717A58-640F-644D-81D3-535BDE609B3F}">
      <dgm:prSet/>
      <dgm:spPr/>
      <dgm:t>
        <a:bodyPr/>
        <a:lstStyle/>
        <a:p>
          <a:endParaRPr lang="es-ES"/>
        </a:p>
      </dgm:t>
    </dgm:pt>
    <dgm:pt modelId="{A1471317-F0F8-1B4B-A124-874EDD1FE169}">
      <dgm:prSet phldrT="[Texto]"/>
      <dgm:spPr>
        <a:solidFill>
          <a:srgbClr val="EBF1DE"/>
        </a:solidFill>
      </dgm:spPr>
      <dgm:t>
        <a:bodyPr/>
        <a:lstStyle/>
        <a:p>
          <a:r>
            <a:rPr lang="es-ES" b="1" dirty="0" err="1" smtClean="0"/>
            <a:t>Pósters</a:t>
          </a:r>
          <a:endParaRPr lang="es-ES" b="1" dirty="0"/>
        </a:p>
      </dgm:t>
    </dgm:pt>
    <dgm:pt modelId="{DDF60F0E-7519-B14A-B1C6-589F57AC3381}" type="parTrans" cxnId="{C9AD7A47-1FF8-8347-9595-D2777C071AFB}">
      <dgm:prSet/>
      <dgm:spPr/>
      <dgm:t>
        <a:bodyPr/>
        <a:lstStyle/>
        <a:p>
          <a:endParaRPr lang="es-ES"/>
        </a:p>
      </dgm:t>
    </dgm:pt>
    <dgm:pt modelId="{39A0BA8D-3858-9D43-A156-95CC4BBCE230}" type="sibTrans" cxnId="{C9AD7A47-1FF8-8347-9595-D2777C071AFB}">
      <dgm:prSet/>
      <dgm:spPr/>
      <dgm:t>
        <a:bodyPr/>
        <a:lstStyle/>
        <a:p>
          <a:endParaRPr lang="es-ES"/>
        </a:p>
      </dgm:t>
    </dgm:pt>
    <dgm:pt modelId="{DF0F564B-A6D7-C043-8770-3B8BCD2EEF59}" type="pres">
      <dgm:prSet presAssocID="{AD9027A3-03B7-4444-A2D2-0B40CB552246}" presName="cycleMatrixDiagram" presStyleCnt="0">
        <dgm:presLayoutVars>
          <dgm:chMax val="1"/>
          <dgm:dir/>
          <dgm:animLvl val="lvl"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C491F80F-7F59-FE46-B801-ACDBF5E7EAF2}" type="pres">
      <dgm:prSet presAssocID="{AD9027A3-03B7-4444-A2D2-0B40CB552246}" presName="children" presStyleCnt="0"/>
      <dgm:spPr/>
    </dgm:pt>
    <dgm:pt modelId="{05C98C31-9C20-4E49-A7E1-ECA774A1A293}" type="pres">
      <dgm:prSet presAssocID="{AD9027A3-03B7-4444-A2D2-0B40CB552246}" presName="child1group" presStyleCnt="0"/>
      <dgm:spPr/>
    </dgm:pt>
    <dgm:pt modelId="{B423C251-BB68-F944-BD1F-A91B8F0B4424}" type="pres">
      <dgm:prSet presAssocID="{AD9027A3-03B7-4444-A2D2-0B40CB552246}" presName="child1" presStyleLbl="bgAcc1" presStyleIdx="0" presStyleCnt="4"/>
      <dgm:spPr/>
      <dgm:t>
        <a:bodyPr/>
        <a:lstStyle/>
        <a:p>
          <a:endParaRPr lang="es-ES"/>
        </a:p>
      </dgm:t>
    </dgm:pt>
    <dgm:pt modelId="{6D8F1A47-A2F4-CC48-9CC9-02AA9E4532BE}" type="pres">
      <dgm:prSet presAssocID="{AD9027A3-03B7-4444-A2D2-0B40CB552246}" presName="child1Text" presStyleLbl="bgAcc1" presStyleIdx="0" presStyleCnt="4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10B82E5A-DCC7-EB46-AAAB-2280AFD8FE75}" type="pres">
      <dgm:prSet presAssocID="{AD9027A3-03B7-4444-A2D2-0B40CB552246}" presName="child2group" presStyleCnt="0"/>
      <dgm:spPr/>
    </dgm:pt>
    <dgm:pt modelId="{05555F7C-1160-624C-A718-FCF83A1B7C52}" type="pres">
      <dgm:prSet presAssocID="{AD9027A3-03B7-4444-A2D2-0B40CB552246}" presName="child2" presStyleLbl="bgAcc1" presStyleIdx="1" presStyleCnt="4"/>
      <dgm:spPr/>
      <dgm:t>
        <a:bodyPr/>
        <a:lstStyle/>
        <a:p>
          <a:endParaRPr lang="es-ES"/>
        </a:p>
      </dgm:t>
    </dgm:pt>
    <dgm:pt modelId="{62702172-C2EB-AA47-B1A9-4A2EFFB9BE42}" type="pres">
      <dgm:prSet presAssocID="{AD9027A3-03B7-4444-A2D2-0B40CB552246}" presName="child2Text" presStyleLbl="bgAcc1" presStyleIdx="1" presStyleCnt="4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22431EDE-B0F5-E54A-954E-9F7C7B4AD8E9}" type="pres">
      <dgm:prSet presAssocID="{AD9027A3-03B7-4444-A2D2-0B40CB552246}" presName="child3group" presStyleCnt="0"/>
      <dgm:spPr/>
    </dgm:pt>
    <dgm:pt modelId="{7902DDA4-4B41-6448-9482-675A1B15B7AD}" type="pres">
      <dgm:prSet presAssocID="{AD9027A3-03B7-4444-A2D2-0B40CB552246}" presName="child3" presStyleLbl="bgAcc1" presStyleIdx="2" presStyleCnt="4"/>
      <dgm:spPr/>
      <dgm:t>
        <a:bodyPr/>
        <a:lstStyle/>
        <a:p>
          <a:endParaRPr lang="es-ES"/>
        </a:p>
      </dgm:t>
    </dgm:pt>
    <dgm:pt modelId="{594FEA0E-704B-1444-BA83-52800D1A304F}" type="pres">
      <dgm:prSet presAssocID="{AD9027A3-03B7-4444-A2D2-0B40CB552246}" presName="child3Text" presStyleLbl="bgAcc1" presStyleIdx="2" presStyleCnt="4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D87D4C4E-8E1E-354E-A326-18CF68CEDE7F}" type="pres">
      <dgm:prSet presAssocID="{AD9027A3-03B7-4444-A2D2-0B40CB552246}" presName="child4group" presStyleCnt="0"/>
      <dgm:spPr/>
    </dgm:pt>
    <dgm:pt modelId="{E8E7818D-774E-2042-B05C-E2019E99ECA0}" type="pres">
      <dgm:prSet presAssocID="{AD9027A3-03B7-4444-A2D2-0B40CB552246}" presName="child4" presStyleLbl="bgAcc1" presStyleIdx="3" presStyleCnt="4"/>
      <dgm:spPr/>
      <dgm:t>
        <a:bodyPr/>
        <a:lstStyle/>
        <a:p>
          <a:endParaRPr lang="es-ES"/>
        </a:p>
      </dgm:t>
    </dgm:pt>
    <dgm:pt modelId="{CFC5D336-FB08-9D4D-BB84-86BCDC2DC4F2}" type="pres">
      <dgm:prSet presAssocID="{AD9027A3-03B7-4444-A2D2-0B40CB552246}" presName="child4Text" presStyleLbl="bgAcc1" presStyleIdx="3" presStyleCnt="4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399448BE-EF6F-A04F-B127-049E840BA6CE}" type="pres">
      <dgm:prSet presAssocID="{AD9027A3-03B7-4444-A2D2-0B40CB552246}" presName="childPlaceholder" presStyleCnt="0"/>
      <dgm:spPr/>
    </dgm:pt>
    <dgm:pt modelId="{E88EE182-7AF2-C24F-A1D5-FB7132260A46}" type="pres">
      <dgm:prSet presAssocID="{AD9027A3-03B7-4444-A2D2-0B40CB552246}" presName="circle" presStyleCnt="0"/>
      <dgm:spPr/>
    </dgm:pt>
    <dgm:pt modelId="{73E997A8-9446-8B4B-8BBF-BC4C7E5BDEAC}" type="pres">
      <dgm:prSet presAssocID="{AD9027A3-03B7-4444-A2D2-0B40CB552246}" presName="quadrant1" presStyleLbl="node1" presStyleIdx="0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71B04557-D766-EB44-8ACE-2F1451CD111C}" type="pres">
      <dgm:prSet presAssocID="{AD9027A3-03B7-4444-A2D2-0B40CB552246}" presName="quadrant2" presStyleLbl="node1" presStyleIdx="1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EAAFE770-6256-CD4C-8E4C-858ACECD0B61}" type="pres">
      <dgm:prSet presAssocID="{AD9027A3-03B7-4444-A2D2-0B40CB552246}" presName="quadrant3" presStyleLbl="node1" presStyleIdx="2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46691D3A-31B7-934C-9C9F-536F8A8901C0}" type="pres">
      <dgm:prSet presAssocID="{AD9027A3-03B7-4444-A2D2-0B40CB552246}" presName="quadrant4" presStyleLbl="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E83B2C54-AB2F-C448-85D6-677591580791}" type="pres">
      <dgm:prSet presAssocID="{AD9027A3-03B7-4444-A2D2-0B40CB552246}" presName="quadrantPlaceholder" presStyleCnt="0"/>
      <dgm:spPr/>
    </dgm:pt>
    <dgm:pt modelId="{4DC7C4CA-4288-2D46-94A8-885C1400138D}" type="pres">
      <dgm:prSet presAssocID="{AD9027A3-03B7-4444-A2D2-0B40CB552246}" presName="center1" presStyleLbl="fgShp" presStyleIdx="0" presStyleCnt="2"/>
      <dgm:spPr/>
    </dgm:pt>
    <dgm:pt modelId="{DEC373A6-73FB-7446-8B1C-E9801F0FB42C}" type="pres">
      <dgm:prSet presAssocID="{AD9027A3-03B7-4444-A2D2-0B40CB552246}" presName="center2" presStyleLbl="fgShp" presStyleIdx="1" presStyleCnt="2"/>
      <dgm:spPr/>
    </dgm:pt>
  </dgm:ptLst>
  <dgm:cxnLst>
    <dgm:cxn modelId="{C42E7F90-6D3D-2B48-812D-EC3EF1DE8DA6}" type="presOf" srcId="{B1FC14B6-C15A-4443-AC47-F7201F5D9894}" destId="{594FEA0E-704B-1444-BA83-52800D1A304F}" srcOrd="1" destOrd="0" presId="urn:microsoft.com/office/officeart/2005/8/layout/cycle4"/>
    <dgm:cxn modelId="{16C146F7-A9BA-7A46-A1B8-4F97D8EDC516}" type="presOf" srcId="{7BF84978-AC7F-8B4A-8DD7-2B2905FB3A32}" destId="{46691D3A-31B7-934C-9C9F-536F8A8901C0}" srcOrd="0" destOrd="0" presId="urn:microsoft.com/office/officeart/2005/8/layout/cycle4"/>
    <dgm:cxn modelId="{4C20E895-159B-5849-8EC9-B3EF0C0EA0FB}" type="presOf" srcId="{3045AB94-CE77-1D4C-B6B5-B50F54116B29}" destId="{6D8F1A47-A2F4-CC48-9CC9-02AA9E4532BE}" srcOrd="1" destOrd="1" presId="urn:microsoft.com/office/officeart/2005/8/layout/cycle4"/>
    <dgm:cxn modelId="{B05DD86D-3A87-074D-9800-04648CD07250}" type="presOf" srcId="{B1FC14B6-C15A-4443-AC47-F7201F5D9894}" destId="{7902DDA4-4B41-6448-9482-675A1B15B7AD}" srcOrd="0" destOrd="0" presId="urn:microsoft.com/office/officeart/2005/8/layout/cycle4"/>
    <dgm:cxn modelId="{13C03C94-526D-9948-B9CA-6B3A32E45744}" srcId="{AD9027A3-03B7-4444-A2D2-0B40CB552246}" destId="{7BF84978-AC7F-8B4A-8DD7-2B2905FB3A32}" srcOrd="3" destOrd="0" parTransId="{2569EB21-B7D7-344A-949A-5976F46098E7}" sibTransId="{0ECCA064-0634-004F-87BC-B02ECD5E96AA}"/>
    <dgm:cxn modelId="{7360922D-4B0B-4847-A871-04A091EFD2D3}" type="presOf" srcId="{A1471317-F0F8-1B4B-A124-874EDD1FE169}" destId="{05555F7C-1160-624C-A718-FCF83A1B7C52}" srcOrd="0" destOrd="2" presId="urn:microsoft.com/office/officeart/2005/8/layout/cycle4"/>
    <dgm:cxn modelId="{7CE5C2B9-3489-2A4C-B854-CA4FEDA490A7}" srcId="{B465B716-D778-4047-AB63-4B89BC46784B}" destId="{4E6B992A-A1EC-234E-9F4A-2C3F9739DA0A}" srcOrd="2" destOrd="0" parTransId="{18830F5B-32C9-2D4A-9759-C910EED2C1CB}" sibTransId="{79EABFE7-8EA4-B248-A510-AA842E23CDAF}"/>
    <dgm:cxn modelId="{9C545EE0-53A0-EA43-AA9D-8EE214CFA812}" type="presOf" srcId="{D5F33D71-52EA-4649-B80D-55CB4CCF69C8}" destId="{71B04557-D766-EB44-8ACE-2F1451CD111C}" srcOrd="0" destOrd="0" presId="urn:microsoft.com/office/officeart/2005/8/layout/cycle4"/>
    <dgm:cxn modelId="{1D657131-4A77-AB41-A19E-9CC8FED86AA1}" type="presOf" srcId="{3045AB94-CE77-1D4C-B6B5-B50F54116B29}" destId="{B423C251-BB68-F944-BD1F-A91B8F0B4424}" srcOrd="0" destOrd="1" presId="urn:microsoft.com/office/officeart/2005/8/layout/cycle4"/>
    <dgm:cxn modelId="{FCC91DE4-AA65-3140-80D2-86EAB45B174B}" srcId="{AD9027A3-03B7-4444-A2D2-0B40CB552246}" destId="{D5F33D71-52EA-4649-B80D-55CB4CCF69C8}" srcOrd="1" destOrd="0" parTransId="{828A4C2B-6C12-3243-B899-AB9B62B1ECF5}" sibTransId="{7B590372-A970-5C4C-9340-F9E5000521FE}"/>
    <dgm:cxn modelId="{0985F7FE-A528-FF4D-8442-6514BA87E3EF}" srcId="{D5F33D71-52EA-4649-B80D-55CB4CCF69C8}" destId="{A798B77E-53E2-DD4C-B103-24A469965AFF}" srcOrd="0" destOrd="0" parTransId="{9040CBF0-FDBD-3E45-BD04-23C26F29F225}" sibTransId="{E2A4154E-F5D4-3C4E-A324-DC685D5AA23A}"/>
    <dgm:cxn modelId="{532509F2-4C13-384B-AB1E-E1BA860388E4}" srcId="{B465B716-D778-4047-AB63-4B89BC46784B}" destId="{3045AB94-CE77-1D4C-B6B5-B50F54116B29}" srcOrd="1" destOrd="0" parTransId="{BA2F9846-7F2E-044F-A3C2-D0E433C58E31}" sibTransId="{0DECCABD-A09A-6D4F-9C7E-F19180397DE5}"/>
    <dgm:cxn modelId="{A2717A58-640F-644D-81D3-535BDE609B3F}" srcId="{D5F33D71-52EA-4649-B80D-55CB4CCF69C8}" destId="{8C32D328-3E09-9549-80A8-71D6D7A8F398}" srcOrd="1" destOrd="0" parTransId="{7C303C53-1097-6143-A563-50328A72E3AF}" sibTransId="{D790A1B7-71ED-5B43-B374-5336FFC9A013}"/>
    <dgm:cxn modelId="{6FDAB9A9-EFBA-D941-AFD9-D5AD96C0BCC0}" type="presOf" srcId="{8C32D328-3E09-9549-80A8-71D6D7A8F398}" destId="{05555F7C-1160-624C-A718-FCF83A1B7C52}" srcOrd="0" destOrd="1" presId="urn:microsoft.com/office/officeart/2005/8/layout/cycle4"/>
    <dgm:cxn modelId="{60532A45-3B6F-4244-B841-B0819C0A2D3A}" type="presOf" srcId="{4E6B992A-A1EC-234E-9F4A-2C3F9739DA0A}" destId="{6D8F1A47-A2F4-CC48-9CC9-02AA9E4532BE}" srcOrd="1" destOrd="2" presId="urn:microsoft.com/office/officeart/2005/8/layout/cycle4"/>
    <dgm:cxn modelId="{6D87A64E-EF95-9C4C-918D-A5815C5B705F}" srcId="{7BF84978-AC7F-8B4A-8DD7-2B2905FB3A32}" destId="{0546EA66-08E1-BB4F-809D-16E001693CE4}" srcOrd="0" destOrd="0" parTransId="{5FFDC651-6495-5D49-8181-159C0D6F9EE6}" sibTransId="{3B35BA77-CE02-2045-B8FC-F74D0DF10917}"/>
    <dgm:cxn modelId="{C9AD7A47-1FF8-8347-9595-D2777C071AFB}" srcId="{D5F33D71-52EA-4649-B80D-55CB4CCF69C8}" destId="{A1471317-F0F8-1B4B-A124-874EDD1FE169}" srcOrd="2" destOrd="0" parTransId="{DDF60F0E-7519-B14A-B1C6-589F57AC3381}" sibTransId="{39A0BA8D-3858-9D43-A156-95CC4BBCE230}"/>
    <dgm:cxn modelId="{B6F1E803-99BA-6942-B2CF-FEBA3B565F33}" type="presOf" srcId="{A798B77E-53E2-DD4C-B103-24A469965AFF}" destId="{62702172-C2EB-AA47-B1A9-4A2EFFB9BE42}" srcOrd="1" destOrd="0" presId="urn:microsoft.com/office/officeart/2005/8/layout/cycle4"/>
    <dgm:cxn modelId="{B0F49BFA-12FA-2042-88E3-F7105060D4C2}" srcId="{B465B716-D778-4047-AB63-4B89BC46784B}" destId="{5CC88085-2EBD-EF45-936D-0C8D9759D672}" srcOrd="0" destOrd="0" parTransId="{52DC4FA0-5619-FE46-8906-26294D2347FA}" sibTransId="{AB044083-AEF2-3546-9906-AB9AAC076A45}"/>
    <dgm:cxn modelId="{93F736A2-9A91-DD44-9F21-C84FD2926063}" type="presOf" srcId="{A798B77E-53E2-DD4C-B103-24A469965AFF}" destId="{05555F7C-1160-624C-A718-FCF83A1B7C52}" srcOrd="0" destOrd="0" presId="urn:microsoft.com/office/officeart/2005/8/layout/cycle4"/>
    <dgm:cxn modelId="{5DFC9ABE-C9DD-AF44-AB55-339471D382EF}" type="presOf" srcId="{0546EA66-08E1-BB4F-809D-16E001693CE4}" destId="{E8E7818D-774E-2042-B05C-E2019E99ECA0}" srcOrd="0" destOrd="0" presId="urn:microsoft.com/office/officeart/2005/8/layout/cycle4"/>
    <dgm:cxn modelId="{364179F6-8C15-E744-9671-FB1E2D54CD6F}" type="presOf" srcId="{5CC88085-2EBD-EF45-936D-0C8D9759D672}" destId="{6D8F1A47-A2F4-CC48-9CC9-02AA9E4532BE}" srcOrd="1" destOrd="0" presId="urn:microsoft.com/office/officeart/2005/8/layout/cycle4"/>
    <dgm:cxn modelId="{88F52419-FD46-194D-BD07-51EAB026FCA6}" type="presOf" srcId="{AD9027A3-03B7-4444-A2D2-0B40CB552246}" destId="{DF0F564B-A6D7-C043-8770-3B8BCD2EEF59}" srcOrd="0" destOrd="0" presId="urn:microsoft.com/office/officeart/2005/8/layout/cycle4"/>
    <dgm:cxn modelId="{AC3871A5-7883-6847-9250-9A0716B2D0A7}" srcId="{AD9027A3-03B7-4444-A2D2-0B40CB552246}" destId="{B465B716-D778-4047-AB63-4B89BC46784B}" srcOrd="0" destOrd="0" parTransId="{292C108D-1BF3-5A40-B1DD-CAC097C4B4C4}" sibTransId="{D67E15D8-9DE4-AC42-A7AB-AFEDF001C603}"/>
    <dgm:cxn modelId="{990F5998-7346-0548-ADBF-9CF2E33F3D36}" type="presOf" srcId="{4E6B992A-A1EC-234E-9F4A-2C3F9739DA0A}" destId="{B423C251-BB68-F944-BD1F-A91B8F0B4424}" srcOrd="0" destOrd="2" presId="urn:microsoft.com/office/officeart/2005/8/layout/cycle4"/>
    <dgm:cxn modelId="{467BB3CD-B2D9-3248-AC84-4B1F7D5A3B54}" type="presOf" srcId="{B465B716-D778-4047-AB63-4B89BC46784B}" destId="{73E997A8-9446-8B4B-8BBF-BC4C7E5BDEAC}" srcOrd="0" destOrd="0" presId="urn:microsoft.com/office/officeart/2005/8/layout/cycle4"/>
    <dgm:cxn modelId="{2154FEA7-A5DA-F24F-ADD7-8810E40DA3B2}" srcId="{FEB65E92-D5D0-A94A-9C98-ED7C9499596D}" destId="{B1FC14B6-C15A-4443-AC47-F7201F5D9894}" srcOrd="0" destOrd="0" parTransId="{12B13B2B-CE29-5140-BCF6-B5C7D64CFAB1}" sibTransId="{3919B606-9274-9A46-AD0A-8BDFB80FA3FA}"/>
    <dgm:cxn modelId="{6AB3B618-FEDB-714A-AD73-334AAA6C4756}" type="presOf" srcId="{5CC88085-2EBD-EF45-936D-0C8D9759D672}" destId="{B423C251-BB68-F944-BD1F-A91B8F0B4424}" srcOrd="0" destOrd="0" presId="urn:microsoft.com/office/officeart/2005/8/layout/cycle4"/>
    <dgm:cxn modelId="{58891E85-6640-8744-AE1F-6EE4BD813F44}" srcId="{AD9027A3-03B7-4444-A2D2-0B40CB552246}" destId="{FEB65E92-D5D0-A94A-9C98-ED7C9499596D}" srcOrd="2" destOrd="0" parTransId="{A7D00C33-CA46-1546-98B8-6C7187E67DA9}" sibTransId="{EE9CA014-58D6-794F-B7BB-6D2C72FA64D0}"/>
    <dgm:cxn modelId="{34917FE7-C1B0-0845-98DA-1D0F80790579}" type="presOf" srcId="{A1471317-F0F8-1B4B-A124-874EDD1FE169}" destId="{62702172-C2EB-AA47-B1A9-4A2EFFB9BE42}" srcOrd="1" destOrd="2" presId="urn:microsoft.com/office/officeart/2005/8/layout/cycle4"/>
    <dgm:cxn modelId="{F6EEA420-7376-D943-A793-C41C43BC4D63}" type="presOf" srcId="{8C32D328-3E09-9549-80A8-71D6D7A8F398}" destId="{62702172-C2EB-AA47-B1A9-4A2EFFB9BE42}" srcOrd="1" destOrd="1" presId="urn:microsoft.com/office/officeart/2005/8/layout/cycle4"/>
    <dgm:cxn modelId="{8AF7E77E-EC05-D044-8773-7F2B8957688D}" type="presOf" srcId="{FEB65E92-D5D0-A94A-9C98-ED7C9499596D}" destId="{EAAFE770-6256-CD4C-8E4C-858ACECD0B61}" srcOrd="0" destOrd="0" presId="urn:microsoft.com/office/officeart/2005/8/layout/cycle4"/>
    <dgm:cxn modelId="{709B5D6A-275B-F545-ABB9-2063901AF2DF}" type="presOf" srcId="{0546EA66-08E1-BB4F-809D-16E001693CE4}" destId="{CFC5D336-FB08-9D4D-BB84-86BCDC2DC4F2}" srcOrd="1" destOrd="0" presId="urn:microsoft.com/office/officeart/2005/8/layout/cycle4"/>
    <dgm:cxn modelId="{A27496A3-3B9D-8A47-8EBC-EA6AAEF52BC6}" type="presParOf" srcId="{DF0F564B-A6D7-C043-8770-3B8BCD2EEF59}" destId="{C491F80F-7F59-FE46-B801-ACDBF5E7EAF2}" srcOrd="0" destOrd="0" presId="urn:microsoft.com/office/officeart/2005/8/layout/cycle4"/>
    <dgm:cxn modelId="{05E2C7D6-DFE1-9E41-BCE4-CFDF42A362FA}" type="presParOf" srcId="{C491F80F-7F59-FE46-B801-ACDBF5E7EAF2}" destId="{05C98C31-9C20-4E49-A7E1-ECA774A1A293}" srcOrd="0" destOrd="0" presId="urn:microsoft.com/office/officeart/2005/8/layout/cycle4"/>
    <dgm:cxn modelId="{4A03C00B-5BED-2E4F-A9AB-CB158BD7FC1B}" type="presParOf" srcId="{05C98C31-9C20-4E49-A7E1-ECA774A1A293}" destId="{B423C251-BB68-F944-BD1F-A91B8F0B4424}" srcOrd="0" destOrd="0" presId="urn:microsoft.com/office/officeart/2005/8/layout/cycle4"/>
    <dgm:cxn modelId="{190AEA1C-C643-5E4D-B524-0C4FBCFF87D5}" type="presParOf" srcId="{05C98C31-9C20-4E49-A7E1-ECA774A1A293}" destId="{6D8F1A47-A2F4-CC48-9CC9-02AA9E4532BE}" srcOrd="1" destOrd="0" presId="urn:microsoft.com/office/officeart/2005/8/layout/cycle4"/>
    <dgm:cxn modelId="{D77459F5-EFEC-8547-9785-A21FAA204C39}" type="presParOf" srcId="{C491F80F-7F59-FE46-B801-ACDBF5E7EAF2}" destId="{10B82E5A-DCC7-EB46-AAAB-2280AFD8FE75}" srcOrd="1" destOrd="0" presId="urn:microsoft.com/office/officeart/2005/8/layout/cycle4"/>
    <dgm:cxn modelId="{C3792522-2754-6740-93CC-2981F9A0C81B}" type="presParOf" srcId="{10B82E5A-DCC7-EB46-AAAB-2280AFD8FE75}" destId="{05555F7C-1160-624C-A718-FCF83A1B7C52}" srcOrd="0" destOrd="0" presId="urn:microsoft.com/office/officeart/2005/8/layout/cycle4"/>
    <dgm:cxn modelId="{955EF436-29DE-0547-BBF7-B4BB9AC52969}" type="presParOf" srcId="{10B82E5A-DCC7-EB46-AAAB-2280AFD8FE75}" destId="{62702172-C2EB-AA47-B1A9-4A2EFFB9BE42}" srcOrd="1" destOrd="0" presId="urn:microsoft.com/office/officeart/2005/8/layout/cycle4"/>
    <dgm:cxn modelId="{7AE8DCC4-A2B9-CC47-8CAE-9BFDF9413E34}" type="presParOf" srcId="{C491F80F-7F59-FE46-B801-ACDBF5E7EAF2}" destId="{22431EDE-B0F5-E54A-954E-9F7C7B4AD8E9}" srcOrd="2" destOrd="0" presId="urn:microsoft.com/office/officeart/2005/8/layout/cycle4"/>
    <dgm:cxn modelId="{62AF21BA-F5C0-C042-8797-625EBF3D8449}" type="presParOf" srcId="{22431EDE-B0F5-E54A-954E-9F7C7B4AD8E9}" destId="{7902DDA4-4B41-6448-9482-675A1B15B7AD}" srcOrd="0" destOrd="0" presId="urn:microsoft.com/office/officeart/2005/8/layout/cycle4"/>
    <dgm:cxn modelId="{BBCF0DD5-F248-624F-9E21-C4F6B78BA560}" type="presParOf" srcId="{22431EDE-B0F5-E54A-954E-9F7C7B4AD8E9}" destId="{594FEA0E-704B-1444-BA83-52800D1A304F}" srcOrd="1" destOrd="0" presId="urn:microsoft.com/office/officeart/2005/8/layout/cycle4"/>
    <dgm:cxn modelId="{E1A62792-8847-7C45-88DB-899ED770E01D}" type="presParOf" srcId="{C491F80F-7F59-FE46-B801-ACDBF5E7EAF2}" destId="{D87D4C4E-8E1E-354E-A326-18CF68CEDE7F}" srcOrd="3" destOrd="0" presId="urn:microsoft.com/office/officeart/2005/8/layout/cycle4"/>
    <dgm:cxn modelId="{DDAB09A6-0EF1-E54A-B312-4E8048FCC986}" type="presParOf" srcId="{D87D4C4E-8E1E-354E-A326-18CF68CEDE7F}" destId="{E8E7818D-774E-2042-B05C-E2019E99ECA0}" srcOrd="0" destOrd="0" presId="urn:microsoft.com/office/officeart/2005/8/layout/cycle4"/>
    <dgm:cxn modelId="{D15573AA-FF01-E34A-A889-A3C7148649B1}" type="presParOf" srcId="{D87D4C4E-8E1E-354E-A326-18CF68CEDE7F}" destId="{CFC5D336-FB08-9D4D-BB84-86BCDC2DC4F2}" srcOrd="1" destOrd="0" presId="urn:microsoft.com/office/officeart/2005/8/layout/cycle4"/>
    <dgm:cxn modelId="{539CCCCF-B749-0B4D-B1AD-FA2B9170C21B}" type="presParOf" srcId="{C491F80F-7F59-FE46-B801-ACDBF5E7EAF2}" destId="{399448BE-EF6F-A04F-B127-049E840BA6CE}" srcOrd="4" destOrd="0" presId="urn:microsoft.com/office/officeart/2005/8/layout/cycle4"/>
    <dgm:cxn modelId="{D82608A9-24D1-9C4E-B921-74110AAF6D31}" type="presParOf" srcId="{DF0F564B-A6D7-C043-8770-3B8BCD2EEF59}" destId="{E88EE182-7AF2-C24F-A1D5-FB7132260A46}" srcOrd="1" destOrd="0" presId="urn:microsoft.com/office/officeart/2005/8/layout/cycle4"/>
    <dgm:cxn modelId="{9E9C7BC7-9847-364A-9C52-7E39A348AE3C}" type="presParOf" srcId="{E88EE182-7AF2-C24F-A1D5-FB7132260A46}" destId="{73E997A8-9446-8B4B-8BBF-BC4C7E5BDEAC}" srcOrd="0" destOrd="0" presId="urn:microsoft.com/office/officeart/2005/8/layout/cycle4"/>
    <dgm:cxn modelId="{362F051F-D244-1D45-9836-761A792CF07C}" type="presParOf" srcId="{E88EE182-7AF2-C24F-A1D5-FB7132260A46}" destId="{71B04557-D766-EB44-8ACE-2F1451CD111C}" srcOrd="1" destOrd="0" presId="urn:microsoft.com/office/officeart/2005/8/layout/cycle4"/>
    <dgm:cxn modelId="{717DB2F3-C62D-6044-B005-69688F074E8B}" type="presParOf" srcId="{E88EE182-7AF2-C24F-A1D5-FB7132260A46}" destId="{EAAFE770-6256-CD4C-8E4C-858ACECD0B61}" srcOrd="2" destOrd="0" presId="urn:microsoft.com/office/officeart/2005/8/layout/cycle4"/>
    <dgm:cxn modelId="{820C97F0-DA55-9747-A1B5-BAB5A85F4C3D}" type="presParOf" srcId="{E88EE182-7AF2-C24F-A1D5-FB7132260A46}" destId="{46691D3A-31B7-934C-9C9F-536F8A8901C0}" srcOrd="3" destOrd="0" presId="urn:microsoft.com/office/officeart/2005/8/layout/cycle4"/>
    <dgm:cxn modelId="{6249AB45-D3E2-664C-9665-8731744ECE35}" type="presParOf" srcId="{E88EE182-7AF2-C24F-A1D5-FB7132260A46}" destId="{E83B2C54-AB2F-C448-85D6-677591580791}" srcOrd="4" destOrd="0" presId="urn:microsoft.com/office/officeart/2005/8/layout/cycle4"/>
    <dgm:cxn modelId="{DADD853F-D198-D34F-9125-0DE7600528B2}" type="presParOf" srcId="{DF0F564B-A6D7-C043-8770-3B8BCD2EEF59}" destId="{4DC7C4CA-4288-2D46-94A8-885C1400138D}" srcOrd="2" destOrd="0" presId="urn:microsoft.com/office/officeart/2005/8/layout/cycle4"/>
    <dgm:cxn modelId="{1C87E304-2470-DA4D-BE27-92C7CD6A7F2B}" type="presParOf" srcId="{DF0F564B-A6D7-C043-8770-3B8BCD2EEF59}" destId="{DEC373A6-73FB-7446-8B1C-E9801F0FB42C}" srcOrd="3" destOrd="0" presId="urn:microsoft.com/office/officeart/2005/8/layout/cycle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10A8846F-AE0E-1A43-BEF5-8CF4B40C8589}" type="doc">
      <dgm:prSet loTypeId="urn:microsoft.com/office/officeart/2005/8/layout/vList6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AF96D8BD-D867-544E-85C0-A331760D11A3}">
      <dgm:prSet phldrT="[Texto]" custT="1"/>
      <dgm:spPr>
        <a:solidFill>
          <a:schemeClr val="accent6">
            <a:lumMod val="60000"/>
            <a:lumOff val="40000"/>
          </a:schemeClr>
        </a:solidFill>
      </dgm:spPr>
      <dgm:t>
        <a:bodyPr/>
        <a:lstStyle/>
        <a:p>
          <a:r>
            <a:rPr lang="es-ES" sz="2400" b="1" dirty="0" smtClean="0">
              <a:solidFill>
                <a:srgbClr val="000000"/>
              </a:solidFill>
            </a:rPr>
            <a:t>Cuestionarios </a:t>
          </a:r>
          <a:r>
            <a:rPr lang="es-ES" sz="2400" b="1" dirty="0" err="1" smtClean="0">
              <a:solidFill>
                <a:srgbClr val="000000"/>
              </a:solidFill>
            </a:rPr>
            <a:t>dirixidos</a:t>
          </a:r>
          <a:r>
            <a:rPr lang="es-ES" sz="2400" b="1" dirty="0" smtClean="0">
              <a:solidFill>
                <a:srgbClr val="000000"/>
              </a:solidFill>
            </a:rPr>
            <a:t> a </a:t>
          </a:r>
          <a:r>
            <a:rPr lang="es-ES" sz="2400" b="1" dirty="0" err="1" smtClean="0">
              <a:solidFill>
                <a:srgbClr val="000000"/>
              </a:solidFill>
            </a:rPr>
            <a:t>tódolos</a:t>
          </a:r>
          <a:r>
            <a:rPr lang="es-ES" sz="2400" b="1" dirty="0" smtClean="0">
              <a:solidFill>
                <a:srgbClr val="000000"/>
              </a:solidFill>
            </a:rPr>
            <a:t> sectores da </a:t>
          </a:r>
          <a:r>
            <a:rPr lang="es-ES" sz="2400" b="1" dirty="0" err="1" smtClean="0">
              <a:solidFill>
                <a:srgbClr val="000000"/>
              </a:solidFill>
            </a:rPr>
            <a:t>Comunidade</a:t>
          </a:r>
          <a:r>
            <a:rPr lang="es-ES" sz="2400" b="1" dirty="0" smtClean="0">
              <a:solidFill>
                <a:srgbClr val="000000"/>
              </a:solidFill>
            </a:rPr>
            <a:t> escolar</a:t>
          </a:r>
          <a:endParaRPr lang="es-ES" sz="2400" b="1" dirty="0">
            <a:solidFill>
              <a:srgbClr val="000000"/>
            </a:solidFill>
          </a:endParaRPr>
        </a:p>
      </dgm:t>
    </dgm:pt>
    <dgm:pt modelId="{E6AC975E-CAA3-A748-8024-9CF052A3A17C}" type="parTrans" cxnId="{F048089D-442D-9543-BFE9-2679F1843135}">
      <dgm:prSet/>
      <dgm:spPr/>
      <dgm:t>
        <a:bodyPr/>
        <a:lstStyle/>
        <a:p>
          <a:endParaRPr lang="es-ES"/>
        </a:p>
      </dgm:t>
    </dgm:pt>
    <dgm:pt modelId="{29CBEED5-4657-1E44-B48C-8C9773D1102D}" type="sibTrans" cxnId="{F048089D-442D-9543-BFE9-2679F1843135}">
      <dgm:prSet/>
      <dgm:spPr/>
      <dgm:t>
        <a:bodyPr/>
        <a:lstStyle/>
        <a:p>
          <a:endParaRPr lang="es-ES"/>
        </a:p>
      </dgm:t>
    </dgm:pt>
    <dgm:pt modelId="{B627730E-B83E-4243-A8BE-CEC2A77180AA}">
      <dgm:prSet phldrT="[Texto]"/>
      <dgm:spPr>
        <a:solidFill>
          <a:srgbClr val="EBF1DE">
            <a:alpha val="90000"/>
          </a:srgbClr>
        </a:solidFill>
      </dgm:spPr>
      <dgm:t>
        <a:bodyPr/>
        <a:lstStyle/>
        <a:p>
          <a:r>
            <a:rPr lang="es-ES" dirty="0" smtClean="0"/>
            <a:t>Serán anónimos.</a:t>
          </a:r>
          <a:endParaRPr lang="es-ES" dirty="0"/>
        </a:p>
      </dgm:t>
    </dgm:pt>
    <dgm:pt modelId="{AEEABD13-E1F7-C842-8F44-020DA22B3816}" type="parTrans" cxnId="{0DF5425B-5CB8-E244-B5AB-97C556F10302}">
      <dgm:prSet/>
      <dgm:spPr/>
      <dgm:t>
        <a:bodyPr/>
        <a:lstStyle/>
        <a:p>
          <a:endParaRPr lang="es-ES"/>
        </a:p>
      </dgm:t>
    </dgm:pt>
    <dgm:pt modelId="{23B8F94A-FE9D-1B44-9A42-8E028FE23BDB}" type="sibTrans" cxnId="{0DF5425B-5CB8-E244-B5AB-97C556F10302}">
      <dgm:prSet/>
      <dgm:spPr/>
      <dgm:t>
        <a:bodyPr/>
        <a:lstStyle/>
        <a:p>
          <a:endParaRPr lang="es-ES"/>
        </a:p>
      </dgm:t>
    </dgm:pt>
    <dgm:pt modelId="{DE6507DF-53D9-9347-A90B-7E53544DEB3C}">
      <dgm:prSet phldrT="[Texto]"/>
      <dgm:spPr>
        <a:solidFill>
          <a:srgbClr val="EBF1DE">
            <a:alpha val="90000"/>
          </a:srgbClr>
        </a:solidFill>
      </dgm:spPr>
      <dgm:t>
        <a:bodyPr/>
        <a:lstStyle/>
        <a:p>
          <a:r>
            <a:rPr lang="es-ES" dirty="0" smtClean="0"/>
            <a:t>Preguntas claras e concisas</a:t>
          </a:r>
          <a:endParaRPr lang="es-ES" dirty="0"/>
        </a:p>
      </dgm:t>
    </dgm:pt>
    <dgm:pt modelId="{6E5877D0-B83D-BD4C-BDF6-B3E66EC949F5}" type="parTrans" cxnId="{BCF83B0A-A3EA-3D4E-A7EE-15E6B49F5204}">
      <dgm:prSet/>
      <dgm:spPr/>
      <dgm:t>
        <a:bodyPr/>
        <a:lstStyle/>
        <a:p>
          <a:endParaRPr lang="es-ES"/>
        </a:p>
      </dgm:t>
    </dgm:pt>
    <dgm:pt modelId="{D7D845C5-7184-1A49-8FF1-58CCF7BAAB2E}" type="sibTrans" cxnId="{BCF83B0A-A3EA-3D4E-A7EE-15E6B49F5204}">
      <dgm:prSet/>
      <dgm:spPr/>
      <dgm:t>
        <a:bodyPr/>
        <a:lstStyle/>
        <a:p>
          <a:endParaRPr lang="es-ES"/>
        </a:p>
      </dgm:t>
    </dgm:pt>
    <dgm:pt modelId="{72B0159F-DD6D-644A-A6F4-F13C1CD00C63}">
      <dgm:prSet phldrT="[Texto]" custT="1"/>
      <dgm:spPr>
        <a:solidFill>
          <a:schemeClr val="accent4">
            <a:lumMod val="40000"/>
            <a:lumOff val="60000"/>
          </a:schemeClr>
        </a:solidFill>
      </dgm:spPr>
      <dgm:t>
        <a:bodyPr/>
        <a:lstStyle/>
        <a:p>
          <a:r>
            <a:rPr lang="es-ES" sz="2400" b="1" dirty="0" err="1" smtClean="0">
              <a:solidFill>
                <a:srgbClr val="000000"/>
              </a:solidFill>
            </a:rPr>
            <a:t>Outras</a:t>
          </a:r>
          <a:r>
            <a:rPr lang="es-ES" sz="2400" b="1" dirty="0" smtClean="0">
              <a:solidFill>
                <a:srgbClr val="000000"/>
              </a:solidFill>
            </a:rPr>
            <a:t> vías</a:t>
          </a:r>
          <a:endParaRPr lang="es-ES" sz="2400" b="1" dirty="0">
            <a:solidFill>
              <a:srgbClr val="000000"/>
            </a:solidFill>
          </a:endParaRPr>
        </a:p>
      </dgm:t>
    </dgm:pt>
    <dgm:pt modelId="{B19A47F1-043B-1B45-B207-3074DDA39295}" type="parTrans" cxnId="{B3CB12D0-07C4-B041-8562-44DC78C24D41}">
      <dgm:prSet/>
      <dgm:spPr/>
      <dgm:t>
        <a:bodyPr/>
        <a:lstStyle/>
        <a:p>
          <a:endParaRPr lang="es-ES"/>
        </a:p>
      </dgm:t>
    </dgm:pt>
    <dgm:pt modelId="{3465988E-7465-8744-A0EA-84CCC62363C2}" type="sibTrans" cxnId="{B3CB12D0-07C4-B041-8562-44DC78C24D41}">
      <dgm:prSet/>
      <dgm:spPr/>
      <dgm:t>
        <a:bodyPr/>
        <a:lstStyle/>
        <a:p>
          <a:endParaRPr lang="es-ES"/>
        </a:p>
      </dgm:t>
    </dgm:pt>
    <dgm:pt modelId="{19A081B3-5084-A94F-92B6-4F3157C571ED}">
      <dgm:prSet phldrT="[Texto]"/>
      <dgm:spPr>
        <a:solidFill>
          <a:srgbClr val="EBF1DE">
            <a:alpha val="90000"/>
          </a:srgbClr>
        </a:solidFill>
      </dgm:spPr>
      <dgm:t>
        <a:bodyPr/>
        <a:lstStyle/>
        <a:p>
          <a:r>
            <a:rPr lang="es-ES" dirty="0" err="1" smtClean="0"/>
            <a:t>Análise</a:t>
          </a:r>
          <a:r>
            <a:rPr lang="es-ES" dirty="0" smtClean="0"/>
            <a:t> de partes de faltas.</a:t>
          </a:r>
          <a:endParaRPr lang="es-ES" dirty="0"/>
        </a:p>
      </dgm:t>
    </dgm:pt>
    <dgm:pt modelId="{9A9FEB28-86C6-BB44-B15A-B6C6030ED454}" type="parTrans" cxnId="{86979CB4-8B72-7A4B-A6E6-10DF6E7B9012}">
      <dgm:prSet/>
      <dgm:spPr/>
      <dgm:t>
        <a:bodyPr/>
        <a:lstStyle/>
        <a:p>
          <a:endParaRPr lang="es-ES"/>
        </a:p>
      </dgm:t>
    </dgm:pt>
    <dgm:pt modelId="{49FA3C43-906C-2548-94B7-8E2E35EAA79C}" type="sibTrans" cxnId="{86979CB4-8B72-7A4B-A6E6-10DF6E7B9012}">
      <dgm:prSet/>
      <dgm:spPr/>
      <dgm:t>
        <a:bodyPr/>
        <a:lstStyle/>
        <a:p>
          <a:endParaRPr lang="es-ES"/>
        </a:p>
      </dgm:t>
    </dgm:pt>
    <dgm:pt modelId="{0691D160-781E-4F41-AF1C-AF0A656F3731}">
      <dgm:prSet phldrT="[Texto]"/>
      <dgm:spPr>
        <a:solidFill>
          <a:srgbClr val="EBF1DE">
            <a:alpha val="90000"/>
          </a:srgbClr>
        </a:solidFill>
      </dgm:spPr>
      <dgm:t>
        <a:bodyPr/>
        <a:lstStyle/>
        <a:p>
          <a:r>
            <a:rPr lang="es-ES" dirty="0" smtClean="0"/>
            <a:t>Observación de </a:t>
          </a:r>
          <a:r>
            <a:rPr lang="es-ES" dirty="0" err="1" smtClean="0"/>
            <a:t>espazo</a:t>
          </a:r>
          <a:r>
            <a:rPr lang="es-ES" dirty="0" smtClean="0"/>
            <a:t> concretos</a:t>
          </a:r>
          <a:endParaRPr lang="es-ES" dirty="0"/>
        </a:p>
      </dgm:t>
    </dgm:pt>
    <dgm:pt modelId="{D436AB90-9DA7-3E4A-A4BF-35510DDD33AB}" type="parTrans" cxnId="{01CA67EC-3B52-9146-A995-257FD0AA237A}">
      <dgm:prSet/>
      <dgm:spPr/>
      <dgm:t>
        <a:bodyPr/>
        <a:lstStyle/>
        <a:p>
          <a:endParaRPr lang="es-ES"/>
        </a:p>
      </dgm:t>
    </dgm:pt>
    <dgm:pt modelId="{C472896B-2F3A-EA47-8C31-B3D49EDBD16E}" type="sibTrans" cxnId="{01CA67EC-3B52-9146-A995-257FD0AA237A}">
      <dgm:prSet/>
      <dgm:spPr/>
      <dgm:t>
        <a:bodyPr/>
        <a:lstStyle/>
        <a:p>
          <a:endParaRPr lang="es-ES"/>
        </a:p>
      </dgm:t>
    </dgm:pt>
    <dgm:pt modelId="{FE42F696-B852-9343-A3B2-294A7A26B5EF}">
      <dgm:prSet phldrT="[Texto]"/>
      <dgm:spPr>
        <a:solidFill>
          <a:srgbClr val="EBF1DE">
            <a:alpha val="90000"/>
          </a:srgbClr>
        </a:solidFill>
      </dgm:spPr>
      <dgm:t>
        <a:bodyPr/>
        <a:lstStyle/>
        <a:p>
          <a:r>
            <a:rPr lang="es-ES" dirty="0" err="1" smtClean="0"/>
            <a:t>Análise</a:t>
          </a:r>
          <a:r>
            <a:rPr lang="es-ES" dirty="0" smtClean="0"/>
            <a:t> de expedientes disciplinarios.</a:t>
          </a:r>
          <a:endParaRPr lang="es-ES" dirty="0"/>
        </a:p>
      </dgm:t>
    </dgm:pt>
    <dgm:pt modelId="{398B41F6-6349-DF44-AC71-D95FE8B76CF6}" type="parTrans" cxnId="{8EFC99D6-676F-304F-AAEA-E2A6774FE0E3}">
      <dgm:prSet/>
      <dgm:spPr/>
      <dgm:t>
        <a:bodyPr/>
        <a:lstStyle/>
        <a:p>
          <a:endParaRPr lang="es-ES"/>
        </a:p>
      </dgm:t>
    </dgm:pt>
    <dgm:pt modelId="{D1403474-ADC6-3645-9873-5FA6B6A2A937}" type="sibTrans" cxnId="{8EFC99D6-676F-304F-AAEA-E2A6774FE0E3}">
      <dgm:prSet/>
      <dgm:spPr/>
      <dgm:t>
        <a:bodyPr/>
        <a:lstStyle/>
        <a:p>
          <a:endParaRPr lang="es-ES"/>
        </a:p>
      </dgm:t>
    </dgm:pt>
    <dgm:pt modelId="{EC4C17E5-6044-0A45-88FC-92A8AB7C1E3C}">
      <dgm:prSet phldrT="[Texto]"/>
      <dgm:spPr>
        <a:solidFill>
          <a:srgbClr val="EBF1DE">
            <a:alpha val="90000"/>
          </a:srgbClr>
        </a:solidFill>
      </dgm:spPr>
      <dgm:t>
        <a:bodyPr/>
        <a:lstStyle/>
        <a:p>
          <a:r>
            <a:rPr lang="es-ES" dirty="0" err="1" smtClean="0"/>
            <a:t>Analise</a:t>
          </a:r>
          <a:r>
            <a:rPr lang="es-ES" dirty="0" smtClean="0"/>
            <a:t> do plan de convivencia</a:t>
          </a:r>
          <a:endParaRPr lang="es-ES" dirty="0"/>
        </a:p>
      </dgm:t>
    </dgm:pt>
    <dgm:pt modelId="{65814F7A-64FF-8944-9B7F-5C8027F1DDA2}" type="parTrans" cxnId="{F5487DC5-13F0-6141-8DBC-68177F1A9707}">
      <dgm:prSet/>
      <dgm:spPr/>
      <dgm:t>
        <a:bodyPr/>
        <a:lstStyle/>
        <a:p>
          <a:endParaRPr lang="es-ES"/>
        </a:p>
      </dgm:t>
    </dgm:pt>
    <dgm:pt modelId="{61220F63-052D-6C4B-A2CF-E9F694AC5136}" type="sibTrans" cxnId="{F5487DC5-13F0-6141-8DBC-68177F1A9707}">
      <dgm:prSet/>
      <dgm:spPr/>
      <dgm:t>
        <a:bodyPr/>
        <a:lstStyle/>
        <a:p>
          <a:endParaRPr lang="es-ES"/>
        </a:p>
      </dgm:t>
    </dgm:pt>
    <dgm:pt modelId="{C151B5B8-0ED7-6240-A197-D4EE4D485096}">
      <dgm:prSet phldrT="[Texto]"/>
      <dgm:spPr>
        <a:solidFill>
          <a:srgbClr val="EBF1DE">
            <a:alpha val="90000"/>
          </a:srgbClr>
        </a:solidFill>
      </dgm:spPr>
      <dgm:t>
        <a:bodyPr/>
        <a:lstStyle/>
        <a:p>
          <a:r>
            <a:rPr lang="es-ES" dirty="0" smtClean="0"/>
            <a:t>Entrevistas </a:t>
          </a:r>
          <a:r>
            <a:rPr lang="es-ES" dirty="0" err="1" smtClean="0"/>
            <a:t>co</a:t>
          </a:r>
          <a:r>
            <a:rPr lang="es-ES" dirty="0" smtClean="0"/>
            <a:t> </a:t>
          </a:r>
          <a:r>
            <a:rPr lang="es-ES" dirty="0" err="1" smtClean="0"/>
            <a:t>persoas</a:t>
          </a:r>
          <a:r>
            <a:rPr lang="es-ES" dirty="0" smtClean="0"/>
            <a:t> do centro.</a:t>
          </a:r>
          <a:endParaRPr lang="es-ES" dirty="0"/>
        </a:p>
      </dgm:t>
    </dgm:pt>
    <dgm:pt modelId="{EB100E3A-38B1-2E45-9278-CFDE29BBEFE8}" type="parTrans" cxnId="{D3359FB7-5D47-C74D-A1C2-228B5D928CD1}">
      <dgm:prSet/>
      <dgm:spPr/>
      <dgm:t>
        <a:bodyPr/>
        <a:lstStyle/>
        <a:p>
          <a:endParaRPr lang="es-ES"/>
        </a:p>
      </dgm:t>
    </dgm:pt>
    <dgm:pt modelId="{32D891CF-D086-F94B-95FF-E1CE8A3F82EF}" type="sibTrans" cxnId="{D3359FB7-5D47-C74D-A1C2-228B5D928CD1}">
      <dgm:prSet/>
      <dgm:spPr/>
      <dgm:t>
        <a:bodyPr/>
        <a:lstStyle/>
        <a:p>
          <a:endParaRPr lang="es-ES"/>
        </a:p>
      </dgm:t>
    </dgm:pt>
    <dgm:pt modelId="{257E0268-0B81-5642-8C8B-BE6894A014DD}">
      <dgm:prSet phldrT="[Texto]"/>
      <dgm:spPr>
        <a:solidFill>
          <a:srgbClr val="EBF1DE">
            <a:alpha val="90000"/>
          </a:srgbClr>
        </a:solidFill>
      </dgm:spPr>
      <dgm:t>
        <a:bodyPr/>
        <a:lstStyle/>
        <a:p>
          <a:r>
            <a:rPr lang="es-ES" dirty="0" smtClean="0"/>
            <a:t>Con </a:t>
          </a:r>
          <a:r>
            <a:rPr lang="es-ES" dirty="0" err="1" smtClean="0"/>
            <a:t>instrucións</a:t>
          </a:r>
          <a:r>
            <a:rPr lang="es-ES" dirty="0" smtClean="0"/>
            <a:t> claras e breves</a:t>
          </a:r>
          <a:endParaRPr lang="es-ES" dirty="0"/>
        </a:p>
      </dgm:t>
    </dgm:pt>
    <dgm:pt modelId="{B7863857-3734-2D44-8F9C-C1B2ACF49741}" type="parTrans" cxnId="{3C52F863-A343-0B44-B1A1-7BCA6FBAF03F}">
      <dgm:prSet/>
      <dgm:spPr/>
      <dgm:t>
        <a:bodyPr/>
        <a:lstStyle/>
        <a:p>
          <a:endParaRPr lang="es-ES"/>
        </a:p>
      </dgm:t>
    </dgm:pt>
    <dgm:pt modelId="{A2F1054B-1F32-4048-A592-FBE43BFBA915}" type="sibTrans" cxnId="{3C52F863-A343-0B44-B1A1-7BCA6FBAF03F}">
      <dgm:prSet/>
      <dgm:spPr/>
      <dgm:t>
        <a:bodyPr/>
        <a:lstStyle/>
        <a:p>
          <a:endParaRPr lang="es-ES"/>
        </a:p>
      </dgm:t>
    </dgm:pt>
    <dgm:pt modelId="{37DCE2D9-9F71-4F4A-A7E2-427673659FDB}">
      <dgm:prSet phldrT="[Texto]"/>
      <dgm:spPr>
        <a:solidFill>
          <a:srgbClr val="EBF1DE">
            <a:alpha val="90000"/>
          </a:srgbClr>
        </a:solidFill>
      </dgm:spPr>
      <dgm:t>
        <a:bodyPr/>
        <a:lstStyle/>
        <a:p>
          <a:r>
            <a:rPr lang="es-ES" dirty="0" smtClean="0"/>
            <a:t>Evitar preguntas inductivas.</a:t>
          </a:r>
          <a:endParaRPr lang="es-ES" dirty="0"/>
        </a:p>
      </dgm:t>
    </dgm:pt>
    <dgm:pt modelId="{6A24DAFB-6114-D843-BE73-85D884BB7EEF}" type="parTrans" cxnId="{826F56EB-8C15-CF4A-A250-4523D130DF36}">
      <dgm:prSet/>
      <dgm:spPr/>
      <dgm:t>
        <a:bodyPr/>
        <a:lstStyle/>
        <a:p>
          <a:endParaRPr lang="es-ES"/>
        </a:p>
      </dgm:t>
    </dgm:pt>
    <dgm:pt modelId="{1297CCB5-53B7-A240-92F3-314319ED64A0}" type="sibTrans" cxnId="{826F56EB-8C15-CF4A-A250-4523D130DF36}">
      <dgm:prSet/>
      <dgm:spPr/>
      <dgm:t>
        <a:bodyPr/>
        <a:lstStyle/>
        <a:p>
          <a:endParaRPr lang="es-ES"/>
        </a:p>
      </dgm:t>
    </dgm:pt>
    <dgm:pt modelId="{9148477F-15DD-F04C-B818-46E9BFF443C4}">
      <dgm:prSet phldrT="[Texto]"/>
      <dgm:spPr>
        <a:solidFill>
          <a:srgbClr val="EBF1DE">
            <a:alpha val="90000"/>
          </a:srgbClr>
        </a:solidFill>
      </dgm:spPr>
      <dgm:t>
        <a:bodyPr/>
        <a:lstStyle/>
        <a:p>
          <a:r>
            <a:rPr lang="es-ES" dirty="0" smtClean="0"/>
            <a:t>Número adecuado de preguntas</a:t>
          </a:r>
          <a:endParaRPr lang="es-ES" dirty="0"/>
        </a:p>
      </dgm:t>
    </dgm:pt>
    <dgm:pt modelId="{8D1FE28F-A3B9-7442-934F-3B53E031C603}" type="parTrans" cxnId="{B1D659BE-4857-B64E-86F7-6A284B0278C0}">
      <dgm:prSet/>
      <dgm:spPr/>
      <dgm:t>
        <a:bodyPr/>
        <a:lstStyle/>
        <a:p>
          <a:endParaRPr lang="es-ES"/>
        </a:p>
      </dgm:t>
    </dgm:pt>
    <dgm:pt modelId="{4787AA0C-2649-BD46-AA96-6DAA1FF919D1}" type="sibTrans" cxnId="{B1D659BE-4857-B64E-86F7-6A284B0278C0}">
      <dgm:prSet/>
      <dgm:spPr/>
      <dgm:t>
        <a:bodyPr/>
        <a:lstStyle/>
        <a:p>
          <a:endParaRPr lang="es-ES"/>
        </a:p>
      </dgm:t>
    </dgm:pt>
    <dgm:pt modelId="{3B1B708F-20B3-7446-9E0C-4731654DEF02}">
      <dgm:prSet phldrT="[Texto]"/>
      <dgm:spPr>
        <a:solidFill>
          <a:srgbClr val="EBF1DE">
            <a:alpha val="90000"/>
          </a:srgbClr>
        </a:solidFill>
      </dgm:spPr>
      <dgm:t>
        <a:bodyPr/>
        <a:lstStyle/>
        <a:p>
          <a:r>
            <a:rPr lang="es-ES" dirty="0" err="1" smtClean="0"/>
            <a:t>Cun</a:t>
          </a:r>
          <a:r>
            <a:rPr lang="es-ES" dirty="0" smtClean="0"/>
            <a:t> límite de </a:t>
          </a:r>
          <a:r>
            <a:rPr lang="es-ES" dirty="0" err="1" smtClean="0"/>
            <a:t>opcións</a:t>
          </a:r>
          <a:r>
            <a:rPr lang="es-ES" dirty="0" smtClean="0"/>
            <a:t> de </a:t>
          </a:r>
          <a:r>
            <a:rPr lang="es-ES" dirty="0" err="1" smtClean="0"/>
            <a:t>resposta</a:t>
          </a:r>
          <a:r>
            <a:rPr lang="es-ES" dirty="0" smtClean="0"/>
            <a:t>.</a:t>
          </a:r>
          <a:endParaRPr lang="es-ES" dirty="0"/>
        </a:p>
      </dgm:t>
    </dgm:pt>
    <dgm:pt modelId="{229C07CA-BBC3-1249-9087-B43B43774784}" type="parTrans" cxnId="{357E0288-2391-D74F-9D74-BCBB25CE7CEF}">
      <dgm:prSet/>
      <dgm:spPr/>
      <dgm:t>
        <a:bodyPr/>
        <a:lstStyle/>
        <a:p>
          <a:endParaRPr lang="es-ES"/>
        </a:p>
      </dgm:t>
    </dgm:pt>
    <dgm:pt modelId="{0A8778F0-DDA0-7A4A-8314-62149A8D5E91}" type="sibTrans" cxnId="{357E0288-2391-D74F-9D74-BCBB25CE7CEF}">
      <dgm:prSet/>
      <dgm:spPr/>
      <dgm:t>
        <a:bodyPr/>
        <a:lstStyle/>
        <a:p>
          <a:endParaRPr lang="es-ES"/>
        </a:p>
      </dgm:t>
    </dgm:pt>
    <dgm:pt modelId="{6E92864D-4CBF-A44A-94FC-D216F249C9C9}">
      <dgm:prSet phldrT="[Texto]"/>
      <dgm:spPr>
        <a:solidFill>
          <a:srgbClr val="EBF1DE">
            <a:alpha val="90000"/>
          </a:srgbClr>
        </a:solidFill>
      </dgm:spPr>
      <dgm:t>
        <a:bodyPr/>
        <a:lstStyle/>
        <a:p>
          <a:r>
            <a:rPr lang="es-ES" dirty="0" smtClean="0"/>
            <a:t>Evitar os </a:t>
          </a:r>
          <a:r>
            <a:rPr lang="es-ES" dirty="0" err="1" smtClean="0"/>
            <a:t>técnicismos</a:t>
          </a:r>
          <a:endParaRPr lang="es-ES" dirty="0"/>
        </a:p>
      </dgm:t>
    </dgm:pt>
    <dgm:pt modelId="{202C3684-CDE9-194E-8899-C1797E5C5A72}" type="parTrans" cxnId="{ED671849-AD6D-F143-BD6E-962618A79123}">
      <dgm:prSet/>
      <dgm:spPr/>
      <dgm:t>
        <a:bodyPr/>
        <a:lstStyle/>
        <a:p>
          <a:endParaRPr lang="es-ES"/>
        </a:p>
      </dgm:t>
    </dgm:pt>
    <dgm:pt modelId="{F467FD5B-BE4B-3047-B8BF-9C9939A72178}" type="sibTrans" cxnId="{ED671849-AD6D-F143-BD6E-962618A79123}">
      <dgm:prSet/>
      <dgm:spPr/>
      <dgm:t>
        <a:bodyPr/>
        <a:lstStyle/>
        <a:p>
          <a:endParaRPr lang="es-ES"/>
        </a:p>
      </dgm:t>
    </dgm:pt>
    <dgm:pt modelId="{637E2BE5-24F6-C540-ACA7-AA9FE5EE673B}" type="pres">
      <dgm:prSet presAssocID="{10A8846F-AE0E-1A43-BEF5-8CF4B40C8589}" presName="Name0" presStyleCnt="0">
        <dgm:presLayoutVars>
          <dgm:dir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58F10B4D-63FD-7942-9698-E43F2E6E61C1}" type="pres">
      <dgm:prSet presAssocID="{AF96D8BD-D867-544E-85C0-A331760D11A3}" presName="linNode" presStyleCnt="0"/>
      <dgm:spPr/>
    </dgm:pt>
    <dgm:pt modelId="{444C8DEF-8DBE-6B45-90FE-A8DF3FC36CE3}" type="pres">
      <dgm:prSet presAssocID="{AF96D8BD-D867-544E-85C0-A331760D11A3}" presName="parentShp" presStyleLbl="node1" presStyleIdx="0" presStyleCnt="2" custLinFactNeighborX="-302" custLinFactNeighborY="5050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206F84BF-B812-9D43-8862-E22186E5E099}" type="pres">
      <dgm:prSet presAssocID="{AF96D8BD-D867-544E-85C0-A331760D11A3}" presName="childShp" presStyleLbl="bg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4AB59EEA-F264-1F4D-9F89-3ACD8DE6E414}" type="pres">
      <dgm:prSet presAssocID="{29CBEED5-4657-1E44-B48C-8C9773D1102D}" presName="spacing" presStyleCnt="0"/>
      <dgm:spPr/>
    </dgm:pt>
    <dgm:pt modelId="{BFA49826-7960-9647-9441-BD97CC1E13AC}" type="pres">
      <dgm:prSet presAssocID="{72B0159F-DD6D-644A-A6F4-F13C1CD00C63}" presName="linNode" presStyleCnt="0"/>
      <dgm:spPr/>
    </dgm:pt>
    <dgm:pt modelId="{D0FD4D8E-FBC9-7D4C-B875-9D2B8EFD3CB2}" type="pres">
      <dgm:prSet presAssocID="{72B0159F-DD6D-644A-A6F4-F13C1CD00C63}" presName="parentShp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8B503AA0-873C-E847-A0F1-14B524BF6CD3}" type="pres">
      <dgm:prSet presAssocID="{72B0159F-DD6D-644A-A6F4-F13C1CD00C63}" presName="childShp" presStyleLbl="bg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59500086-424C-134A-B29D-580170E05FBF}" type="presOf" srcId="{72B0159F-DD6D-644A-A6F4-F13C1CD00C63}" destId="{D0FD4D8E-FBC9-7D4C-B875-9D2B8EFD3CB2}" srcOrd="0" destOrd="0" presId="urn:microsoft.com/office/officeart/2005/8/layout/vList6"/>
    <dgm:cxn modelId="{B3329397-3981-194C-8C7E-727382F613EF}" type="presOf" srcId="{37DCE2D9-9F71-4F4A-A7E2-427673659FDB}" destId="{206F84BF-B812-9D43-8862-E22186E5E099}" srcOrd="0" destOrd="3" presId="urn:microsoft.com/office/officeart/2005/8/layout/vList6"/>
    <dgm:cxn modelId="{86979CB4-8B72-7A4B-A6E6-10DF6E7B9012}" srcId="{72B0159F-DD6D-644A-A6F4-F13C1CD00C63}" destId="{19A081B3-5084-A94F-92B6-4F3157C571ED}" srcOrd="0" destOrd="0" parTransId="{9A9FEB28-86C6-BB44-B15A-B6C6030ED454}" sibTransId="{49FA3C43-906C-2548-94B7-8E2E35EAA79C}"/>
    <dgm:cxn modelId="{ED671849-AD6D-F143-BD6E-962618A79123}" srcId="{AF96D8BD-D867-544E-85C0-A331760D11A3}" destId="{6E92864D-4CBF-A44A-94FC-D216F249C9C9}" srcOrd="6" destOrd="0" parTransId="{202C3684-CDE9-194E-8899-C1797E5C5A72}" sibTransId="{F467FD5B-BE4B-3047-B8BF-9C9939A72178}"/>
    <dgm:cxn modelId="{DABE3644-BBB4-3545-841F-A69EFE6CAE6F}" type="presOf" srcId="{FE42F696-B852-9343-A3B2-294A7A26B5EF}" destId="{8B503AA0-873C-E847-A0F1-14B524BF6CD3}" srcOrd="0" destOrd="1" presId="urn:microsoft.com/office/officeart/2005/8/layout/vList6"/>
    <dgm:cxn modelId="{8C64F5E6-E6CC-A448-BD24-BA6CD1FDB401}" type="presOf" srcId="{EC4C17E5-6044-0A45-88FC-92A8AB7C1E3C}" destId="{8B503AA0-873C-E847-A0F1-14B524BF6CD3}" srcOrd="0" destOrd="2" presId="urn:microsoft.com/office/officeart/2005/8/layout/vList6"/>
    <dgm:cxn modelId="{3C52F863-A343-0B44-B1A1-7BCA6FBAF03F}" srcId="{AF96D8BD-D867-544E-85C0-A331760D11A3}" destId="{257E0268-0B81-5642-8C8B-BE6894A014DD}" srcOrd="1" destOrd="0" parTransId="{B7863857-3734-2D44-8F9C-C1B2ACF49741}" sibTransId="{A2F1054B-1F32-4048-A592-FBE43BFBA915}"/>
    <dgm:cxn modelId="{50F0BDF0-E6BB-7947-8C6E-66E1B198A973}" type="presOf" srcId="{DE6507DF-53D9-9347-A90B-7E53544DEB3C}" destId="{206F84BF-B812-9D43-8862-E22186E5E099}" srcOrd="0" destOrd="2" presId="urn:microsoft.com/office/officeart/2005/8/layout/vList6"/>
    <dgm:cxn modelId="{B1D659BE-4857-B64E-86F7-6A284B0278C0}" srcId="{AF96D8BD-D867-544E-85C0-A331760D11A3}" destId="{9148477F-15DD-F04C-B818-46E9BFF443C4}" srcOrd="4" destOrd="0" parTransId="{8D1FE28F-A3B9-7442-934F-3B53E031C603}" sibTransId="{4787AA0C-2649-BD46-AA96-6DAA1FF919D1}"/>
    <dgm:cxn modelId="{CEBBEC5E-E96C-7440-9BCE-35661E0C4E4C}" type="presOf" srcId="{0691D160-781E-4F41-AF1C-AF0A656F3731}" destId="{8B503AA0-873C-E847-A0F1-14B524BF6CD3}" srcOrd="0" destOrd="4" presId="urn:microsoft.com/office/officeart/2005/8/layout/vList6"/>
    <dgm:cxn modelId="{01CA67EC-3B52-9146-A995-257FD0AA237A}" srcId="{72B0159F-DD6D-644A-A6F4-F13C1CD00C63}" destId="{0691D160-781E-4F41-AF1C-AF0A656F3731}" srcOrd="4" destOrd="0" parTransId="{D436AB90-9DA7-3E4A-A4BF-35510DDD33AB}" sibTransId="{C472896B-2F3A-EA47-8C31-B3D49EDBD16E}"/>
    <dgm:cxn modelId="{F048089D-442D-9543-BFE9-2679F1843135}" srcId="{10A8846F-AE0E-1A43-BEF5-8CF4B40C8589}" destId="{AF96D8BD-D867-544E-85C0-A331760D11A3}" srcOrd="0" destOrd="0" parTransId="{E6AC975E-CAA3-A748-8024-9CF052A3A17C}" sibTransId="{29CBEED5-4657-1E44-B48C-8C9773D1102D}"/>
    <dgm:cxn modelId="{286778F9-BE87-A048-86FB-274E260B49C4}" type="presOf" srcId="{9148477F-15DD-F04C-B818-46E9BFF443C4}" destId="{206F84BF-B812-9D43-8862-E22186E5E099}" srcOrd="0" destOrd="4" presId="urn:microsoft.com/office/officeart/2005/8/layout/vList6"/>
    <dgm:cxn modelId="{FB2CF73E-903F-CC4F-8A90-137171D93FC3}" type="presOf" srcId="{C151B5B8-0ED7-6240-A197-D4EE4D485096}" destId="{8B503AA0-873C-E847-A0F1-14B524BF6CD3}" srcOrd="0" destOrd="3" presId="urn:microsoft.com/office/officeart/2005/8/layout/vList6"/>
    <dgm:cxn modelId="{0DF5425B-5CB8-E244-B5AB-97C556F10302}" srcId="{AF96D8BD-D867-544E-85C0-A331760D11A3}" destId="{B627730E-B83E-4243-A8BE-CEC2A77180AA}" srcOrd="0" destOrd="0" parTransId="{AEEABD13-E1F7-C842-8F44-020DA22B3816}" sibTransId="{23B8F94A-FE9D-1B44-9A42-8E028FE23BDB}"/>
    <dgm:cxn modelId="{BE963334-B3F5-BA4E-914E-54B8201B398C}" type="presOf" srcId="{10A8846F-AE0E-1A43-BEF5-8CF4B40C8589}" destId="{637E2BE5-24F6-C540-ACA7-AA9FE5EE673B}" srcOrd="0" destOrd="0" presId="urn:microsoft.com/office/officeart/2005/8/layout/vList6"/>
    <dgm:cxn modelId="{D3359FB7-5D47-C74D-A1C2-228B5D928CD1}" srcId="{72B0159F-DD6D-644A-A6F4-F13C1CD00C63}" destId="{C151B5B8-0ED7-6240-A197-D4EE4D485096}" srcOrd="3" destOrd="0" parTransId="{EB100E3A-38B1-2E45-9278-CFDE29BBEFE8}" sibTransId="{32D891CF-D086-F94B-95FF-E1CE8A3F82EF}"/>
    <dgm:cxn modelId="{B3CB12D0-07C4-B041-8562-44DC78C24D41}" srcId="{10A8846F-AE0E-1A43-BEF5-8CF4B40C8589}" destId="{72B0159F-DD6D-644A-A6F4-F13C1CD00C63}" srcOrd="1" destOrd="0" parTransId="{B19A47F1-043B-1B45-B207-3074DDA39295}" sibTransId="{3465988E-7465-8744-A0EA-84CCC62363C2}"/>
    <dgm:cxn modelId="{BCF83B0A-A3EA-3D4E-A7EE-15E6B49F5204}" srcId="{AF96D8BD-D867-544E-85C0-A331760D11A3}" destId="{DE6507DF-53D9-9347-A90B-7E53544DEB3C}" srcOrd="2" destOrd="0" parTransId="{6E5877D0-B83D-BD4C-BDF6-B3E66EC949F5}" sibTransId="{D7D845C5-7184-1A49-8FF1-58CCF7BAAB2E}"/>
    <dgm:cxn modelId="{826F56EB-8C15-CF4A-A250-4523D130DF36}" srcId="{AF96D8BD-D867-544E-85C0-A331760D11A3}" destId="{37DCE2D9-9F71-4F4A-A7E2-427673659FDB}" srcOrd="3" destOrd="0" parTransId="{6A24DAFB-6114-D843-BE73-85D884BB7EEF}" sibTransId="{1297CCB5-53B7-A240-92F3-314319ED64A0}"/>
    <dgm:cxn modelId="{2EDBE4BE-72BA-F440-84B1-92728D925E7A}" type="presOf" srcId="{6E92864D-4CBF-A44A-94FC-D216F249C9C9}" destId="{206F84BF-B812-9D43-8862-E22186E5E099}" srcOrd="0" destOrd="6" presId="urn:microsoft.com/office/officeart/2005/8/layout/vList6"/>
    <dgm:cxn modelId="{67C76960-8B38-1140-BD86-EBA0D5619AA2}" type="presOf" srcId="{257E0268-0B81-5642-8C8B-BE6894A014DD}" destId="{206F84BF-B812-9D43-8862-E22186E5E099}" srcOrd="0" destOrd="1" presId="urn:microsoft.com/office/officeart/2005/8/layout/vList6"/>
    <dgm:cxn modelId="{B7B9E22D-FF20-A24A-8E5B-1DC3057F9EEF}" type="presOf" srcId="{AF96D8BD-D867-544E-85C0-A331760D11A3}" destId="{444C8DEF-8DBE-6B45-90FE-A8DF3FC36CE3}" srcOrd="0" destOrd="0" presId="urn:microsoft.com/office/officeart/2005/8/layout/vList6"/>
    <dgm:cxn modelId="{8EFC99D6-676F-304F-AAEA-E2A6774FE0E3}" srcId="{72B0159F-DD6D-644A-A6F4-F13C1CD00C63}" destId="{FE42F696-B852-9343-A3B2-294A7A26B5EF}" srcOrd="1" destOrd="0" parTransId="{398B41F6-6349-DF44-AC71-D95FE8B76CF6}" sibTransId="{D1403474-ADC6-3645-9873-5FA6B6A2A937}"/>
    <dgm:cxn modelId="{F5487DC5-13F0-6141-8DBC-68177F1A9707}" srcId="{72B0159F-DD6D-644A-A6F4-F13C1CD00C63}" destId="{EC4C17E5-6044-0A45-88FC-92A8AB7C1E3C}" srcOrd="2" destOrd="0" parTransId="{65814F7A-64FF-8944-9B7F-5C8027F1DDA2}" sibTransId="{61220F63-052D-6C4B-A2CF-E9F694AC5136}"/>
    <dgm:cxn modelId="{357E0288-2391-D74F-9D74-BCBB25CE7CEF}" srcId="{AF96D8BD-D867-544E-85C0-A331760D11A3}" destId="{3B1B708F-20B3-7446-9E0C-4731654DEF02}" srcOrd="5" destOrd="0" parTransId="{229C07CA-BBC3-1249-9087-B43B43774784}" sibTransId="{0A8778F0-DDA0-7A4A-8314-62149A8D5E91}"/>
    <dgm:cxn modelId="{27927FC2-67D2-E140-A0CB-BD43177FE0D3}" type="presOf" srcId="{3B1B708F-20B3-7446-9E0C-4731654DEF02}" destId="{206F84BF-B812-9D43-8862-E22186E5E099}" srcOrd="0" destOrd="5" presId="urn:microsoft.com/office/officeart/2005/8/layout/vList6"/>
    <dgm:cxn modelId="{B1883D2E-B6B0-9345-A623-3F7AAE405C25}" type="presOf" srcId="{B627730E-B83E-4243-A8BE-CEC2A77180AA}" destId="{206F84BF-B812-9D43-8862-E22186E5E099}" srcOrd="0" destOrd="0" presId="urn:microsoft.com/office/officeart/2005/8/layout/vList6"/>
    <dgm:cxn modelId="{6F6F8E52-D457-5845-A16A-46FE45042782}" type="presOf" srcId="{19A081B3-5084-A94F-92B6-4F3157C571ED}" destId="{8B503AA0-873C-E847-A0F1-14B524BF6CD3}" srcOrd="0" destOrd="0" presId="urn:microsoft.com/office/officeart/2005/8/layout/vList6"/>
    <dgm:cxn modelId="{F681C9FA-FB12-BA4A-A969-A02B173FE642}" type="presParOf" srcId="{637E2BE5-24F6-C540-ACA7-AA9FE5EE673B}" destId="{58F10B4D-63FD-7942-9698-E43F2E6E61C1}" srcOrd="0" destOrd="0" presId="urn:microsoft.com/office/officeart/2005/8/layout/vList6"/>
    <dgm:cxn modelId="{AA935742-6B64-C644-8B8B-EE23B532401B}" type="presParOf" srcId="{58F10B4D-63FD-7942-9698-E43F2E6E61C1}" destId="{444C8DEF-8DBE-6B45-90FE-A8DF3FC36CE3}" srcOrd="0" destOrd="0" presId="urn:microsoft.com/office/officeart/2005/8/layout/vList6"/>
    <dgm:cxn modelId="{55CEE20C-1838-FB49-8D69-5DCBCF741D5A}" type="presParOf" srcId="{58F10B4D-63FD-7942-9698-E43F2E6E61C1}" destId="{206F84BF-B812-9D43-8862-E22186E5E099}" srcOrd="1" destOrd="0" presId="urn:microsoft.com/office/officeart/2005/8/layout/vList6"/>
    <dgm:cxn modelId="{0E1B579E-8CC2-0743-BDA6-DEE593D0F108}" type="presParOf" srcId="{637E2BE5-24F6-C540-ACA7-AA9FE5EE673B}" destId="{4AB59EEA-F264-1F4D-9F89-3ACD8DE6E414}" srcOrd="1" destOrd="0" presId="urn:microsoft.com/office/officeart/2005/8/layout/vList6"/>
    <dgm:cxn modelId="{CA65D0D6-1BD0-4B42-874C-A6EBB6D18454}" type="presParOf" srcId="{637E2BE5-24F6-C540-ACA7-AA9FE5EE673B}" destId="{BFA49826-7960-9647-9441-BD97CC1E13AC}" srcOrd="2" destOrd="0" presId="urn:microsoft.com/office/officeart/2005/8/layout/vList6"/>
    <dgm:cxn modelId="{FC8D918A-BB2C-184F-B4F0-CBB20F193A0A}" type="presParOf" srcId="{BFA49826-7960-9647-9441-BD97CC1E13AC}" destId="{D0FD4D8E-FBC9-7D4C-B875-9D2B8EFD3CB2}" srcOrd="0" destOrd="0" presId="urn:microsoft.com/office/officeart/2005/8/layout/vList6"/>
    <dgm:cxn modelId="{4F43C1D9-3AA4-FA47-820B-27C1AF950089}" type="presParOf" srcId="{BFA49826-7960-9647-9441-BD97CC1E13AC}" destId="{8B503AA0-873C-E847-A0F1-14B524BF6CD3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405AC87-890B-AA46-B2D7-2AD69F158A2D}">
      <dsp:nvSpPr>
        <dsp:cNvPr id="0" name=""/>
        <dsp:cNvSpPr/>
      </dsp:nvSpPr>
      <dsp:spPr>
        <a:xfrm>
          <a:off x="-4594335" y="-704407"/>
          <a:ext cx="5472816" cy="5472816"/>
        </a:xfrm>
        <a:prstGeom prst="blockArc">
          <a:avLst>
            <a:gd name="adj1" fmla="val 18900000"/>
            <a:gd name="adj2" fmla="val 2700000"/>
            <a:gd name="adj3" fmla="val 395"/>
          </a:avLst>
        </a:prstGeom>
        <a:noFill/>
        <a:ln w="952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CAEA172-354A-8846-8B58-F834C576E69B}">
      <dsp:nvSpPr>
        <dsp:cNvPr id="0" name=""/>
        <dsp:cNvSpPr/>
      </dsp:nvSpPr>
      <dsp:spPr>
        <a:xfrm>
          <a:off x="564979" y="406400"/>
          <a:ext cx="5475833" cy="812800"/>
        </a:xfrm>
        <a:prstGeom prst="rect">
          <a:avLst/>
        </a:prstGeom>
        <a:solidFill>
          <a:schemeClr val="accent5">
            <a:lumMod val="20000"/>
            <a:lumOff val="80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45160" tIns="45720" rIns="45720" bIns="45720" numCol="1" spcCol="1270" anchor="ctr" anchorCtr="0">
          <a:noAutofit/>
        </a:bodyPr>
        <a:lstStyle/>
        <a:p>
          <a:pPr lvl="0" algn="just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b="1" kern="1200" dirty="0" smtClean="0">
              <a:solidFill>
                <a:srgbClr val="000000"/>
              </a:solidFill>
              <a:latin typeface="Arial"/>
              <a:cs typeface="Arial"/>
            </a:rPr>
            <a:t>Deben </a:t>
          </a:r>
          <a:r>
            <a:rPr lang="es-ES" sz="1800" b="1" kern="1200" dirty="0" smtClean="0">
              <a:solidFill>
                <a:srgbClr val="000000"/>
              </a:solidFill>
              <a:latin typeface="Arial"/>
              <a:cs typeface="Arial"/>
            </a:rPr>
            <a:t>estar contextualizados para </a:t>
          </a:r>
          <a:r>
            <a:rPr lang="es-ES" sz="1800" b="1" kern="1200" dirty="0" smtClean="0">
              <a:solidFill>
                <a:srgbClr val="000000"/>
              </a:solidFill>
              <a:latin typeface="Arial"/>
              <a:cs typeface="Arial"/>
            </a:rPr>
            <a:t>o </a:t>
          </a:r>
          <a:r>
            <a:rPr lang="es-ES" sz="1800" b="1" kern="1200" dirty="0" smtClean="0">
              <a:solidFill>
                <a:srgbClr val="000000"/>
              </a:solidFill>
              <a:latin typeface="Arial"/>
              <a:cs typeface="Arial"/>
            </a:rPr>
            <a:t>centro e ese </a:t>
          </a:r>
          <a:r>
            <a:rPr lang="es-ES" sz="1800" b="1" kern="1200" dirty="0" err="1" smtClean="0">
              <a:solidFill>
                <a:srgbClr val="000000"/>
              </a:solidFill>
              <a:latin typeface="Arial"/>
              <a:cs typeface="Arial"/>
            </a:rPr>
            <a:t>servizo</a:t>
          </a:r>
          <a:r>
            <a:rPr lang="es-ES" sz="1800" b="1" kern="1200" dirty="0" smtClean="0">
              <a:solidFill>
                <a:srgbClr val="000000"/>
              </a:solidFill>
              <a:latin typeface="Arial"/>
              <a:cs typeface="Arial"/>
            </a:rPr>
            <a:t>.</a:t>
          </a:r>
          <a:endParaRPr lang="es-ES" sz="1800" b="1" kern="1200" dirty="0">
            <a:solidFill>
              <a:srgbClr val="000000"/>
            </a:solidFill>
            <a:latin typeface="Arial"/>
            <a:cs typeface="Arial"/>
          </a:endParaRPr>
        </a:p>
      </dsp:txBody>
      <dsp:txXfrm>
        <a:off x="564979" y="406400"/>
        <a:ext cx="5475833" cy="812800"/>
      </dsp:txXfrm>
    </dsp:sp>
    <dsp:sp modelId="{04E156E6-6757-B649-AB12-DC3ECBBD4639}">
      <dsp:nvSpPr>
        <dsp:cNvPr id="0" name=""/>
        <dsp:cNvSpPr/>
      </dsp:nvSpPr>
      <dsp:spPr>
        <a:xfrm>
          <a:off x="56979" y="304800"/>
          <a:ext cx="1016000" cy="1016000"/>
        </a:xfrm>
        <a:prstGeom prst="ellipse">
          <a:avLst/>
        </a:prstGeom>
        <a:solidFill>
          <a:schemeClr val="accent3">
            <a:lumMod val="40000"/>
            <a:lumOff val="6000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12BBD0C-1AA5-2145-81D3-2992775DFD4C}">
      <dsp:nvSpPr>
        <dsp:cNvPr id="0" name=""/>
        <dsp:cNvSpPr/>
      </dsp:nvSpPr>
      <dsp:spPr>
        <a:xfrm>
          <a:off x="860432" y="1625599"/>
          <a:ext cx="5180380" cy="812800"/>
        </a:xfrm>
        <a:prstGeom prst="rect">
          <a:avLst/>
        </a:prstGeom>
        <a:solidFill>
          <a:srgbClr val="DBEEF4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45160" tIns="45720" rIns="45720" bIns="45720" numCol="1" spcCol="1270" anchor="ctr" anchorCtr="0">
          <a:noAutofit/>
        </a:bodyPr>
        <a:lstStyle/>
        <a:p>
          <a:pPr lvl="0" algn="just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b="1" kern="1200" dirty="0" smtClean="0">
              <a:solidFill>
                <a:srgbClr val="000000"/>
              </a:solidFill>
              <a:latin typeface="Arial"/>
              <a:cs typeface="Arial"/>
            </a:rPr>
            <a:t>Serán elaborados por </a:t>
          </a:r>
          <a:r>
            <a:rPr lang="es-ES" sz="1800" b="1" kern="1200" dirty="0" smtClean="0">
              <a:solidFill>
                <a:srgbClr val="000000"/>
              </a:solidFill>
              <a:latin typeface="Arial"/>
              <a:cs typeface="Arial"/>
            </a:rPr>
            <a:t>todos os </a:t>
          </a:r>
          <a:r>
            <a:rPr lang="es-ES" sz="1800" b="1" kern="1200" dirty="0" err="1" smtClean="0">
              <a:solidFill>
                <a:srgbClr val="000000"/>
              </a:solidFill>
              <a:latin typeface="Arial"/>
              <a:cs typeface="Arial"/>
            </a:rPr>
            <a:t>membros</a:t>
          </a:r>
          <a:r>
            <a:rPr lang="es-ES" sz="1800" b="1" kern="1200" dirty="0" smtClean="0">
              <a:solidFill>
                <a:srgbClr val="000000"/>
              </a:solidFill>
              <a:latin typeface="Arial"/>
              <a:cs typeface="Arial"/>
            </a:rPr>
            <a:t> do </a:t>
          </a:r>
          <a:r>
            <a:rPr lang="es-ES" sz="1800" b="1" kern="1200" dirty="0" err="1" smtClean="0">
              <a:solidFill>
                <a:srgbClr val="000000"/>
              </a:solidFill>
              <a:latin typeface="Arial"/>
              <a:cs typeface="Arial"/>
            </a:rPr>
            <a:t>servizo</a:t>
          </a:r>
          <a:r>
            <a:rPr lang="es-ES" sz="1800" b="1" kern="1200" dirty="0" smtClean="0">
              <a:solidFill>
                <a:srgbClr val="000000"/>
              </a:solidFill>
              <a:latin typeface="Arial"/>
              <a:cs typeface="Arial"/>
            </a:rPr>
            <a:t> e implicar a </a:t>
          </a:r>
          <a:r>
            <a:rPr lang="es-ES" sz="1800" b="1" kern="1200" dirty="0" err="1" smtClean="0">
              <a:solidFill>
                <a:srgbClr val="000000"/>
              </a:solidFill>
              <a:latin typeface="Arial"/>
              <a:cs typeface="Arial"/>
            </a:rPr>
            <a:t>outras</a:t>
          </a:r>
          <a:r>
            <a:rPr lang="es-ES" sz="1800" b="1" kern="1200" dirty="0" smtClean="0">
              <a:solidFill>
                <a:srgbClr val="000000"/>
              </a:solidFill>
              <a:latin typeface="Arial"/>
              <a:cs typeface="Arial"/>
            </a:rPr>
            <a:t> </a:t>
          </a:r>
          <a:r>
            <a:rPr lang="es-ES" sz="1800" b="1" kern="1200" dirty="0" err="1" smtClean="0">
              <a:solidFill>
                <a:srgbClr val="000000"/>
              </a:solidFill>
              <a:latin typeface="Arial"/>
              <a:cs typeface="Arial"/>
            </a:rPr>
            <a:t>pesoas</a:t>
          </a:r>
          <a:r>
            <a:rPr lang="es-ES" sz="1800" b="1" kern="1200" dirty="0" smtClean="0">
              <a:solidFill>
                <a:srgbClr val="000000"/>
              </a:solidFill>
              <a:latin typeface="Arial"/>
              <a:cs typeface="Arial"/>
            </a:rPr>
            <a:t>, </a:t>
          </a:r>
          <a:r>
            <a:rPr lang="es-ES" sz="1800" b="1" kern="1200" dirty="0" err="1" smtClean="0">
              <a:solidFill>
                <a:srgbClr val="000000"/>
              </a:solidFill>
              <a:latin typeface="Arial"/>
              <a:cs typeface="Arial"/>
            </a:rPr>
            <a:t>na</a:t>
          </a:r>
          <a:r>
            <a:rPr lang="es-ES" sz="1800" b="1" kern="1200" dirty="0" smtClean="0">
              <a:solidFill>
                <a:srgbClr val="000000"/>
              </a:solidFill>
              <a:latin typeface="Arial"/>
              <a:cs typeface="Arial"/>
            </a:rPr>
            <a:t> </a:t>
          </a:r>
          <a:r>
            <a:rPr lang="es-ES" sz="1800" b="1" kern="1200" dirty="0" smtClean="0">
              <a:solidFill>
                <a:srgbClr val="000000"/>
              </a:solidFill>
              <a:latin typeface="Arial"/>
              <a:cs typeface="Arial"/>
            </a:rPr>
            <a:t>medida </a:t>
          </a:r>
          <a:r>
            <a:rPr lang="es-ES" sz="1800" b="1" kern="1200" dirty="0" smtClean="0">
              <a:solidFill>
                <a:srgbClr val="000000"/>
              </a:solidFill>
              <a:latin typeface="Arial"/>
              <a:cs typeface="Arial"/>
            </a:rPr>
            <a:t>do posible</a:t>
          </a:r>
          <a:endParaRPr lang="es-ES" sz="1800" b="1" kern="1200" dirty="0">
            <a:solidFill>
              <a:srgbClr val="000000"/>
            </a:solidFill>
            <a:latin typeface="Arial"/>
            <a:cs typeface="Arial"/>
          </a:endParaRPr>
        </a:p>
      </dsp:txBody>
      <dsp:txXfrm>
        <a:off x="860432" y="1625599"/>
        <a:ext cx="5180380" cy="812800"/>
      </dsp:txXfrm>
    </dsp:sp>
    <dsp:sp modelId="{45BC7324-035B-B941-A032-2D2CE9E6C7B9}">
      <dsp:nvSpPr>
        <dsp:cNvPr id="0" name=""/>
        <dsp:cNvSpPr/>
      </dsp:nvSpPr>
      <dsp:spPr>
        <a:xfrm>
          <a:off x="352432" y="1523999"/>
          <a:ext cx="1016000" cy="1016000"/>
        </a:xfrm>
        <a:prstGeom prst="ellipse">
          <a:avLst/>
        </a:prstGeom>
        <a:solidFill>
          <a:srgbClr val="D7E4BD"/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77729BA-D2C1-5D4C-81DB-375DDAE2AE42}">
      <dsp:nvSpPr>
        <dsp:cNvPr id="0" name=""/>
        <dsp:cNvSpPr/>
      </dsp:nvSpPr>
      <dsp:spPr>
        <a:xfrm>
          <a:off x="564979" y="2844800"/>
          <a:ext cx="5475833" cy="812800"/>
        </a:xfrm>
        <a:prstGeom prst="rect">
          <a:avLst/>
        </a:prstGeom>
        <a:solidFill>
          <a:srgbClr val="DBEEF4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45160" tIns="45720" rIns="45720" bIns="45720" numCol="1" spcCol="1270" anchor="ctr" anchorCtr="0">
          <a:noAutofit/>
        </a:bodyPr>
        <a:lstStyle/>
        <a:p>
          <a:pPr lvl="0" algn="just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b="1" kern="1200" dirty="0" smtClean="0">
              <a:solidFill>
                <a:srgbClr val="000000"/>
              </a:solidFill>
              <a:latin typeface="Arial"/>
              <a:cs typeface="Arial"/>
            </a:rPr>
            <a:t>Deben ser </a:t>
          </a:r>
          <a:r>
            <a:rPr lang="es-ES" sz="1800" b="1" kern="1200" dirty="0" err="1" smtClean="0">
              <a:solidFill>
                <a:srgbClr val="000000"/>
              </a:solidFill>
              <a:latin typeface="Arial"/>
              <a:cs typeface="Arial"/>
            </a:rPr>
            <a:t>avaliados</a:t>
          </a:r>
          <a:r>
            <a:rPr lang="es-ES" sz="1800" b="1" kern="1200" dirty="0" smtClean="0">
              <a:solidFill>
                <a:srgbClr val="000000"/>
              </a:solidFill>
              <a:latin typeface="Arial"/>
              <a:cs typeface="Arial"/>
            </a:rPr>
            <a:t> e revisados </a:t>
          </a:r>
          <a:r>
            <a:rPr lang="es-ES" sz="1800" b="1" kern="1200" smtClean="0">
              <a:solidFill>
                <a:srgbClr val="000000"/>
              </a:solidFill>
              <a:latin typeface="Arial"/>
              <a:cs typeface="Arial"/>
            </a:rPr>
            <a:t>ciclicamente</a:t>
          </a:r>
          <a:endParaRPr lang="es-ES" sz="1800" b="1" kern="1200" dirty="0">
            <a:solidFill>
              <a:srgbClr val="000000"/>
            </a:solidFill>
            <a:latin typeface="Arial"/>
            <a:cs typeface="Arial"/>
          </a:endParaRPr>
        </a:p>
      </dsp:txBody>
      <dsp:txXfrm>
        <a:off x="564979" y="2844800"/>
        <a:ext cx="5475833" cy="812800"/>
      </dsp:txXfrm>
    </dsp:sp>
    <dsp:sp modelId="{D7C75EF6-2945-334C-87DF-27A283BE4B8E}">
      <dsp:nvSpPr>
        <dsp:cNvPr id="0" name=""/>
        <dsp:cNvSpPr/>
      </dsp:nvSpPr>
      <dsp:spPr>
        <a:xfrm>
          <a:off x="56979" y="2743200"/>
          <a:ext cx="1016000" cy="1016000"/>
        </a:xfrm>
        <a:prstGeom prst="ellipse">
          <a:avLst/>
        </a:prstGeom>
        <a:solidFill>
          <a:srgbClr val="D7E4BD"/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902DDA4-4B41-6448-9482-675A1B15B7AD}">
      <dsp:nvSpPr>
        <dsp:cNvPr id="0" name=""/>
        <dsp:cNvSpPr/>
      </dsp:nvSpPr>
      <dsp:spPr>
        <a:xfrm>
          <a:off x="3681984" y="2763519"/>
          <a:ext cx="2007616" cy="1300480"/>
        </a:xfrm>
        <a:prstGeom prst="roundRect">
          <a:avLst>
            <a:gd name="adj" fmla="val 10000"/>
          </a:avLst>
        </a:prstGeom>
        <a:solidFill>
          <a:srgbClr val="EBF1DE"/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t" anchorCtr="0">
          <a:noAutofit/>
        </a:bodyPr>
        <a:lstStyle/>
        <a:p>
          <a:pPr marL="114300" lvl="1" indent="-114300" algn="ctr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500" b="1" kern="1200" dirty="0" smtClean="0">
              <a:latin typeface="Times New Roman"/>
              <a:cs typeface="Times New Roman"/>
            </a:rPr>
            <a:t>Código </a:t>
          </a:r>
          <a:r>
            <a:rPr lang="es-ES" sz="1500" b="1" kern="1200" dirty="0" err="1" smtClean="0">
              <a:latin typeface="Times New Roman"/>
              <a:cs typeface="Times New Roman"/>
            </a:rPr>
            <a:t>deontolóxico</a:t>
          </a:r>
          <a:endParaRPr lang="es-ES" sz="1500" b="1" kern="1200" dirty="0">
            <a:latin typeface="Times New Roman"/>
            <a:cs typeface="Times New Roman"/>
          </a:endParaRPr>
        </a:p>
      </dsp:txBody>
      <dsp:txXfrm>
        <a:off x="4312835" y="3117207"/>
        <a:ext cx="1348197" cy="918226"/>
      </dsp:txXfrm>
    </dsp:sp>
    <dsp:sp modelId="{E8E7818D-774E-2042-B05C-E2019E99ECA0}">
      <dsp:nvSpPr>
        <dsp:cNvPr id="0" name=""/>
        <dsp:cNvSpPr/>
      </dsp:nvSpPr>
      <dsp:spPr>
        <a:xfrm>
          <a:off x="406400" y="2763519"/>
          <a:ext cx="2007616" cy="1300480"/>
        </a:xfrm>
        <a:prstGeom prst="roundRect">
          <a:avLst>
            <a:gd name="adj" fmla="val 10000"/>
          </a:avLst>
        </a:prstGeom>
        <a:solidFill>
          <a:srgbClr val="EBF1DE"/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t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500" b="1" kern="1200" dirty="0" err="1" smtClean="0"/>
            <a:t>Infograma</a:t>
          </a:r>
          <a:endParaRPr lang="es-ES" sz="1500" b="1" kern="1200" dirty="0"/>
        </a:p>
      </dsp:txBody>
      <dsp:txXfrm>
        <a:off x="434967" y="3117207"/>
        <a:ext cx="1348197" cy="918226"/>
      </dsp:txXfrm>
    </dsp:sp>
    <dsp:sp modelId="{05555F7C-1160-624C-A718-FCF83A1B7C52}">
      <dsp:nvSpPr>
        <dsp:cNvPr id="0" name=""/>
        <dsp:cNvSpPr/>
      </dsp:nvSpPr>
      <dsp:spPr>
        <a:xfrm>
          <a:off x="3681984" y="0"/>
          <a:ext cx="2007616" cy="1300480"/>
        </a:xfrm>
        <a:prstGeom prst="roundRect">
          <a:avLst>
            <a:gd name="adj" fmla="val 10000"/>
          </a:avLst>
        </a:prstGeom>
        <a:solidFill>
          <a:srgbClr val="EBF1DE"/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t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500" b="1" kern="1200" dirty="0" err="1" smtClean="0"/>
            <a:t>Carteis</a:t>
          </a:r>
          <a:r>
            <a:rPr lang="es-ES" sz="1500" b="1" kern="1200" dirty="0" smtClean="0"/>
            <a:t>.</a:t>
          </a:r>
          <a:endParaRPr lang="es-ES" sz="1500" b="1" kern="1200" dirty="0"/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500" b="1" kern="1200" dirty="0" smtClean="0"/>
            <a:t>Logotipos</a:t>
          </a:r>
          <a:endParaRPr lang="es-ES" sz="1500" b="1" kern="1200" dirty="0"/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500" b="1" kern="1200" dirty="0" err="1" smtClean="0"/>
            <a:t>Pósters</a:t>
          </a:r>
          <a:endParaRPr lang="es-ES" sz="1500" b="1" kern="1200" dirty="0"/>
        </a:p>
      </dsp:txBody>
      <dsp:txXfrm>
        <a:off x="4312835" y="28567"/>
        <a:ext cx="1348197" cy="918226"/>
      </dsp:txXfrm>
    </dsp:sp>
    <dsp:sp modelId="{B423C251-BB68-F944-BD1F-A91B8F0B4424}">
      <dsp:nvSpPr>
        <dsp:cNvPr id="0" name=""/>
        <dsp:cNvSpPr/>
      </dsp:nvSpPr>
      <dsp:spPr>
        <a:xfrm>
          <a:off x="406400" y="0"/>
          <a:ext cx="2007616" cy="1300480"/>
        </a:xfrm>
        <a:prstGeom prst="roundRect">
          <a:avLst>
            <a:gd name="adj" fmla="val 10000"/>
          </a:avLst>
        </a:prstGeom>
        <a:solidFill>
          <a:schemeClr val="accent3">
            <a:lumMod val="20000"/>
            <a:lumOff val="8000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t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500" b="1" kern="1200" dirty="0" smtClean="0"/>
            <a:t>Anuncios</a:t>
          </a:r>
          <a:endParaRPr lang="es-ES" sz="1500" b="1" kern="1200" dirty="0"/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500" b="1" kern="1200" dirty="0" err="1" smtClean="0"/>
            <a:t>Publicidade</a:t>
          </a:r>
          <a:endParaRPr lang="es-ES" sz="1500" b="1" kern="1200" dirty="0"/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s-ES" sz="1500" b="1" kern="1200" dirty="0"/>
        </a:p>
      </dsp:txBody>
      <dsp:txXfrm>
        <a:off x="434967" y="28567"/>
        <a:ext cx="1348197" cy="918226"/>
      </dsp:txXfrm>
    </dsp:sp>
    <dsp:sp modelId="{73E997A8-9446-8B4B-8BBF-BC4C7E5BDEAC}">
      <dsp:nvSpPr>
        <dsp:cNvPr id="0" name=""/>
        <dsp:cNvSpPr/>
      </dsp:nvSpPr>
      <dsp:spPr>
        <a:xfrm>
          <a:off x="1247648" y="231647"/>
          <a:ext cx="1759712" cy="1759712"/>
        </a:xfrm>
        <a:prstGeom prst="pieWedge">
          <a:avLst/>
        </a:prstGeom>
        <a:solidFill>
          <a:srgbClr val="FCD5B5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600" b="1" kern="1200" dirty="0" smtClean="0">
              <a:solidFill>
                <a:srgbClr val="000000"/>
              </a:solidFill>
              <a:latin typeface="Times New Roman"/>
              <a:cs typeface="Times New Roman"/>
            </a:rPr>
            <a:t>Sensibilizar</a:t>
          </a:r>
          <a:endParaRPr lang="es-ES" sz="1600" b="1" kern="1200" dirty="0">
            <a:solidFill>
              <a:srgbClr val="000000"/>
            </a:solidFill>
            <a:latin typeface="Times New Roman"/>
            <a:cs typeface="Times New Roman"/>
          </a:endParaRPr>
        </a:p>
      </dsp:txBody>
      <dsp:txXfrm>
        <a:off x="1763056" y="747055"/>
        <a:ext cx="1244304" cy="1244304"/>
      </dsp:txXfrm>
    </dsp:sp>
    <dsp:sp modelId="{71B04557-D766-EB44-8ACE-2F1451CD111C}">
      <dsp:nvSpPr>
        <dsp:cNvPr id="0" name=""/>
        <dsp:cNvSpPr/>
      </dsp:nvSpPr>
      <dsp:spPr>
        <a:xfrm rot="5400000">
          <a:off x="3088640" y="231647"/>
          <a:ext cx="1759712" cy="1759712"/>
        </a:xfrm>
        <a:prstGeom prst="pieWedg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600" kern="1200" dirty="0" smtClean="0"/>
            <a:t>Concienciar</a:t>
          </a:r>
          <a:endParaRPr lang="es-ES" sz="1600" kern="1200" dirty="0"/>
        </a:p>
      </dsp:txBody>
      <dsp:txXfrm rot="-5400000">
        <a:off x="3088640" y="747055"/>
        <a:ext cx="1244304" cy="1244304"/>
      </dsp:txXfrm>
    </dsp:sp>
    <dsp:sp modelId="{EAAFE770-6256-CD4C-8E4C-858ACECD0B61}">
      <dsp:nvSpPr>
        <dsp:cNvPr id="0" name=""/>
        <dsp:cNvSpPr/>
      </dsp:nvSpPr>
      <dsp:spPr>
        <a:xfrm rot="10800000">
          <a:off x="3088640" y="2072640"/>
          <a:ext cx="1759712" cy="1759712"/>
        </a:xfrm>
        <a:prstGeom prst="pieWedge">
          <a:avLst/>
        </a:prstGeom>
        <a:solidFill>
          <a:srgbClr val="FCD5B5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600" b="1" kern="1200" dirty="0" smtClean="0">
              <a:solidFill>
                <a:srgbClr val="000000"/>
              </a:solidFill>
              <a:latin typeface="Times New Roman"/>
              <a:cs typeface="Times New Roman"/>
            </a:rPr>
            <a:t>Concretar</a:t>
          </a:r>
          <a:endParaRPr lang="es-ES" sz="1600" b="1" kern="1200" dirty="0">
            <a:solidFill>
              <a:srgbClr val="000000"/>
            </a:solidFill>
            <a:latin typeface="Times New Roman"/>
            <a:cs typeface="Times New Roman"/>
          </a:endParaRPr>
        </a:p>
      </dsp:txBody>
      <dsp:txXfrm rot="10800000">
        <a:off x="3088640" y="2072640"/>
        <a:ext cx="1244304" cy="1244304"/>
      </dsp:txXfrm>
    </dsp:sp>
    <dsp:sp modelId="{46691D3A-31B7-934C-9C9F-536F8A8901C0}">
      <dsp:nvSpPr>
        <dsp:cNvPr id="0" name=""/>
        <dsp:cNvSpPr/>
      </dsp:nvSpPr>
      <dsp:spPr>
        <a:xfrm rot="16200000">
          <a:off x="1247648" y="2072640"/>
          <a:ext cx="1759712" cy="1759712"/>
        </a:xfrm>
        <a:prstGeom prst="pieWedg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600" kern="1200" dirty="0" smtClean="0"/>
            <a:t>Informar</a:t>
          </a:r>
          <a:endParaRPr lang="es-ES" sz="1600" kern="1200" dirty="0"/>
        </a:p>
      </dsp:txBody>
      <dsp:txXfrm rot="5400000">
        <a:off x="1763056" y="2072640"/>
        <a:ext cx="1244304" cy="1244304"/>
      </dsp:txXfrm>
    </dsp:sp>
    <dsp:sp modelId="{4DC7C4CA-4288-2D46-94A8-885C1400138D}">
      <dsp:nvSpPr>
        <dsp:cNvPr id="0" name=""/>
        <dsp:cNvSpPr/>
      </dsp:nvSpPr>
      <dsp:spPr>
        <a:xfrm>
          <a:off x="2744216" y="1666240"/>
          <a:ext cx="607568" cy="528320"/>
        </a:xfrm>
        <a:prstGeom prst="circularArrow">
          <a:avLst/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/>
      </dsp:style>
    </dsp:sp>
    <dsp:sp modelId="{DEC373A6-73FB-7446-8B1C-E9801F0FB42C}">
      <dsp:nvSpPr>
        <dsp:cNvPr id="0" name=""/>
        <dsp:cNvSpPr/>
      </dsp:nvSpPr>
      <dsp:spPr>
        <a:xfrm rot="10800000">
          <a:off x="2744216" y="1869440"/>
          <a:ext cx="607568" cy="528320"/>
        </a:xfrm>
        <a:prstGeom prst="circularArrow">
          <a:avLst/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06F84BF-B812-9D43-8862-E22186E5E099}">
      <dsp:nvSpPr>
        <dsp:cNvPr id="0" name=""/>
        <dsp:cNvSpPr/>
      </dsp:nvSpPr>
      <dsp:spPr>
        <a:xfrm>
          <a:off x="3194224" y="613"/>
          <a:ext cx="4791337" cy="2391371"/>
        </a:xfrm>
        <a:prstGeom prst="rightArrow">
          <a:avLst>
            <a:gd name="adj1" fmla="val 75000"/>
            <a:gd name="adj2" fmla="val 50000"/>
          </a:avLst>
        </a:prstGeom>
        <a:solidFill>
          <a:srgbClr val="EBF1DE">
            <a:alpha val="90000"/>
          </a:srgb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160" tIns="10160" rIns="10160" bIns="10160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600" kern="1200" dirty="0" smtClean="0"/>
            <a:t>Serán anónimos.</a:t>
          </a:r>
          <a:endParaRPr lang="es-ES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600" kern="1200" dirty="0" smtClean="0"/>
            <a:t>Con </a:t>
          </a:r>
          <a:r>
            <a:rPr lang="es-ES" sz="1600" kern="1200" dirty="0" err="1" smtClean="0"/>
            <a:t>instrucións</a:t>
          </a:r>
          <a:r>
            <a:rPr lang="es-ES" sz="1600" kern="1200" dirty="0" smtClean="0"/>
            <a:t> claras e breves</a:t>
          </a:r>
          <a:endParaRPr lang="es-ES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600" kern="1200" dirty="0" smtClean="0"/>
            <a:t>Preguntas claras e concisas</a:t>
          </a:r>
          <a:endParaRPr lang="es-ES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600" kern="1200" dirty="0" smtClean="0"/>
            <a:t>Evitar preguntas inductivas.</a:t>
          </a:r>
          <a:endParaRPr lang="es-ES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600" kern="1200" dirty="0" smtClean="0"/>
            <a:t>Número adecuado de preguntas</a:t>
          </a:r>
          <a:endParaRPr lang="es-ES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600" kern="1200" dirty="0" err="1" smtClean="0"/>
            <a:t>Cun</a:t>
          </a:r>
          <a:r>
            <a:rPr lang="es-ES" sz="1600" kern="1200" dirty="0" smtClean="0"/>
            <a:t> límite de </a:t>
          </a:r>
          <a:r>
            <a:rPr lang="es-ES" sz="1600" kern="1200" dirty="0" err="1" smtClean="0"/>
            <a:t>opcións</a:t>
          </a:r>
          <a:r>
            <a:rPr lang="es-ES" sz="1600" kern="1200" dirty="0" smtClean="0"/>
            <a:t> de </a:t>
          </a:r>
          <a:r>
            <a:rPr lang="es-ES" sz="1600" kern="1200" dirty="0" err="1" smtClean="0"/>
            <a:t>resposta</a:t>
          </a:r>
          <a:r>
            <a:rPr lang="es-ES" sz="1600" kern="1200" dirty="0" smtClean="0"/>
            <a:t>.</a:t>
          </a:r>
          <a:endParaRPr lang="es-ES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600" kern="1200" dirty="0" smtClean="0"/>
            <a:t>Evitar os </a:t>
          </a:r>
          <a:r>
            <a:rPr lang="es-ES" sz="1600" kern="1200" dirty="0" err="1" smtClean="0"/>
            <a:t>técnicismos</a:t>
          </a:r>
          <a:endParaRPr lang="es-ES" sz="1600" kern="1200" dirty="0"/>
        </a:p>
      </dsp:txBody>
      <dsp:txXfrm>
        <a:off x="3194224" y="299534"/>
        <a:ext cx="3894573" cy="1793529"/>
      </dsp:txXfrm>
    </dsp:sp>
    <dsp:sp modelId="{444C8DEF-8DBE-6B45-90FE-A8DF3FC36CE3}">
      <dsp:nvSpPr>
        <dsp:cNvPr id="0" name=""/>
        <dsp:cNvSpPr/>
      </dsp:nvSpPr>
      <dsp:spPr>
        <a:xfrm>
          <a:off x="0" y="121377"/>
          <a:ext cx="3194224" cy="2391371"/>
        </a:xfrm>
        <a:prstGeom prst="roundRect">
          <a:avLst/>
        </a:prstGeom>
        <a:solidFill>
          <a:schemeClr val="accent6">
            <a:lumMod val="60000"/>
            <a:lumOff val="40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400" b="1" kern="1200" dirty="0" smtClean="0">
              <a:solidFill>
                <a:srgbClr val="000000"/>
              </a:solidFill>
            </a:rPr>
            <a:t>Cuestionarios </a:t>
          </a:r>
          <a:r>
            <a:rPr lang="es-ES" sz="2400" b="1" kern="1200" dirty="0" err="1" smtClean="0">
              <a:solidFill>
                <a:srgbClr val="000000"/>
              </a:solidFill>
            </a:rPr>
            <a:t>dirixidos</a:t>
          </a:r>
          <a:r>
            <a:rPr lang="es-ES" sz="2400" b="1" kern="1200" dirty="0" smtClean="0">
              <a:solidFill>
                <a:srgbClr val="000000"/>
              </a:solidFill>
            </a:rPr>
            <a:t> a </a:t>
          </a:r>
          <a:r>
            <a:rPr lang="es-ES" sz="2400" b="1" kern="1200" dirty="0" err="1" smtClean="0">
              <a:solidFill>
                <a:srgbClr val="000000"/>
              </a:solidFill>
            </a:rPr>
            <a:t>tódolos</a:t>
          </a:r>
          <a:r>
            <a:rPr lang="es-ES" sz="2400" b="1" kern="1200" dirty="0" smtClean="0">
              <a:solidFill>
                <a:srgbClr val="000000"/>
              </a:solidFill>
            </a:rPr>
            <a:t> sectores da </a:t>
          </a:r>
          <a:r>
            <a:rPr lang="es-ES" sz="2400" b="1" kern="1200" dirty="0" err="1" smtClean="0">
              <a:solidFill>
                <a:srgbClr val="000000"/>
              </a:solidFill>
            </a:rPr>
            <a:t>Comunidade</a:t>
          </a:r>
          <a:r>
            <a:rPr lang="es-ES" sz="2400" b="1" kern="1200" dirty="0" smtClean="0">
              <a:solidFill>
                <a:srgbClr val="000000"/>
              </a:solidFill>
            </a:rPr>
            <a:t> escolar</a:t>
          </a:r>
          <a:endParaRPr lang="es-ES" sz="2400" b="1" kern="1200" dirty="0">
            <a:solidFill>
              <a:srgbClr val="000000"/>
            </a:solidFill>
          </a:endParaRPr>
        </a:p>
      </dsp:txBody>
      <dsp:txXfrm>
        <a:off x="116737" y="238114"/>
        <a:ext cx="2960750" cy="2157897"/>
      </dsp:txXfrm>
    </dsp:sp>
    <dsp:sp modelId="{8B503AA0-873C-E847-A0F1-14B524BF6CD3}">
      <dsp:nvSpPr>
        <dsp:cNvPr id="0" name=""/>
        <dsp:cNvSpPr/>
      </dsp:nvSpPr>
      <dsp:spPr>
        <a:xfrm>
          <a:off x="3194224" y="2631122"/>
          <a:ext cx="4791337" cy="2391371"/>
        </a:xfrm>
        <a:prstGeom prst="rightArrow">
          <a:avLst>
            <a:gd name="adj1" fmla="val 75000"/>
            <a:gd name="adj2" fmla="val 50000"/>
          </a:avLst>
        </a:prstGeom>
        <a:solidFill>
          <a:srgbClr val="EBF1DE">
            <a:alpha val="90000"/>
          </a:srgb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160" tIns="10160" rIns="10160" bIns="10160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600" kern="1200" dirty="0" err="1" smtClean="0"/>
            <a:t>Análise</a:t>
          </a:r>
          <a:r>
            <a:rPr lang="es-ES" sz="1600" kern="1200" dirty="0" smtClean="0"/>
            <a:t> de partes de faltas.</a:t>
          </a:r>
          <a:endParaRPr lang="es-ES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600" kern="1200" dirty="0" err="1" smtClean="0"/>
            <a:t>Análise</a:t>
          </a:r>
          <a:r>
            <a:rPr lang="es-ES" sz="1600" kern="1200" dirty="0" smtClean="0"/>
            <a:t> de expedientes disciplinarios.</a:t>
          </a:r>
          <a:endParaRPr lang="es-ES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600" kern="1200" dirty="0" err="1" smtClean="0"/>
            <a:t>Analise</a:t>
          </a:r>
          <a:r>
            <a:rPr lang="es-ES" sz="1600" kern="1200" dirty="0" smtClean="0"/>
            <a:t> do plan de convivencia</a:t>
          </a:r>
          <a:endParaRPr lang="es-ES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600" kern="1200" dirty="0" smtClean="0"/>
            <a:t>Entrevistas </a:t>
          </a:r>
          <a:r>
            <a:rPr lang="es-ES" sz="1600" kern="1200" dirty="0" err="1" smtClean="0"/>
            <a:t>co</a:t>
          </a:r>
          <a:r>
            <a:rPr lang="es-ES" sz="1600" kern="1200" dirty="0" smtClean="0"/>
            <a:t> </a:t>
          </a:r>
          <a:r>
            <a:rPr lang="es-ES" sz="1600" kern="1200" dirty="0" err="1" smtClean="0"/>
            <a:t>persoas</a:t>
          </a:r>
          <a:r>
            <a:rPr lang="es-ES" sz="1600" kern="1200" dirty="0" smtClean="0"/>
            <a:t> do centro.</a:t>
          </a:r>
          <a:endParaRPr lang="es-ES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600" kern="1200" dirty="0" smtClean="0"/>
            <a:t>Observación de </a:t>
          </a:r>
          <a:r>
            <a:rPr lang="es-ES" sz="1600" kern="1200" dirty="0" err="1" smtClean="0"/>
            <a:t>espazo</a:t>
          </a:r>
          <a:r>
            <a:rPr lang="es-ES" sz="1600" kern="1200" dirty="0" smtClean="0"/>
            <a:t> concretos</a:t>
          </a:r>
          <a:endParaRPr lang="es-ES" sz="1600" kern="1200" dirty="0"/>
        </a:p>
      </dsp:txBody>
      <dsp:txXfrm>
        <a:off x="3194224" y="2930043"/>
        <a:ext cx="3894573" cy="1793529"/>
      </dsp:txXfrm>
    </dsp:sp>
    <dsp:sp modelId="{D0FD4D8E-FBC9-7D4C-B875-9D2B8EFD3CB2}">
      <dsp:nvSpPr>
        <dsp:cNvPr id="0" name=""/>
        <dsp:cNvSpPr/>
      </dsp:nvSpPr>
      <dsp:spPr>
        <a:xfrm>
          <a:off x="0" y="2631122"/>
          <a:ext cx="3194224" cy="2391371"/>
        </a:xfrm>
        <a:prstGeom prst="roundRect">
          <a:avLst/>
        </a:prstGeom>
        <a:solidFill>
          <a:schemeClr val="accent4">
            <a:lumMod val="40000"/>
            <a:lumOff val="60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400" b="1" kern="1200" dirty="0" err="1" smtClean="0">
              <a:solidFill>
                <a:srgbClr val="000000"/>
              </a:solidFill>
            </a:rPr>
            <a:t>Outras</a:t>
          </a:r>
          <a:r>
            <a:rPr lang="es-ES" sz="2400" b="1" kern="1200" dirty="0" smtClean="0">
              <a:solidFill>
                <a:srgbClr val="000000"/>
              </a:solidFill>
            </a:rPr>
            <a:t> vías</a:t>
          </a:r>
          <a:endParaRPr lang="es-ES" sz="2400" b="1" kern="1200" dirty="0">
            <a:solidFill>
              <a:srgbClr val="000000"/>
            </a:solidFill>
          </a:endParaRPr>
        </a:p>
      </dsp:txBody>
      <dsp:txXfrm>
        <a:off x="116737" y="2747859"/>
        <a:ext cx="2960750" cy="215789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ycle4">
  <dgm:title val=""/>
  <dgm:desc val=""/>
  <dgm:catLst>
    <dgm:cat type="relationship" pri="26000"/>
    <dgm:cat type="cycle" pri="13000"/>
    <dgm:cat type="matrix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cycleMatrixDiagram">
    <dgm:varLst>
      <dgm:chMax val="1"/>
      <dgm:dir/>
      <dgm:animLvl val="lvl"/>
      <dgm:resizeHandles val="exact"/>
    </dgm:varLst>
    <dgm:alg type="composite">
      <dgm:param type="ar" val="1.3"/>
    </dgm:alg>
    <dgm:shape xmlns:r="http://schemas.openxmlformats.org/officeDocument/2006/relationships" r:blip="">
      <dgm:adjLst/>
    </dgm:shape>
    <dgm:presOf/>
    <dgm:constrLst>
      <dgm:constr type="w" for="ch" forName="children" refType="w"/>
      <dgm:constr type="h" for="ch" forName="children" refType="w" refFor="ch" refForName="children" fact="0.77"/>
      <dgm:constr type="ctrX" for="ch" forName="children" refType="w" fact="0.5"/>
      <dgm:constr type="ctrY" for="ch" forName="children" refType="h" fact="0.5"/>
      <dgm:constr type="w" for="ch" forName="circle" refType="w"/>
      <dgm:constr type="h" for="ch" forName="circle" refType="h"/>
      <dgm:constr type="ctrX" for="ch" forName="circle" refType="w" fact="0.5"/>
      <dgm:constr type="ctrY" for="ch" forName="circle" refType="h" fact="0.5"/>
      <dgm:constr type="w" for="ch" forName="center1" refType="w" fact="0.115"/>
      <dgm:constr type="h" for="ch" forName="center1" refType="w" fact="0.1"/>
      <dgm:constr type="ctrX" for="ch" forName="center1" refType="w" fact="0.5"/>
      <dgm:constr type="ctrY" for="ch" forName="center1" refType="h" fact="0.475"/>
      <dgm:constr type="w" for="ch" forName="center2" refType="w" fact="0.115"/>
      <dgm:constr type="h" for="ch" forName="center2" refType="w" fact="0.1"/>
      <dgm:constr type="ctrX" for="ch" forName="center2" refType="w" fact="0.5"/>
      <dgm:constr type="ctrY" for="ch" forName="center2" refType="h" fact="0.525"/>
    </dgm:constrLst>
    <dgm:ruleLst/>
    <dgm:choose name="Name0">
      <dgm:if name="Name1" axis="ch" ptType="node" func="cnt" op="gte" val="1">
        <dgm:layoutNode name="children">
          <dgm:alg type="composite">
            <dgm:param type="ar" val="1.3"/>
          </dgm:alg>
          <dgm:shape xmlns:r="http://schemas.openxmlformats.org/officeDocument/2006/relationships" r:blip="">
            <dgm:adjLst/>
          </dgm:shape>
          <dgm:presOf/>
          <dgm:choose name="Name2">
            <dgm:if name="Name3" func="var" arg="dir" op="equ" val="norm">
              <dgm:constrLst>
                <dgm:constr type="primFontSz" for="des" ptType="node" op="equ" val="65"/>
                <dgm:constr type="w" for="ch" forName="child1group" refType="w" fact="0.38"/>
                <dgm:constr type="h" for="ch" forName="child1group" refType="h" fact="0.32"/>
                <dgm:constr type="t" for="ch" forName="child1group"/>
                <dgm:constr type="l" for="ch" forName="child1group"/>
                <dgm:constr type="w" for="ch" forName="child2group" refType="w" fact="0.38"/>
                <dgm:constr type="h" for="ch" forName="child2group" refType="h" fact="0.32"/>
                <dgm:constr type="t" for="ch" forName="child2group"/>
                <dgm:constr type="r" for="ch" forName="child2group" refType="w"/>
                <dgm:constr type="w" for="ch" forName="child3group" refType="w" fact="0.38"/>
                <dgm:constr type="h" for="ch" forName="child3group" refType="h" fact="0.32"/>
                <dgm:constr type="b" for="ch" forName="child3group" refType="h"/>
                <dgm:constr type="r" for="ch" forName="child3group" refType="w"/>
                <dgm:constr type="w" for="ch" forName="child4group" refType="w" fact="0.38"/>
                <dgm:constr type="h" for="ch" forName="child4group" refType="h" fact="0.32"/>
                <dgm:constr type="b" for="ch" forName="child4group" refType="h"/>
                <dgm:constr type="l" for="ch" forName="child4group"/>
              </dgm:constrLst>
            </dgm:if>
            <dgm:else name="Name4">
              <dgm:constrLst>
                <dgm:constr type="primFontSz" for="des" ptType="node" op="equ" val="65"/>
                <dgm:constr type="w" for="ch" forName="child1group" refType="w" fact="0.38"/>
                <dgm:constr type="h" for="ch" forName="child1group" refType="h" fact="0.32"/>
                <dgm:constr type="t" for="ch" forName="child1group"/>
                <dgm:constr type="r" for="ch" forName="child1group" refType="w"/>
                <dgm:constr type="w" for="ch" forName="child2group" refType="w" fact="0.38"/>
                <dgm:constr type="h" for="ch" forName="child2group" refType="h" fact="0.32"/>
                <dgm:constr type="t" for="ch" forName="child2group"/>
                <dgm:constr type="l" for="ch" forName="child2group"/>
                <dgm:constr type="w" for="ch" forName="child3group" refType="w" fact="0.38"/>
                <dgm:constr type="h" for="ch" forName="child3group" refType="h" fact="0.32"/>
                <dgm:constr type="b" for="ch" forName="child3group" refType="h"/>
                <dgm:constr type="l" for="ch" forName="child3group"/>
                <dgm:constr type="w" for="ch" forName="child4group" refType="w" fact="0.38"/>
                <dgm:constr type="h" for="ch" forName="child4group" refType="h" fact="0.32"/>
                <dgm:constr type="b" for="ch" forName="child4group" refType="h"/>
                <dgm:constr type="r" for="ch" forName="child4group" refType="w"/>
              </dgm:constrLst>
            </dgm:else>
          </dgm:choose>
          <dgm:ruleLst/>
          <dgm:choose name="Name5">
            <dgm:if name="Name6" axis="ch ch" ptType="node node" st="1 1" cnt="1 0" func="cnt" op="gte" val="1">
              <dgm:layoutNode name="child1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7">
                  <dgm:if name="Name8" func="var" arg="dir" op="equ" val="norm">
                    <dgm:constrLst>
                      <dgm:constr type="w" for="ch" forName="child1" refType="w"/>
                      <dgm:constr type="h" for="ch" forName="child1" refType="h"/>
                      <dgm:constr type="t" for="ch" forName="child1"/>
                      <dgm:constr type="l" for="ch" forName="child1"/>
                      <dgm:constr type="w" for="ch" forName="child1Text" refType="w" fact="0.7"/>
                      <dgm:constr type="h" for="ch" forName="child1Text" refType="h" fact="0.75"/>
                      <dgm:constr type="t" for="ch" forName="child1Text"/>
                      <dgm:constr type="l" for="ch" forName="child1Text"/>
                    </dgm:constrLst>
                  </dgm:if>
                  <dgm:else name="Name9">
                    <dgm:constrLst>
                      <dgm:constr type="w" for="ch" forName="child1" refType="w"/>
                      <dgm:constr type="h" for="ch" forName="child1" refType="h"/>
                      <dgm:constr type="t" for="ch" forName="child1"/>
                      <dgm:constr type="r" for="ch" forName="child1" refType="w"/>
                      <dgm:constr type="w" for="ch" forName="child1Text" refType="w" fact="0.7"/>
                      <dgm:constr type="h" for="ch" forName="child1Text" refType="h" fact="0.75"/>
                      <dgm:constr type="t" for="ch" forName="child1Text"/>
                      <dgm:constr type="r" for="ch" forName="child1Text" refType="w"/>
                    </dgm:constrLst>
                  </dgm:else>
                </dgm:choose>
                <dgm:ruleLst/>
                <dgm:layoutNode name="child1" styleLbl="bgAcc1">
                  <dgm:alg type="sp"/>
                  <dgm:shape xmlns:r="http://schemas.openxmlformats.org/officeDocument/2006/relationships" type="roundRect" r:blip="" zOrderOff="-2">
                    <dgm:adjLst>
                      <dgm:adj idx="1" val="0.1"/>
                    </dgm:adjLst>
                  </dgm:shape>
                  <dgm:presOf axis="ch des" ptType="node node" st="1 1" cnt="1 0"/>
                  <dgm:constrLst/>
                  <dgm:ruleLst/>
                </dgm:layoutNode>
                <dgm:layoutNode name="child1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2" hideGeom="1">
                    <dgm:adjLst>
                      <dgm:adj idx="1" val="0.1"/>
                    </dgm:adjLst>
                  </dgm:shape>
                  <dgm:presOf axis="ch des" ptType="node node" st="1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10"/>
          </dgm:choose>
          <dgm:choose name="Name11">
            <dgm:if name="Name12" axis="ch ch" ptType="node node" st="2 1" cnt="1 0" func="cnt" op="gte" val="1">
              <dgm:layoutNode name="child2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choose name="Name13">
                  <dgm:if name="Name14" func="var" arg="dir" op="equ" val="norm">
                    <dgm:constrLst>
                      <dgm:constr type="w" for="ch" forName="child2" refType="w"/>
                      <dgm:constr type="h" for="ch" forName="child2" refType="h"/>
                      <dgm:constr type="t" for="ch" forName="child2"/>
                      <dgm:constr type="r" for="ch" forName="child2" refType="w"/>
                      <dgm:constr type="w" for="ch" forName="child2Text" refType="w" fact="0.7"/>
                      <dgm:constr type="h" for="ch" forName="child2Text" refType="h" fact="0.75"/>
                      <dgm:constr type="t" for="ch" forName="child2Text"/>
                      <dgm:constr type="r" for="ch" forName="child2Text" refType="w"/>
                    </dgm:constrLst>
                  </dgm:if>
                  <dgm:else name="Name15">
                    <dgm:constrLst>
                      <dgm:constr type="w" for="ch" forName="child2" refType="w"/>
                      <dgm:constr type="h" for="ch" forName="child2" refType="h"/>
                      <dgm:constr type="t" for="ch" forName="child2"/>
                      <dgm:constr type="l" for="ch" forName="child2"/>
                      <dgm:constr type="w" for="ch" forName="child2Text" refType="w" fact="0.7"/>
                      <dgm:constr type="h" for="ch" forName="child2Text" refType="h" fact="0.75"/>
                      <dgm:constr type="t" for="ch" forName="child2Text"/>
                      <dgm:constr type="l" for="ch" forName="child2Text"/>
                    </dgm:constrLst>
                  </dgm:else>
                </dgm:choose>
                <dgm:ruleLst/>
                <dgm:layoutNode name="child2" styleLbl="bgAcc1">
                  <dgm:alg type="sp"/>
                  <dgm:shape xmlns:r="http://schemas.openxmlformats.org/officeDocument/2006/relationships" type="roundRect" r:blip="" zOrderOff="-2">
                    <dgm:adjLst>
                      <dgm:adj idx="1" val="0.1"/>
                    </dgm:adjLst>
                  </dgm:shape>
                  <dgm:presOf axis="ch des" ptType="node node" st="2 1" cnt="1 0"/>
                  <dgm:constrLst/>
                  <dgm:ruleLst/>
                </dgm:layoutNode>
                <dgm:layoutNode name="child2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2" hideGeom="1">
                    <dgm:adjLst>
                      <dgm:adj idx="1" val="0.1"/>
                    </dgm:adjLst>
                  </dgm:shape>
                  <dgm:presOf axis="ch des" ptType="node node" st="2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16"/>
          </dgm:choose>
          <dgm:choose name="Name17">
            <dgm:if name="Name18" axis="ch ch" ptType="node node" st="3 1" cnt="1 0" func="cnt" op="gte" val="1">
              <dgm:layoutNode name="child3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19">
                  <dgm:if name="Name20" func="var" arg="dir" op="equ" val="norm">
                    <dgm:constrLst>
                      <dgm:constr type="w" for="ch" forName="child3" refType="w"/>
                      <dgm:constr type="h" for="ch" forName="child3" refType="h"/>
                      <dgm:constr type="b" for="ch" forName="child3" refType="h"/>
                      <dgm:constr type="r" for="ch" forName="child3" refType="w"/>
                      <dgm:constr type="w" for="ch" forName="child3Text" refType="w" fact="0.7"/>
                      <dgm:constr type="h" for="ch" forName="child3Text" refType="h" fact="0.75"/>
                      <dgm:constr type="b" for="ch" forName="child3Text" refType="h"/>
                      <dgm:constr type="r" for="ch" forName="child3Text" refType="w"/>
                    </dgm:constrLst>
                  </dgm:if>
                  <dgm:else name="Name21">
                    <dgm:constrLst>
                      <dgm:constr type="w" for="ch" forName="child3" refType="w"/>
                      <dgm:constr type="h" for="ch" forName="child3" refType="h"/>
                      <dgm:constr type="b" for="ch" forName="child3" refType="h"/>
                      <dgm:constr type="l" for="ch" forName="child3"/>
                      <dgm:constr type="w" for="ch" forName="child3Text" refType="w" fact="0.7"/>
                      <dgm:constr type="h" for="ch" forName="child3Text" refType="h" fact="0.75"/>
                      <dgm:constr type="b" for="ch" forName="child3Text" refType="h"/>
                      <dgm:constr type="l" for="ch" forName="child3Text"/>
                    </dgm:constrLst>
                  </dgm:else>
                </dgm:choose>
                <dgm:ruleLst/>
                <dgm:layoutNode name="child3" styleLbl="bgAcc1">
                  <dgm:alg type="sp"/>
                  <dgm:shape xmlns:r="http://schemas.openxmlformats.org/officeDocument/2006/relationships" type="roundRect" r:blip="" zOrderOff="-4">
                    <dgm:adjLst>
                      <dgm:adj idx="1" val="0.1"/>
                    </dgm:adjLst>
                  </dgm:shape>
                  <dgm:presOf axis="ch des" ptType="node node" st="3 1" cnt="1 0"/>
                  <dgm:constrLst/>
                  <dgm:ruleLst/>
                </dgm:layoutNode>
                <dgm:layoutNode name="child3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4" hideGeom="1">
                    <dgm:adjLst>
                      <dgm:adj idx="1" val="0.1"/>
                    </dgm:adjLst>
                  </dgm:shape>
                  <dgm:presOf axis="ch des" ptType="node node" st="3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22"/>
          </dgm:choose>
          <dgm:choose name="Name23">
            <dgm:if name="Name24" axis="ch ch" ptType="node node" st="4 1" cnt="1 0" func="cnt" op="gte" val="1">
              <dgm:layoutNode name="child4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25">
                  <dgm:if name="Name26" func="var" arg="dir" op="equ" val="norm">
                    <dgm:constrLst>
                      <dgm:constr type="w" for="ch" forName="child4" refType="w"/>
                      <dgm:constr type="h" for="ch" forName="child4" refType="h"/>
                      <dgm:constr type="b" for="ch" forName="child4" refType="h"/>
                      <dgm:constr type="l" for="ch" forName="child4"/>
                      <dgm:constr type="w" for="ch" forName="child4Text" refType="w" fact="0.7"/>
                      <dgm:constr type="h" for="ch" forName="child4Text" refType="h" fact="0.75"/>
                      <dgm:constr type="b" for="ch" forName="child4Text" refType="h"/>
                      <dgm:constr type="l" for="ch" forName="child4Text"/>
                    </dgm:constrLst>
                  </dgm:if>
                  <dgm:else name="Name27">
                    <dgm:constrLst>
                      <dgm:constr type="w" for="ch" forName="child4" refType="w"/>
                      <dgm:constr type="h" for="ch" forName="child4" refType="h"/>
                      <dgm:constr type="b" for="ch" forName="child4" refType="h"/>
                      <dgm:constr type="r" for="ch" forName="child4" refType="w"/>
                      <dgm:constr type="w" for="ch" forName="child4Text" refType="w" fact="0.7"/>
                      <dgm:constr type="h" for="ch" forName="child4Text" refType="h" fact="0.75"/>
                      <dgm:constr type="b" for="ch" forName="child4Text" refType="h"/>
                      <dgm:constr type="r" for="ch" forName="child4Text" refType="w"/>
                    </dgm:constrLst>
                  </dgm:else>
                </dgm:choose>
                <dgm:ruleLst/>
                <dgm:layoutNode name="child4" styleLbl="bgAcc1">
                  <dgm:alg type="sp"/>
                  <dgm:shape xmlns:r="http://schemas.openxmlformats.org/officeDocument/2006/relationships" type="roundRect" r:blip="" zOrderOff="-4">
                    <dgm:adjLst>
                      <dgm:adj idx="1" val="0.1"/>
                    </dgm:adjLst>
                  </dgm:shape>
                  <dgm:presOf axis="ch des" ptType="node node" st="4 1" cnt="1 0"/>
                  <dgm:constrLst/>
                  <dgm:ruleLst/>
                </dgm:layoutNode>
                <dgm:layoutNode name="child4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4" hideGeom="1">
                    <dgm:adjLst>
                      <dgm:adj idx="1" val="0.1"/>
                    </dgm:adjLst>
                  </dgm:shape>
                  <dgm:presOf axis="ch des" ptType="node node" st="4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28"/>
          </dgm:choose>
          <dgm:layoutNode name="childPlaceholder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circle">
          <dgm:alg type="composite">
            <dgm:param type="ar" val="1"/>
          </dgm:alg>
          <dgm:shape xmlns:r="http://schemas.openxmlformats.org/officeDocument/2006/relationships" r:blip="">
            <dgm:adjLst/>
          </dgm:shape>
          <dgm:presOf/>
          <dgm:choose name="Name29">
            <dgm:if name="Name30" func="var" arg="dir" op="equ" val="norm">
              <dgm:constrLst>
                <dgm:constr type="primFontSz" for="ch" ptType="node" op="equ" val="65"/>
                <dgm:constr type="w" for="ch" forName="quadrant1" refType="w" fact="0.433"/>
                <dgm:constr type="h" for="ch" forName="quadrant1" refType="h" fact="0.433"/>
                <dgm:constr type="b" for="ch" forName="quadrant1" refType="h" fact="0.5"/>
                <dgm:constr type="bOff" for="ch" forName="quadrant1" refType="h" fact="-0.01"/>
                <dgm:constr type="r" for="ch" forName="quadrant1" refType="w" fact="0.5"/>
                <dgm:constr type="rOff" for="ch" forName="quadrant1" refType="w" fact="-0.01"/>
                <dgm:constr type="w" for="ch" forName="quadrant2" refType="w" fact="0.433"/>
                <dgm:constr type="h" for="ch" forName="quadrant2" refType="h" fact="0.433"/>
                <dgm:constr type="b" for="ch" forName="quadrant2" refType="h" fact="0.5"/>
                <dgm:constr type="bOff" for="ch" forName="quadrant2" refType="h" fact="-0.01"/>
                <dgm:constr type="l" for="ch" forName="quadrant2" refType="w" fact="0.5"/>
                <dgm:constr type="lOff" for="ch" forName="quadrant2" refType="w" fact="0.01"/>
                <dgm:constr type="w" for="ch" forName="quadrant3" refType="w" fact="0.433"/>
                <dgm:constr type="h" for="ch" forName="quadrant3" refType="h" fact="0.433"/>
                <dgm:constr type="t" for="ch" forName="quadrant3" refType="h" fact="0.5"/>
                <dgm:constr type="tOff" for="ch" forName="quadrant3" refType="h" fact="0.01"/>
                <dgm:constr type="l" for="ch" forName="quadrant3" refType="w" fact="0.5"/>
                <dgm:constr type="lOff" for="ch" forName="quadrant3" refType="w" fact="0.01"/>
                <dgm:constr type="w" for="ch" forName="quadrant4" refType="w" fact="0.433"/>
                <dgm:constr type="h" for="ch" forName="quadrant4" refType="h" fact="0.433"/>
                <dgm:constr type="t" for="ch" forName="quadrant4" refType="h" fact="0.5"/>
                <dgm:constr type="tOff" for="ch" forName="quadrant4" refType="h" fact="0.01"/>
                <dgm:constr type="r" for="ch" forName="quadrant4" refType="w" fact="0.5"/>
                <dgm:constr type="rOff" for="ch" forName="quadrant4" refType="w" fact="-0.01"/>
              </dgm:constrLst>
            </dgm:if>
            <dgm:else name="Name31">
              <dgm:constrLst>
                <dgm:constr type="primFontSz" for="ch" ptType="node" op="equ" val="65"/>
                <dgm:constr type="w" for="ch" forName="quadrant1" refType="w" fact="0.433"/>
                <dgm:constr type="h" for="ch" forName="quadrant1" refType="h" fact="0.433"/>
                <dgm:constr type="b" for="ch" forName="quadrant1" refType="h" fact="0.5"/>
                <dgm:constr type="bOff" for="ch" forName="quadrant1" refType="h" fact="-0.01"/>
                <dgm:constr type="l" for="ch" forName="quadrant1" refType="w" fact="0.5"/>
                <dgm:constr type="lOff" for="ch" forName="quadrant1" refType="w" fact="0.01"/>
                <dgm:constr type="w" for="ch" forName="quadrant2" refType="w" fact="0.433"/>
                <dgm:constr type="h" for="ch" forName="quadrant2" refType="h" fact="0.433"/>
                <dgm:constr type="b" for="ch" forName="quadrant2" refType="h" fact="0.5"/>
                <dgm:constr type="bOff" for="ch" forName="quadrant2" refType="h" fact="-0.01"/>
                <dgm:constr type="r" for="ch" forName="quadrant2" refType="w" fact="0.5"/>
                <dgm:constr type="rOff" for="ch" forName="quadrant2" refType="w" fact="-0.01"/>
                <dgm:constr type="w" for="ch" forName="quadrant3" refType="w" fact="0.433"/>
                <dgm:constr type="h" for="ch" forName="quadrant3" refType="h" fact="0.433"/>
                <dgm:constr type="t" for="ch" forName="quadrant3" refType="h" fact="0.5"/>
                <dgm:constr type="tOff" for="ch" forName="quadrant3" refType="h" fact="0.01"/>
                <dgm:constr type="r" for="ch" forName="quadrant3" refType="w" fact="0.5"/>
                <dgm:constr type="rOff" for="ch" forName="quadrant3" refType="w" fact="-0.01"/>
                <dgm:constr type="w" for="ch" forName="quadrant4" refType="w" fact="0.433"/>
                <dgm:constr type="h" for="ch" forName="quadrant4" refType="h" fact="0.433"/>
                <dgm:constr type="t" for="ch" forName="quadrant4" refType="h" fact="0.5"/>
                <dgm:constr type="tOff" for="ch" forName="quadrant4" refType="h" fact="0.01"/>
                <dgm:constr type="l" for="ch" forName="quadrant4" refType="w" fact="0.5"/>
                <dgm:constr type="lOff" for="ch" forName="quadrant4" refType="w" fact="0.01"/>
              </dgm:constrLst>
            </dgm:else>
          </dgm:choose>
          <dgm:ruleLst/>
          <dgm:layoutNode name="quadrant1" styleLbl="node1">
            <dgm:varLst>
              <dgm:chMax val="1"/>
              <dgm:bulletEnabled val="1"/>
            </dgm:varLst>
            <dgm:alg type="tx"/>
            <dgm:choose name="Name32">
              <dgm:if name="Name33" func="var" arg="dir" op="equ" val="norm">
                <dgm:shape xmlns:r="http://schemas.openxmlformats.org/officeDocument/2006/relationships" type="pieWedge" r:blip="">
                  <dgm:adjLst/>
                </dgm:shape>
              </dgm:if>
              <dgm:else name="Name34">
                <dgm:shape xmlns:r="http://schemas.openxmlformats.org/officeDocument/2006/relationships" rot="90" type="pieWedge" r:blip="">
                  <dgm:adjLst/>
                </dgm:shape>
              </dgm:else>
            </dgm:choose>
            <dgm:presOf axis="ch" ptType="node" cnt="1"/>
            <dgm:constrLst/>
            <dgm:ruleLst>
              <dgm:rule type="primFontSz" val="5" fact="NaN" max="NaN"/>
            </dgm:ruleLst>
          </dgm:layoutNode>
          <dgm:layoutNode name="quadrant2" styleLbl="node1">
            <dgm:varLst>
              <dgm:chMax val="1"/>
              <dgm:bulletEnabled val="1"/>
            </dgm:varLst>
            <dgm:alg type="tx"/>
            <dgm:choose name="Name35">
              <dgm:if name="Name36" func="var" arg="dir" op="equ" val="norm">
                <dgm:shape xmlns:r="http://schemas.openxmlformats.org/officeDocument/2006/relationships" rot="90" type="pieWedge" r:blip="">
                  <dgm:adjLst/>
                </dgm:shape>
              </dgm:if>
              <dgm:else name="Name37">
                <dgm:shape xmlns:r="http://schemas.openxmlformats.org/officeDocument/2006/relationships" type="pieWedge" r:blip="">
                  <dgm:adjLst/>
                </dgm:shape>
              </dgm:else>
            </dgm:choose>
            <dgm:presOf axis="ch" ptType="node" st="2" cnt="1"/>
            <dgm:constrLst/>
            <dgm:ruleLst>
              <dgm:rule type="primFontSz" val="5" fact="NaN" max="NaN"/>
            </dgm:ruleLst>
          </dgm:layoutNode>
          <dgm:layoutNode name="quadrant3" styleLbl="node1">
            <dgm:varLst>
              <dgm:chMax val="1"/>
              <dgm:bulletEnabled val="1"/>
            </dgm:varLst>
            <dgm:alg type="tx"/>
            <dgm:choose name="Name38">
              <dgm:if name="Name39" func="var" arg="dir" op="equ" val="norm">
                <dgm:shape xmlns:r="http://schemas.openxmlformats.org/officeDocument/2006/relationships" rot="180" type="pieWedge" r:blip="">
                  <dgm:adjLst/>
                </dgm:shape>
              </dgm:if>
              <dgm:else name="Name40">
                <dgm:shape xmlns:r="http://schemas.openxmlformats.org/officeDocument/2006/relationships" rot="270" type="pieWedge" r:blip="">
                  <dgm:adjLst/>
                </dgm:shape>
              </dgm:else>
            </dgm:choose>
            <dgm:presOf axis="ch" ptType="node" st="3" cnt="1"/>
            <dgm:constrLst/>
            <dgm:ruleLst>
              <dgm:rule type="primFontSz" val="5" fact="NaN" max="NaN"/>
            </dgm:ruleLst>
          </dgm:layoutNode>
          <dgm:layoutNode name="quadrant4" styleLbl="node1">
            <dgm:varLst>
              <dgm:chMax val="1"/>
              <dgm:bulletEnabled val="1"/>
            </dgm:varLst>
            <dgm:alg type="tx"/>
            <dgm:choose name="Name41">
              <dgm:if name="Name42" func="var" arg="dir" op="equ" val="norm">
                <dgm:shape xmlns:r="http://schemas.openxmlformats.org/officeDocument/2006/relationships" rot="270" type="pieWedge" r:blip="">
                  <dgm:adjLst/>
                </dgm:shape>
              </dgm:if>
              <dgm:else name="Name43">
                <dgm:shape xmlns:r="http://schemas.openxmlformats.org/officeDocument/2006/relationships" rot="180" type="pieWedge" r:blip="">
                  <dgm:adjLst/>
                </dgm:shape>
              </dgm:else>
            </dgm:choose>
            <dgm:presOf axis="ch" ptType="node" st="4" cnt="1"/>
            <dgm:constrLst/>
            <dgm:ruleLst>
              <dgm:rule type="primFontSz" val="5" fact="NaN" max="NaN"/>
            </dgm:ruleLst>
          </dgm:layoutNode>
          <dgm:layoutNode name="quadrantPlaceholder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center1" styleLbl="fgShp">
          <dgm:alg type="sp"/>
          <dgm:choose name="Name44">
            <dgm:if name="Name45" func="var" arg="dir" op="equ" val="norm">
              <dgm:shape xmlns:r="http://schemas.openxmlformats.org/officeDocument/2006/relationships" type="circularArrow" r:blip="" zOrderOff="16">
                <dgm:adjLst/>
              </dgm:shape>
            </dgm:if>
            <dgm:else name="Name46">
              <dgm:shape xmlns:r="http://schemas.openxmlformats.org/officeDocument/2006/relationships" rot="180" type="leftCircularArrow" r:blip="" zOrderOff="16">
                <dgm:adjLst/>
              </dgm:shape>
            </dgm:else>
          </dgm:choose>
          <dgm:presOf/>
          <dgm:constrLst/>
          <dgm:ruleLst/>
        </dgm:layoutNode>
        <dgm:layoutNode name="center2" styleLbl="fgShp">
          <dgm:alg type="sp"/>
          <dgm:choose name="Name47">
            <dgm:if name="Name48" func="var" arg="dir" op="equ" val="norm">
              <dgm:shape xmlns:r="http://schemas.openxmlformats.org/officeDocument/2006/relationships" rot="180" type="circularArrow" r:blip="" zOrderOff="16">
                <dgm:adjLst/>
              </dgm:shape>
            </dgm:if>
            <dgm:else name="Name49">
              <dgm:shape xmlns:r="http://schemas.openxmlformats.org/officeDocument/2006/relationships" type="leftCircularArrow" r:blip="" zOrderOff="16">
                <dgm:adjLst/>
              </dgm:shape>
            </dgm:else>
          </dgm:choose>
          <dgm:presOf/>
          <dgm:constrLst/>
          <dgm:ruleLst/>
        </dgm:layoutNode>
      </dgm:if>
      <dgm:else name="Name50"/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_tradnl" smtClean="0"/>
              <a:t>Haga clic para modificar el estilo de subtítulo del patrón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B64E33-F14D-354C-8521-7182C20B6CCB}" type="datetimeFigureOut">
              <a:rPr lang="es-ES" smtClean="0"/>
              <a:t>17/01/17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AB6E29-8981-3D4D-B9F4-A86A7B89CB58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400008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B64E33-F14D-354C-8521-7182C20B6CCB}" type="datetimeFigureOut">
              <a:rPr lang="es-ES" smtClean="0"/>
              <a:t>17/01/17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AB6E29-8981-3D4D-B9F4-A86A7B89CB58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214434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B64E33-F14D-354C-8521-7182C20B6CCB}" type="datetimeFigureOut">
              <a:rPr lang="es-ES" smtClean="0"/>
              <a:t>17/01/17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AB6E29-8981-3D4D-B9F4-A86A7B89CB58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554598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B64E33-F14D-354C-8521-7182C20B6CCB}" type="datetimeFigureOut">
              <a:rPr lang="es-ES" smtClean="0"/>
              <a:t>17/01/17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AB6E29-8981-3D4D-B9F4-A86A7B89CB58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114848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B64E33-F14D-354C-8521-7182C20B6CCB}" type="datetimeFigureOut">
              <a:rPr lang="es-ES" smtClean="0"/>
              <a:t>17/01/17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AB6E29-8981-3D4D-B9F4-A86A7B89CB58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739592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B64E33-F14D-354C-8521-7182C20B6CCB}" type="datetimeFigureOut">
              <a:rPr lang="es-ES" smtClean="0"/>
              <a:t>17/01/17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AB6E29-8981-3D4D-B9F4-A86A7B89CB58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113287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B64E33-F14D-354C-8521-7182C20B6CCB}" type="datetimeFigureOut">
              <a:rPr lang="es-ES" smtClean="0"/>
              <a:t>17/01/17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AB6E29-8981-3D4D-B9F4-A86A7B89CB58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574743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B64E33-F14D-354C-8521-7182C20B6CCB}" type="datetimeFigureOut">
              <a:rPr lang="es-ES" smtClean="0"/>
              <a:t>17/01/17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AB6E29-8981-3D4D-B9F4-A86A7B89CB58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416972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B64E33-F14D-354C-8521-7182C20B6CCB}" type="datetimeFigureOut">
              <a:rPr lang="es-ES" smtClean="0"/>
              <a:t>17/01/17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AB6E29-8981-3D4D-B9F4-A86A7B89CB58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851754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B64E33-F14D-354C-8521-7182C20B6CCB}" type="datetimeFigureOut">
              <a:rPr lang="es-ES" smtClean="0"/>
              <a:t>17/01/17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AB6E29-8981-3D4D-B9F4-A86A7B89CB58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229534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B64E33-F14D-354C-8521-7182C20B6CCB}" type="datetimeFigureOut">
              <a:rPr lang="es-ES" smtClean="0"/>
              <a:t>17/01/17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AB6E29-8981-3D4D-B9F4-A86A7B89CB58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662773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B64E33-F14D-354C-8521-7182C20B6CCB}" type="datetimeFigureOut">
              <a:rPr lang="es-ES" smtClean="0"/>
              <a:t>17/01/17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AB6E29-8981-3D4D-B9F4-A86A7B89CB58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762969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4" Type="http://schemas.openxmlformats.org/officeDocument/2006/relationships/diagramQuickStyle" Target="../diagrams/quickStyle1.xml"/><Relationship Id="rId5" Type="http://schemas.openxmlformats.org/officeDocument/2006/relationships/diagramColors" Target="../diagrams/colors1.xml"/><Relationship Id="rId6" Type="http://schemas.microsoft.com/office/2007/relationships/diagramDrawing" Target="../diagrams/drawing1.xml"/><Relationship Id="rId7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4" Type="http://schemas.openxmlformats.org/officeDocument/2006/relationships/diagramQuickStyle" Target="../diagrams/quickStyle2.xml"/><Relationship Id="rId5" Type="http://schemas.openxmlformats.org/officeDocument/2006/relationships/diagramColors" Target="../diagrams/colors2.xml"/><Relationship Id="rId6" Type="http://schemas.microsoft.com/office/2007/relationships/diagramDrawing" Target="../diagrams/drawing2.xml"/><Relationship Id="rId7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eg"/><Relationship Id="rId3" Type="http://schemas.openxmlformats.org/officeDocument/2006/relationships/image" Target="../media/image1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4" Type="http://schemas.openxmlformats.org/officeDocument/2006/relationships/diagramQuickStyle" Target="../diagrams/quickStyle3.xml"/><Relationship Id="rId5" Type="http://schemas.openxmlformats.org/officeDocument/2006/relationships/diagramColors" Target="../diagrams/colors3.xml"/><Relationship Id="rId6" Type="http://schemas.microsoft.com/office/2007/relationships/diagramDrawing" Target="../diagrams/drawing3.xml"/><Relationship Id="rId7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660401"/>
            <a:ext cx="7772400" cy="721876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s-ES" sz="3200" b="1" dirty="0" smtClean="0">
                <a:latin typeface="Arial"/>
                <a:cs typeface="Arial"/>
              </a:rPr>
              <a:t>TEMA 6</a:t>
            </a:r>
            <a:endParaRPr lang="es-ES" sz="3200" b="1" dirty="0">
              <a:latin typeface="Arial"/>
              <a:cs typeface="Arial"/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2492686"/>
            <a:ext cx="6400800" cy="1752600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s-ES" sz="2800" b="1" dirty="0" smtClean="0">
                <a:solidFill>
                  <a:schemeClr val="tx1"/>
                </a:solidFill>
                <a:latin typeface="Arial"/>
                <a:cs typeface="Arial"/>
              </a:rPr>
              <a:t>MATERIAIS E RECURSO PARA O SERVIZO DE MEDIACIÓN (I)</a:t>
            </a:r>
            <a:endParaRPr lang="es-ES" sz="2800" b="1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pic>
        <p:nvPicPr>
          <p:cNvPr id="4" name="Imagen 3" descr="Pix333.jpe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012" y="309386"/>
            <a:ext cx="2130759" cy="17441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00802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58117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s-ES" sz="3200" b="1" dirty="0" smtClean="0">
                <a:latin typeface="Arial"/>
                <a:cs typeface="Arial"/>
              </a:rPr>
              <a:t>A. Os </a:t>
            </a:r>
            <a:r>
              <a:rPr lang="es-ES" sz="3200" b="1" dirty="0" err="1" smtClean="0">
                <a:latin typeface="Arial"/>
                <a:cs typeface="Arial"/>
              </a:rPr>
              <a:t>materiais</a:t>
            </a:r>
            <a:r>
              <a:rPr lang="es-ES" sz="3200" b="1" dirty="0" smtClean="0">
                <a:latin typeface="Arial"/>
                <a:cs typeface="Arial"/>
              </a:rPr>
              <a:t> e recursos</a:t>
            </a:r>
            <a:endParaRPr lang="es-ES" sz="3200" b="1" dirty="0">
              <a:latin typeface="Arial"/>
              <a:cs typeface="Arial"/>
            </a:endParaRPr>
          </a:p>
        </p:txBody>
      </p:sp>
      <p:sp>
        <p:nvSpPr>
          <p:cNvPr id="5" name="Rectángulo redondeado 4"/>
          <p:cNvSpPr/>
          <p:nvPr/>
        </p:nvSpPr>
        <p:spPr>
          <a:xfrm>
            <a:off x="617563" y="1339851"/>
            <a:ext cx="2551814" cy="500988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400" b="1" dirty="0" smtClean="0">
                <a:solidFill>
                  <a:schemeClr val="tx1"/>
                </a:solidFill>
                <a:latin typeface="Times New Roman"/>
                <a:cs typeface="Times New Roman"/>
              </a:rPr>
              <a:t>Características</a:t>
            </a:r>
            <a:endParaRPr lang="es-ES" sz="2400" b="1" dirty="0">
              <a:solidFill>
                <a:schemeClr val="tx1"/>
              </a:solidFill>
              <a:latin typeface="Times New Roman"/>
              <a:cs typeface="Times New Roman"/>
            </a:endParaRPr>
          </a:p>
        </p:txBody>
      </p:sp>
      <p:graphicFrame>
        <p:nvGraphicFramePr>
          <p:cNvPr id="7" name="Diagrama 6"/>
          <p:cNvGraphicFramePr/>
          <p:nvPr>
            <p:extLst>
              <p:ext uri="{D42A27DB-BD31-4B8C-83A1-F6EECF244321}">
                <p14:modId xmlns:p14="http://schemas.microsoft.com/office/powerpoint/2010/main" val="2769504356"/>
              </p:ext>
            </p:extLst>
          </p:nvPr>
        </p:nvGraphicFramePr>
        <p:xfrm>
          <a:off x="1524000" y="2053922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3" name="Imagen 2" descr="Pix333.jpeg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92947" y="844550"/>
            <a:ext cx="1889583" cy="15467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16682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7"/>
            <a:ext cx="8229600" cy="4323821"/>
          </a:xfrm>
          <a:solidFill>
            <a:schemeClr val="accent6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es-ES" b="1" dirty="0" smtClean="0"/>
              <a:t>B. MATERIAIS</a:t>
            </a:r>
            <a:br>
              <a:rPr lang="es-ES" b="1" dirty="0" smtClean="0"/>
            </a:br>
            <a:r>
              <a:rPr lang="es-ES" b="1" dirty="0"/>
              <a:t/>
            </a:r>
            <a:br>
              <a:rPr lang="es-ES" b="1" dirty="0"/>
            </a:br>
            <a:r>
              <a:rPr lang="es-ES" b="1" dirty="0" smtClean="0"/>
              <a:t> E RECURSOS</a:t>
            </a:r>
            <a:endParaRPr lang="es-ES" b="1" dirty="0"/>
          </a:p>
        </p:txBody>
      </p:sp>
      <p:pic>
        <p:nvPicPr>
          <p:cNvPr id="3" name="Imagen 2" descr="Pix333.jpe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93200" y="274637"/>
            <a:ext cx="2293600" cy="18774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6589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58117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s-ES" sz="3200" b="1" dirty="0" smtClean="0">
                <a:latin typeface="Arial"/>
                <a:cs typeface="Arial"/>
              </a:rPr>
              <a:t>B1. </a:t>
            </a:r>
            <a:r>
              <a:rPr lang="es-ES" sz="3200" b="1" dirty="0" err="1" smtClean="0">
                <a:latin typeface="Arial"/>
                <a:cs typeface="Arial"/>
              </a:rPr>
              <a:t>Materiais</a:t>
            </a:r>
            <a:r>
              <a:rPr lang="es-ES" sz="3200" b="1" dirty="0" smtClean="0">
                <a:latin typeface="Arial"/>
                <a:cs typeface="Arial"/>
              </a:rPr>
              <a:t> e recursos para a fase 1</a:t>
            </a:r>
            <a:endParaRPr lang="es-ES" sz="3200" b="1" dirty="0">
              <a:latin typeface="Arial"/>
              <a:cs typeface="Arial"/>
            </a:endParaRPr>
          </a:p>
        </p:txBody>
      </p:sp>
      <p:graphicFrame>
        <p:nvGraphicFramePr>
          <p:cNvPr id="5" name="Diagrama 4"/>
          <p:cNvGraphicFramePr/>
          <p:nvPr>
            <p:extLst>
              <p:ext uri="{D42A27DB-BD31-4B8C-83A1-F6EECF244321}">
                <p14:modId xmlns:p14="http://schemas.microsoft.com/office/powerpoint/2010/main" val="1025315094"/>
              </p:ext>
            </p:extLst>
          </p:nvPr>
        </p:nvGraphicFramePr>
        <p:xfrm>
          <a:off x="1524000" y="13970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3" name="Imagen 2" descr="Pix333.jpeg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1549" y="932755"/>
            <a:ext cx="1569733" cy="12849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35883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36784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s-ES" sz="3200" b="1" dirty="0" smtClean="0">
                <a:latin typeface="Arial"/>
                <a:cs typeface="Arial"/>
              </a:rPr>
              <a:t>B.2. </a:t>
            </a:r>
            <a:r>
              <a:rPr lang="es-ES" sz="3200" b="1" dirty="0" err="1" smtClean="0">
                <a:latin typeface="Arial"/>
                <a:cs typeface="Arial"/>
              </a:rPr>
              <a:t>Materiais</a:t>
            </a:r>
            <a:r>
              <a:rPr lang="es-ES" sz="3200" b="1" dirty="0" smtClean="0">
                <a:latin typeface="Arial"/>
                <a:cs typeface="Arial"/>
              </a:rPr>
              <a:t> e recurso para a fase 2 </a:t>
            </a:r>
            <a:endParaRPr lang="es-ES" sz="3200" b="1" dirty="0">
              <a:latin typeface="Arial"/>
              <a:cs typeface="Arial"/>
            </a:endParaRP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18777" y="1346384"/>
            <a:ext cx="6293695" cy="5283074"/>
          </a:xfrm>
          <a:prstGeom prst="rect">
            <a:avLst/>
          </a:prstGeom>
        </p:spPr>
      </p:pic>
      <p:pic>
        <p:nvPicPr>
          <p:cNvPr id="3" name="Imagen 2" descr="Pix333.jpe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93679" y="1011422"/>
            <a:ext cx="2293600" cy="18774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17639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48022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s-ES" sz="3200" b="1" dirty="0" smtClean="0">
                <a:latin typeface="Arial"/>
                <a:cs typeface="Arial"/>
              </a:rPr>
              <a:t>B.3. </a:t>
            </a:r>
            <a:r>
              <a:rPr lang="es-ES" sz="3200" b="1" dirty="0" err="1" smtClean="0">
                <a:latin typeface="Arial"/>
                <a:cs typeface="Arial"/>
              </a:rPr>
              <a:t>Materiais</a:t>
            </a:r>
            <a:r>
              <a:rPr lang="es-ES" sz="3200" b="1" dirty="0" smtClean="0">
                <a:latin typeface="Arial"/>
                <a:cs typeface="Arial"/>
              </a:rPr>
              <a:t> e recurso para a fase 3</a:t>
            </a:r>
            <a:endParaRPr lang="es-ES" sz="3200" b="1" dirty="0">
              <a:latin typeface="Arial"/>
              <a:cs typeface="Arial"/>
            </a:endParaRPr>
          </a:p>
        </p:txBody>
      </p:sp>
      <p:graphicFrame>
        <p:nvGraphicFramePr>
          <p:cNvPr id="3" name="Diagrama 2"/>
          <p:cNvGraphicFramePr/>
          <p:nvPr>
            <p:extLst>
              <p:ext uri="{D42A27DB-BD31-4B8C-83A1-F6EECF244321}">
                <p14:modId xmlns:p14="http://schemas.microsoft.com/office/powerpoint/2010/main" val="1040163972"/>
              </p:ext>
            </p:extLst>
          </p:nvPr>
        </p:nvGraphicFramePr>
        <p:xfrm>
          <a:off x="457200" y="1396999"/>
          <a:ext cx="7985562" cy="502310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4" name="Imagen 3" descr="Pix333.jpeg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45098" y="1022660"/>
            <a:ext cx="1804029" cy="14766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7318001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118</TotalTime>
  <Words>167</Words>
  <Application>Microsoft Macintosh PowerPoint</Application>
  <PresentationFormat>Presentación en pantalla (4:3)</PresentationFormat>
  <Paragraphs>36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7" baseType="lpstr">
      <vt:lpstr>Tema de Office</vt:lpstr>
      <vt:lpstr>TEMA 6</vt:lpstr>
      <vt:lpstr>A. Os materiais e recursos</vt:lpstr>
      <vt:lpstr>B. MATERIAIS   E RECURSOS</vt:lpstr>
      <vt:lpstr>B1. Materiais e recursos para a fase 1</vt:lpstr>
      <vt:lpstr>B.2. Materiais e recurso para a fase 2 </vt:lpstr>
      <vt:lpstr>B.3. Materiais e recurso para a fase 3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TEMA 5</dc:title>
  <dc:creator>José Enrique Abalo Quintela</dc:creator>
  <cp:lastModifiedBy>José Enrique Abalo Quintela</cp:lastModifiedBy>
  <cp:revision>20</cp:revision>
  <dcterms:created xsi:type="dcterms:W3CDTF">2016-11-17T10:27:50Z</dcterms:created>
  <dcterms:modified xsi:type="dcterms:W3CDTF">2017-01-17T21:10:31Z</dcterms:modified>
</cp:coreProperties>
</file>