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7" r:id="rId4"/>
    <p:sldId id="268" r:id="rId5"/>
    <p:sldId id="261" r:id="rId6"/>
    <p:sldId id="262" r:id="rId7"/>
    <p:sldId id="260" r:id="rId8"/>
    <p:sldId id="257" r:id="rId9"/>
    <p:sldId id="258" r:id="rId10"/>
    <p:sldId id="259" r:id="rId11"/>
    <p:sldId id="264" r:id="rId12"/>
    <p:sldId id="263" r:id="rId13"/>
    <p:sldId id="266" r:id="rId1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8DC14-5E53-184F-8C54-A6170EAD72A6}" type="doc">
      <dgm:prSet loTypeId="urn:microsoft.com/office/officeart/2005/8/layout/chevron2" loCatId="" qsTypeId="urn:microsoft.com/office/officeart/2009/2/quickstyle/3D8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5C3E7C1-4F60-134F-800D-4ABB8C6444DE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bg1"/>
              </a:solidFill>
            </a:rPr>
            <a:t>1</a:t>
          </a:r>
          <a:endParaRPr lang="es-ES" sz="2000" b="1" dirty="0">
            <a:solidFill>
              <a:schemeClr val="bg1"/>
            </a:solidFill>
          </a:endParaRPr>
        </a:p>
      </dgm:t>
    </dgm:pt>
    <dgm:pt modelId="{D0184C0A-2A4E-AF4C-A426-CB94EFE90699}" type="parTrans" cxnId="{55588D80-7C07-974B-BB02-E3A73A1D26AC}">
      <dgm:prSet/>
      <dgm:spPr/>
      <dgm:t>
        <a:bodyPr/>
        <a:lstStyle/>
        <a:p>
          <a:endParaRPr lang="es-ES"/>
        </a:p>
      </dgm:t>
    </dgm:pt>
    <dgm:pt modelId="{AFFFA594-5A22-DD45-8792-E7E44EAE8BCA}" type="sibTrans" cxnId="{55588D80-7C07-974B-BB02-E3A73A1D26AC}">
      <dgm:prSet/>
      <dgm:spPr/>
      <dgm:t>
        <a:bodyPr/>
        <a:lstStyle/>
        <a:p>
          <a:endParaRPr lang="es-ES"/>
        </a:p>
      </dgm:t>
    </dgm:pt>
    <dgm:pt modelId="{CE713780-C12B-C344-8F04-5A6F76AAEBB1}">
      <dgm:prSet phldrT="[Texto]" custT="1"/>
      <dgm:spPr/>
      <dgm:t>
        <a:bodyPr/>
        <a:lstStyle/>
        <a:p>
          <a:r>
            <a:rPr lang="es-ES" sz="1800" b="1" dirty="0" smtClean="0"/>
            <a:t>3 </a:t>
          </a:r>
          <a:endParaRPr lang="es-ES" sz="1800" b="1" dirty="0"/>
        </a:p>
      </dgm:t>
    </dgm:pt>
    <dgm:pt modelId="{6E295190-FA6E-6D43-87C8-F094E167AB75}" type="parTrans" cxnId="{E69BED29-8B78-E541-AC11-C937F742C6A2}">
      <dgm:prSet/>
      <dgm:spPr/>
      <dgm:t>
        <a:bodyPr/>
        <a:lstStyle/>
        <a:p>
          <a:endParaRPr lang="es-ES"/>
        </a:p>
      </dgm:t>
    </dgm:pt>
    <dgm:pt modelId="{35CD2215-1D63-E34A-835A-C394AAB1584B}" type="sibTrans" cxnId="{E69BED29-8B78-E541-AC11-C937F742C6A2}">
      <dgm:prSet/>
      <dgm:spPr/>
      <dgm:t>
        <a:bodyPr/>
        <a:lstStyle/>
        <a:p>
          <a:endParaRPr lang="es-ES"/>
        </a:p>
      </dgm:t>
    </dgm:pt>
    <dgm:pt modelId="{83C12328-B36F-A847-B35E-49B816DB6EE6}">
      <dgm:prSet phldrT="[Texto]" custT="1"/>
      <dgm:spPr/>
      <dgm:t>
        <a:bodyPr/>
        <a:lstStyle/>
        <a:p>
          <a:r>
            <a:rPr lang="es-ES" sz="1800" b="1" dirty="0" smtClean="0"/>
            <a:t>4</a:t>
          </a:r>
          <a:endParaRPr lang="es-ES" sz="1800" b="1" dirty="0"/>
        </a:p>
      </dgm:t>
    </dgm:pt>
    <dgm:pt modelId="{767FF673-F92B-B942-A875-42BB3DB2E3BE}" type="parTrans" cxnId="{00E4A5FF-530B-3247-97C7-F10CB9A7D4A3}">
      <dgm:prSet/>
      <dgm:spPr/>
      <dgm:t>
        <a:bodyPr/>
        <a:lstStyle/>
        <a:p>
          <a:endParaRPr lang="es-ES"/>
        </a:p>
      </dgm:t>
    </dgm:pt>
    <dgm:pt modelId="{5540B9B6-466D-BB4A-A31C-0823B5027A52}" type="sibTrans" cxnId="{00E4A5FF-530B-3247-97C7-F10CB9A7D4A3}">
      <dgm:prSet/>
      <dgm:spPr/>
      <dgm:t>
        <a:bodyPr/>
        <a:lstStyle/>
        <a:p>
          <a:endParaRPr lang="es-ES"/>
        </a:p>
      </dgm:t>
    </dgm:pt>
    <dgm:pt modelId="{A5109973-99AB-454D-A1F4-A5D54BEE0B13}">
      <dgm:prSet phldrT="[Texto]" custT="1"/>
      <dgm:spPr/>
      <dgm:t>
        <a:bodyPr/>
        <a:lstStyle/>
        <a:p>
          <a:r>
            <a:rPr lang="es-ES" sz="1800" b="1" dirty="0" smtClean="0"/>
            <a:t>2</a:t>
          </a:r>
          <a:endParaRPr lang="es-ES" sz="1800" b="1" dirty="0"/>
        </a:p>
      </dgm:t>
    </dgm:pt>
    <dgm:pt modelId="{AE631495-D26F-1C43-B7D8-8EACD1FA9756}" type="parTrans" cxnId="{C048B54C-F428-1341-A2B7-5E2D82FB5F72}">
      <dgm:prSet/>
      <dgm:spPr/>
      <dgm:t>
        <a:bodyPr/>
        <a:lstStyle/>
        <a:p>
          <a:endParaRPr lang="es-ES"/>
        </a:p>
      </dgm:t>
    </dgm:pt>
    <dgm:pt modelId="{57387A34-567B-6E4F-8CBA-68F274D32EB7}" type="sibTrans" cxnId="{C048B54C-F428-1341-A2B7-5E2D82FB5F72}">
      <dgm:prSet/>
      <dgm:spPr/>
      <dgm:t>
        <a:bodyPr/>
        <a:lstStyle/>
        <a:p>
          <a:endParaRPr lang="es-ES"/>
        </a:p>
      </dgm:t>
    </dgm:pt>
    <dgm:pt modelId="{A85426D5-DA7F-2245-8248-882A0DBAF864}">
      <dgm:prSet phldrT="[Texto]"/>
      <dgm:spPr/>
      <dgm:t>
        <a:bodyPr/>
        <a:lstStyle/>
        <a:p>
          <a:r>
            <a:rPr lang="es-ES" b="1" dirty="0" smtClean="0"/>
            <a:t>5</a:t>
          </a:r>
          <a:endParaRPr lang="es-ES" b="1" dirty="0"/>
        </a:p>
      </dgm:t>
    </dgm:pt>
    <dgm:pt modelId="{7A8088FF-671F-7042-905F-E96D3B1A4C4F}" type="parTrans" cxnId="{72A2FC3F-F885-DF40-AC12-E7779FAC1A01}">
      <dgm:prSet/>
      <dgm:spPr/>
      <dgm:t>
        <a:bodyPr/>
        <a:lstStyle/>
        <a:p>
          <a:endParaRPr lang="es-ES"/>
        </a:p>
      </dgm:t>
    </dgm:pt>
    <dgm:pt modelId="{E90B3D2D-3DF7-4E4A-9D0C-C0FB15BCF90E}" type="sibTrans" cxnId="{72A2FC3F-F885-DF40-AC12-E7779FAC1A01}">
      <dgm:prSet/>
      <dgm:spPr/>
      <dgm:t>
        <a:bodyPr/>
        <a:lstStyle/>
        <a:p>
          <a:endParaRPr lang="es-ES"/>
        </a:p>
      </dgm:t>
    </dgm:pt>
    <dgm:pt modelId="{44B60618-D337-984C-8175-718D09F91756}">
      <dgm:prSet phldrT="[Texto]" custT="1"/>
      <dgm:spPr/>
      <dgm:t>
        <a:bodyPr/>
        <a:lstStyle/>
        <a:p>
          <a:r>
            <a:rPr lang="es-ES" sz="1800" b="1" dirty="0" smtClean="0"/>
            <a:t>6</a:t>
          </a:r>
          <a:endParaRPr lang="es-ES" sz="1800" b="1" dirty="0"/>
        </a:p>
      </dgm:t>
    </dgm:pt>
    <dgm:pt modelId="{0627F3FB-1B8C-7B4B-80B7-D5660D508F3C}" type="parTrans" cxnId="{CE6C6093-E300-E240-AEA1-AC2AA5E7FC55}">
      <dgm:prSet/>
      <dgm:spPr/>
      <dgm:t>
        <a:bodyPr/>
        <a:lstStyle/>
        <a:p>
          <a:endParaRPr lang="es-ES"/>
        </a:p>
      </dgm:t>
    </dgm:pt>
    <dgm:pt modelId="{AA562E5F-DCF9-D14C-BE29-C182D482B970}" type="sibTrans" cxnId="{CE6C6093-E300-E240-AEA1-AC2AA5E7FC55}">
      <dgm:prSet/>
      <dgm:spPr/>
      <dgm:t>
        <a:bodyPr/>
        <a:lstStyle/>
        <a:p>
          <a:endParaRPr lang="es-ES"/>
        </a:p>
      </dgm:t>
    </dgm:pt>
    <dgm:pt modelId="{4AE59A42-894F-FE49-9C79-6EF515224AC9}">
      <dgm:prSet custT="1"/>
      <dgm:spPr/>
      <dgm:t>
        <a:bodyPr/>
        <a:lstStyle/>
        <a:p>
          <a:r>
            <a:rPr lang="es-ES" sz="2400" b="1" dirty="0" smtClean="0"/>
            <a:t>Sensibilización da </a:t>
          </a:r>
          <a:r>
            <a:rPr lang="es-ES" sz="2400" b="1" dirty="0" err="1" smtClean="0"/>
            <a:t>Comunidade</a:t>
          </a:r>
          <a:r>
            <a:rPr lang="es-ES" sz="2400" b="1" dirty="0" smtClean="0"/>
            <a:t> Educativa</a:t>
          </a:r>
          <a:endParaRPr lang="es-ES" sz="2400" b="1" dirty="0"/>
        </a:p>
      </dgm:t>
    </dgm:pt>
    <dgm:pt modelId="{F206196F-A707-4543-86CB-4C9BFB41EC03}" type="parTrans" cxnId="{1A6D21B8-DE3E-6A44-A3E3-9F2DE36480E4}">
      <dgm:prSet/>
      <dgm:spPr/>
      <dgm:t>
        <a:bodyPr/>
        <a:lstStyle/>
        <a:p>
          <a:endParaRPr lang="es-ES"/>
        </a:p>
      </dgm:t>
    </dgm:pt>
    <dgm:pt modelId="{A6F451EE-FD06-2F4B-8D59-303892B073A9}" type="sibTrans" cxnId="{1A6D21B8-DE3E-6A44-A3E3-9F2DE36480E4}">
      <dgm:prSet/>
      <dgm:spPr/>
      <dgm:t>
        <a:bodyPr/>
        <a:lstStyle/>
        <a:p>
          <a:endParaRPr lang="es-ES"/>
        </a:p>
      </dgm:t>
    </dgm:pt>
    <dgm:pt modelId="{6F42FD82-7E3B-E24A-9539-B95AF13D32AD}">
      <dgm:prSet custT="1"/>
      <dgm:spPr/>
      <dgm:t>
        <a:bodyPr/>
        <a:lstStyle/>
        <a:p>
          <a:r>
            <a:rPr lang="es-ES" sz="2400" b="1" dirty="0" err="1" smtClean="0"/>
            <a:t>Análise</a:t>
          </a:r>
          <a:r>
            <a:rPr lang="es-ES" sz="2400" b="1" dirty="0" smtClean="0"/>
            <a:t> da convivencia no centro</a:t>
          </a:r>
          <a:endParaRPr lang="es-ES" sz="2400" b="1" dirty="0"/>
        </a:p>
      </dgm:t>
    </dgm:pt>
    <dgm:pt modelId="{C8F36393-7C67-AC4A-93B8-F47057A7D7CA}" type="parTrans" cxnId="{AEA5559C-8863-F641-8697-81A371160394}">
      <dgm:prSet/>
      <dgm:spPr/>
      <dgm:t>
        <a:bodyPr/>
        <a:lstStyle/>
        <a:p>
          <a:endParaRPr lang="es-ES"/>
        </a:p>
      </dgm:t>
    </dgm:pt>
    <dgm:pt modelId="{D99B0F1C-1744-554C-B5DF-7BCF28492ECB}" type="sibTrans" cxnId="{AEA5559C-8863-F641-8697-81A371160394}">
      <dgm:prSet/>
      <dgm:spPr/>
      <dgm:t>
        <a:bodyPr/>
        <a:lstStyle/>
        <a:p>
          <a:endParaRPr lang="es-ES"/>
        </a:p>
      </dgm:t>
    </dgm:pt>
    <dgm:pt modelId="{859FC2B2-EB90-F348-B54E-D6AD35A9A539}">
      <dgm:prSet custT="1"/>
      <dgm:spPr/>
      <dgm:t>
        <a:bodyPr/>
        <a:lstStyle/>
        <a:p>
          <a:r>
            <a:rPr lang="es-ES" sz="2400" b="1" dirty="0" smtClean="0"/>
            <a:t>Selección do equipo orientador</a:t>
          </a:r>
          <a:endParaRPr lang="es-ES" sz="2400" b="1" dirty="0"/>
        </a:p>
      </dgm:t>
    </dgm:pt>
    <dgm:pt modelId="{047B20BB-FEC8-B747-A4C3-217B7CB04B92}" type="parTrans" cxnId="{223029F7-3F2F-CD4F-A957-0922D39068CE}">
      <dgm:prSet/>
      <dgm:spPr/>
      <dgm:t>
        <a:bodyPr/>
        <a:lstStyle/>
        <a:p>
          <a:endParaRPr lang="es-ES"/>
        </a:p>
      </dgm:t>
    </dgm:pt>
    <dgm:pt modelId="{136CB70A-3BC4-804E-A235-C04D7C26145D}" type="sibTrans" cxnId="{223029F7-3F2F-CD4F-A957-0922D39068CE}">
      <dgm:prSet/>
      <dgm:spPr/>
      <dgm:t>
        <a:bodyPr/>
        <a:lstStyle/>
        <a:p>
          <a:endParaRPr lang="es-ES"/>
        </a:p>
      </dgm:t>
    </dgm:pt>
    <dgm:pt modelId="{BFF90EF5-C4CF-4043-98B8-A56DB6C3B2BD}">
      <dgm:prSet custT="1"/>
      <dgm:spPr/>
      <dgm:t>
        <a:bodyPr/>
        <a:lstStyle/>
        <a:p>
          <a:r>
            <a:rPr lang="es-ES" sz="2400" b="1" dirty="0" smtClean="0"/>
            <a:t>Integración nos </a:t>
          </a:r>
          <a:r>
            <a:rPr lang="es-ES" sz="2400" b="1" dirty="0" err="1" smtClean="0"/>
            <a:t>plans</a:t>
          </a:r>
          <a:r>
            <a:rPr lang="es-ES" sz="2400" b="1" dirty="0" smtClean="0"/>
            <a:t> do centro</a:t>
          </a:r>
          <a:endParaRPr lang="es-ES" sz="2400" b="1" dirty="0"/>
        </a:p>
      </dgm:t>
    </dgm:pt>
    <dgm:pt modelId="{475A3159-94E5-AB46-996E-BD6003AD9F9E}" type="parTrans" cxnId="{64D5190A-1CC3-4C40-B174-705F96A66184}">
      <dgm:prSet/>
      <dgm:spPr/>
      <dgm:t>
        <a:bodyPr/>
        <a:lstStyle/>
        <a:p>
          <a:endParaRPr lang="es-ES"/>
        </a:p>
      </dgm:t>
    </dgm:pt>
    <dgm:pt modelId="{ACA4BC48-D0D4-B84C-A23D-BEFDA285BD73}" type="sibTrans" cxnId="{64D5190A-1CC3-4C40-B174-705F96A66184}">
      <dgm:prSet/>
      <dgm:spPr/>
      <dgm:t>
        <a:bodyPr/>
        <a:lstStyle/>
        <a:p>
          <a:endParaRPr lang="es-ES"/>
        </a:p>
      </dgm:t>
    </dgm:pt>
    <dgm:pt modelId="{1E882597-C86D-F545-9A67-67FB39808D61}">
      <dgm:prSet custT="1"/>
      <dgm:spPr/>
      <dgm:t>
        <a:bodyPr/>
        <a:lstStyle/>
        <a:p>
          <a:r>
            <a:rPr lang="es-ES" sz="2400" b="1" dirty="0" smtClean="0"/>
            <a:t>Organización do </a:t>
          </a:r>
          <a:r>
            <a:rPr lang="es-ES" sz="2400" b="1" dirty="0" err="1" smtClean="0"/>
            <a:t>servizo</a:t>
          </a:r>
          <a:endParaRPr lang="es-ES" sz="2400" b="1" dirty="0"/>
        </a:p>
      </dgm:t>
    </dgm:pt>
    <dgm:pt modelId="{40368E10-E32B-234B-90CF-CCCA063A3527}" type="parTrans" cxnId="{BBBBFAC3-CFC3-4344-9050-8B198DAB1D43}">
      <dgm:prSet/>
      <dgm:spPr/>
      <dgm:t>
        <a:bodyPr/>
        <a:lstStyle/>
        <a:p>
          <a:endParaRPr lang="es-ES"/>
        </a:p>
      </dgm:t>
    </dgm:pt>
    <dgm:pt modelId="{39296574-406A-DF4E-B022-1D4E1919735F}" type="sibTrans" cxnId="{BBBBFAC3-CFC3-4344-9050-8B198DAB1D43}">
      <dgm:prSet/>
      <dgm:spPr/>
      <dgm:t>
        <a:bodyPr/>
        <a:lstStyle/>
        <a:p>
          <a:endParaRPr lang="es-ES"/>
        </a:p>
      </dgm:t>
    </dgm:pt>
    <dgm:pt modelId="{56634ECB-6816-1B43-B35B-B4C5A9E434B5}">
      <dgm:prSet custT="1"/>
      <dgm:spPr/>
      <dgm:t>
        <a:bodyPr/>
        <a:lstStyle/>
        <a:p>
          <a:r>
            <a:rPr lang="es-ES" sz="2400" b="1" dirty="0" smtClean="0"/>
            <a:t>Coordinación e </a:t>
          </a:r>
          <a:r>
            <a:rPr lang="es-ES" sz="2400" b="1" dirty="0" err="1" smtClean="0"/>
            <a:t>seguemento</a:t>
          </a:r>
          <a:endParaRPr lang="es-ES" sz="2400" b="1" dirty="0"/>
        </a:p>
      </dgm:t>
    </dgm:pt>
    <dgm:pt modelId="{A28BEB14-A200-504C-9D8B-E1A4062983F5}" type="parTrans" cxnId="{5B67E3B2-5F23-CD43-A9F2-DCFF240E4757}">
      <dgm:prSet/>
      <dgm:spPr/>
      <dgm:t>
        <a:bodyPr/>
        <a:lstStyle/>
        <a:p>
          <a:endParaRPr lang="es-ES"/>
        </a:p>
      </dgm:t>
    </dgm:pt>
    <dgm:pt modelId="{756B7F93-BE72-864B-AD8F-DBC740CA1BA0}" type="sibTrans" cxnId="{5B67E3B2-5F23-CD43-A9F2-DCFF240E4757}">
      <dgm:prSet/>
      <dgm:spPr/>
      <dgm:t>
        <a:bodyPr/>
        <a:lstStyle/>
        <a:p>
          <a:endParaRPr lang="es-ES"/>
        </a:p>
      </dgm:t>
    </dgm:pt>
    <dgm:pt modelId="{2969BC2E-3178-684E-A611-950B182FB9A7}">
      <dgm:prSet custT="1"/>
      <dgm:spPr/>
      <dgm:t>
        <a:bodyPr/>
        <a:lstStyle/>
        <a:p>
          <a:r>
            <a:rPr lang="es-ES" sz="2400" b="1" dirty="0" smtClean="0"/>
            <a:t>7</a:t>
          </a:r>
          <a:endParaRPr lang="es-ES" sz="2400" b="1" dirty="0"/>
        </a:p>
      </dgm:t>
    </dgm:pt>
    <dgm:pt modelId="{587EC6EC-6977-4447-B22A-6C83C6AF7032}" type="parTrans" cxnId="{5BAF2E75-809F-6A4E-8CA1-CE4F9120409A}">
      <dgm:prSet/>
      <dgm:spPr/>
      <dgm:t>
        <a:bodyPr/>
        <a:lstStyle/>
        <a:p>
          <a:endParaRPr lang="es-ES"/>
        </a:p>
      </dgm:t>
    </dgm:pt>
    <dgm:pt modelId="{9CF77F1C-7199-C048-8960-7F5053E8839A}" type="sibTrans" cxnId="{5BAF2E75-809F-6A4E-8CA1-CE4F9120409A}">
      <dgm:prSet/>
      <dgm:spPr/>
      <dgm:t>
        <a:bodyPr/>
        <a:lstStyle/>
        <a:p>
          <a:endParaRPr lang="es-ES"/>
        </a:p>
      </dgm:t>
    </dgm:pt>
    <dgm:pt modelId="{BFB76760-15FB-E643-8C20-AC60F91F9EB5}">
      <dgm:prSet custT="1"/>
      <dgm:spPr/>
      <dgm:t>
        <a:bodyPr/>
        <a:lstStyle/>
        <a:p>
          <a:r>
            <a:rPr lang="es-ES" sz="2400" b="1" dirty="0" err="1" smtClean="0"/>
            <a:t>Avaliación</a:t>
          </a:r>
          <a:r>
            <a:rPr lang="es-ES" sz="2400" b="1" dirty="0" smtClean="0"/>
            <a:t> continua e formativa</a:t>
          </a:r>
          <a:endParaRPr lang="es-ES" sz="2400" b="1" dirty="0"/>
        </a:p>
      </dgm:t>
    </dgm:pt>
    <dgm:pt modelId="{12DD9B6D-89F9-7E47-9B35-0DD1675C0958}" type="parTrans" cxnId="{D5AC9A11-E0AC-0945-AE6A-2383DFF9871D}">
      <dgm:prSet/>
      <dgm:spPr/>
      <dgm:t>
        <a:bodyPr/>
        <a:lstStyle/>
        <a:p>
          <a:endParaRPr lang="es-ES"/>
        </a:p>
      </dgm:t>
    </dgm:pt>
    <dgm:pt modelId="{C6A8BC13-A728-6943-BE5D-8339A0628710}" type="sibTrans" cxnId="{D5AC9A11-E0AC-0945-AE6A-2383DFF9871D}">
      <dgm:prSet/>
      <dgm:spPr/>
      <dgm:t>
        <a:bodyPr/>
        <a:lstStyle/>
        <a:p>
          <a:endParaRPr lang="es-ES"/>
        </a:p>
      </dgm:t>
    </dgm:pt>
    <dgm:pt modelId="{5996BDEE-F1A5-A24C-BEA1-1F53B702754D}" type="pres">
      <dgm:prSet presAssocID="{7008DC14-5E53-184F-8C54-A6170EAD72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64DBB7-6B1E-B140-BE03-DBE844CE3099}" type="pres">
      <dgm:prSet presAssocID="{35C3E7C1-4F60-134F-800D-4ABB8C6444DE}" presName="composite" presStyleCnt="0"/>
      <dgm:spPr/>
    </dgm:pt>
    <dgm:pt modelId="{9F413360-3B54-6F49-8274-3C209D552908}" type="pres">
      <dgm:prSet presAssocID="{35C3E7C1-4F60-134F-800D-4ABB8C6444D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35C921-E547-4E43-ABB2-D3D02C5F4749}" type="pres">
      <dgm:prSet presAssocID="{35C3E7C1-4F60-134F-800D-4ABB8C6444D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E0AA45-C5A2-9F40-B60E-C577AE0468CB}" type="pres">
      <dgm:prSet presAssocID="{AFFFA594-5A22-DD45-8792-E7E44EAE8BCA}" presName="sp" presStyleCnt="0"/>
      <dgm:spPr/>
    </dgm:pt>
    <dgm:pt modelId="{E7E563DA-5512-F147-A550-96E46F7FEFC6}" type="pres">
      <dgm:prSet presAssocID="{A5109973-99AB-454D-A1F4-A5D54BEE0B13}" presName="composite" presStyleCnt="0"/>
      <dgm:spPr/>
    </dgm:pt>
    <dgm:pt modelId="{2CF29B79-0546-664C-8FAC-0BC23746E4F2}" type="pres">
      <dgm:prSet presAssocID="{A5109973-99AB-454D-A1F4-A5D54BEE0B13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CBDB50-A5C7-DE4F-8D5E-9BF968419AF0}" type="pres">
      <dgm:prSet presAssocID="{A5109973-99AB-454D-A1F4-A5D54BEE0B13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CF15B2-3FF8-3240-AA7F-465C3B6DB230}" type="pres">
      <dgm:prSet presAssocID="{57387A34-567B-6E4F-8CBA-68F274D32EB7}" presName="sp" presStyleCnt="0"/>
      <dgm:spPr/>
    </dgm:pt>
    <dgm:pt modelId="{94998B85-2D50-3249-A470-1E20AA761B02}" type="pres">
      <dgm:prSet presAssocID="{CE713780-C12B-C344-8F04-5A6F76AAEBB1}" presName="composite" presStyleCnt="0"/>
      <dgm:spPr/>
    </dgm:pt>
    <dgm:pt modelId="{1ACF8D04-FF6E-E748-A669-9A4E2515B342}" type="pres">
      <dgm:prSet presAssocID="{CE713780-C12B-C344-8F04-5A6F76AAEBB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60F239-9CF7-E440-9186-08793E2C0B73}" type="pres">
      <dgm:prSet presAssocID="{CE713780-C12B-C344-8F04-5A6F76AAEBB1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B4D34D-2EFF-674C-BAA3-E173B4A0DBDF}" type="pres">
      <dgm:prSet presAssocID="{35CD2215-1D63-E34A-835A-C394AAB1584B}" presName="sp" presStyleCnt="0"/>
      <dgm:spPr/>
    </dgm:pt>
    <dgm:pt modelId="{9F19746A-8EA7-DC4C-9C96-F9F788EACAAE}" type="pres">
      <dgm:prSet presAssocID="{83C12328-B36F-A847-B35E-49B816DB6EE6}" presName="composite" presStyleCnt="0"/>
      <dgm:spPr/>
    </dgm:pt>
    <dgm:pt modelId="{0CB50038-B0F6-2546-A245-25F1B54E8E05}" type="pres">
      <dgm:prSet presAssocID="{83C12328-B36F-A847-B35E-49B816DB6EE6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060AAE-8889-5B46-B92E-260290644572}" type="pres">
      <dgm:prSet presAssocID="{83C12328-B36F-A847-B35E-49B816DB6EE6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81995F-F0D0-DA46-A284-3E3675AB4BF2}" type="pres">
      <dgm:prSet presAssocID="{5540B9B6-466D-BB4A-A31C-0823B5027A52}" presName="sp" presStyleCnt="0"/>
      <dgm:spPr/>
    </dgm:pt>
    <dgm:pt modelId="{CB4F1BB8-2E04-D940-B4CB-A9430FF03976}" type="pres">
      <dgm:prSet presAssocID="{A85426D5-DA7F-2245-8248-882A0DBAF864}" presName="composite" presStyleCnt="0"/>
      <dgm:spPr/>
    </dgm:pt>
    <dgm:pt modelId="{9FFCA040-0089-D94E-BF76-3B7F22727A31}" type="pres">
      <dgm:prSet presAssocID="{A85426D5-DA7F-2245-8248-882A0DBAF86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E6AFD7-4A99-484B-BA86-B9E36027D20D}" type="pres">
      <dgm:prSet presAssocID="{A85426D5-DA7F-2245-8248-882A0DBAF86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0DF4CB-F05B-424D-8899-3A98E4E028E1}" type="pres">
      <dgm:prSet presAssocID="{E90B3D2D-3DF7-4E4A-9D0C-C0FB15BCF90E}" presName="sp" presStyleCnt="0"/>
      <dgm:spPr/>
    </dgm:pt>
    <dgm:pt modelId="{736709BE-CA15-004E-81E6-230E9DB6DE39}" type="pres">
      <dgm:prSet presAssocID="{44B60618-D337-984C-8175-718D09F91756}" presName="composite" presStyleCnt="0"/>
      <dgm:spPr/>
    </dgm:pt>
    <dgm:pt modelId="{4C0CE2E2-46E9-F34D-A39C-2DCEB35808F3}" type="pres">
      <dgm:prSet presAssocID="{44B60618-D337-984C-8175-718D09F91756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97483F-FB39-3544-9BD6-753D49ADC0C5}" type="pres">
      <dgm:prSet presAssocID="{44B60618-D337-984C-8175-718D09F9175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2D8DE9-7C34-8245-B69B-3AFB5C384520}" type="pres">
      <dgm:prSet presAssocID="{AA562E5F-DCF9-D14C-BE29-C182D482B970}" presName="sp" presStyleCnt="0"/>
      <dgm:spPr/>
    </dgm:pt>
    <dgm:pt modelId="{13E50B5B-8338-1542-B05F-78CC164E5FB6}" type="pres">
      <dgm:prSet presAssocID="{2969BC2E-3178-684E-A611-950B182FB9A7}" presName="composite" presStyleCnt="0"/>
      <dgm:spPr/>
    </dgm:pt>
    <dgm:pt modelId="{00350085-6E71-8247-993E-6CCDF3929844}" type="pres">
      <dgm:prSet presAssocID="{2969BC2E-3178-684E-A611-950B182FB9A7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5794B7-B941-AD49-85C3-E9C826991AE3}" type="pres">
      <dgm:prSet presAssocID="{2969BC2E-3178-684E-A611-950B182FB9A7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79372E-9E82-7345-B996-4E737C075BFC}" type="presOf" srcId="{6F42FD82-7E3B-E24A-9539-B95AF13D32AD}" destId="{AA60F239-9CF7-E440-9186-08793E2C0B73}" srcOrd="0" destOrd="0" presId="urn:microsoft.com/office/officeart/2005/8/layout/chevron2"/>
    <dgm:cxn modelId="{CE6C6093-E300-E240-AEA1-AC2AA5E7FC55}" srcId="{7008DC14-5E53-184F-8C54-A6170EAD72A6}" destId="{44B60618-D337-984C-8175-718D09F91756}" srcOrd="5" destOrd="0" parTransId="{0627F3FB-1B8C-7B4B-80B7-D5660D508F3C}" sibTransId="{AA562E5F-DCF9-D14C-BE29-C182D482B970}"/>
    <dgm:cxn modelId="{223029F7-3F2F-CD4F-A957-0922D39068CE}" srcId="{83C12328-B36F-A847-B35E-49B816DB6EE6}" destId="{859FC2B2-EB90-F348-B54E-D6AD35A9A539}" srcOrd="0" destOrd="0" parTransId="{047B20BB-FEC8-B747-A4C3-217B7CB04B92}" sibTransId="{136CB70A-3BC4-804E-A235-C04D7C26145D}"/>
    <dgm:cxn modelId="{00E4A5FF-530B-3247-97C7-F10CB9A7D4A3}" srcId="{7008DC14-5E53-184F-8C54-A6170EAD72A6}" destId="{83C12328-B36F-A847-B35E-49B816DB6EE6}" srcOrd="3" destOrd="0" parTransId="{767FF673-F92B-B942-A875-42BB3DB2E3BE}" sibTransId="{5540B9B6-466D-BB4A-A31C-0823B5027A52}"/>
    <dgm:cxn modelId="{5BAF2E75-809F-6A4E-8CA1-CE4F9120409A}" srcId="{7008DC14-5E53-184F-8C54-A6170EAD72A6}" destId="{2969BC2E-3178-684E-A611-950B182FB9A7}" srcOrd="6" destOrd="0" parTransId="{587EC6EC-6977-4447-B22A-6C83C6AF7032}" sibTransId="{9CF77F1C-7199-C048-8960-7F5053E8839A}"/>
    <dgm:cxn modelId="{295CE43D-E5F7-C247-9278-6C3C286A3A3F}" type="presOf" srcId="{BFB76760-15FB-E643-8C20-AC60F91F9EB5}" destId="{F25794B7-B941-AD49-85C3-E9C826991AE3}" srcOrd="0" destOrd="0" presId="urn:microsoft.com/office/officeart/2005/8/layout/chevron2"/>
    <dgm:cxn modelId="{55588D80-7C07-974B-BB02-E3A73A1D26AC}" srcId="{7008DC14-5E53-184F-8C54-A6170EAD72A6}" destId="{35C3E7C1-4F60-134F-800D-4ABB8C6444DE}" srcOrd="0" destOrd="0" parTransId="{D0184C0A-2A4E-AF4C-A426-CB94EFE90699}" sibTransId="{AFFFA594-5A22-DD45-8792-E7E44EAE8BCA}"/>
    <dgm:cxn modelId="{1A6D21B8-DE3E-6A44-A3E3-9F2DE36480E4}" srcId="{35C3E7C1-4F60-134F-800D-4ABB8C6444DE}" destId="{4AE59A42-894F-FE49-9C79-6EF515224AC9}" srcOrd="0" destOrd="0" parTransId="{F206196F-A707-4543-86CB-4C9BFB41EC03}" sibTransId="{A6F451EE-FD06-2F4B-8D59-303892B073A9}"/>
    <dgm:cxn modelId="{D927D334-7453-6043-AB6D-B7F1F2343EF0}" type="presOf" srcId="{56634ECB-6816-1B43-B35B-B4C5A9E434B5}" destId="{B897483F-FB39-3544-9BD6-753D49ADC0C5}" srcOrd="0" destOrd="0" presId="urn:microsoft.com/office/officeart/2005/8/layout/chevron2"/>
    <dgm:cxn modelId="{1F6E787F-CA96-704B-825D-C40902F4D291}" type="presOf" srcId="{A85426D5-DA7F-2245-8248-882A0DBAF864}" destId="{9FFCA040-0089-D94E-BF76-3B7F22727A31}" srcOrd="0" destOrd="0" presId="urn:microsoft.com/office/officeart/2005/8/layout/chevron2"/>
    <dgm:cxn modelId="{72A2FC3F-F885-DF40-AC12-E7779FAC1A01}" srcId="{7008DC14-5E53-184F-8C54-A6170EAD72A6}" destId="{A85426D5-DA7F-2245-8248-882A0DBAF864}" srcOrd="4" destOrd="0" parTransId="{7A8088FF-671F-7042-905F-E96D3B1A4C4F}" sibTransId="{E90B3D2D-3DF7-4E4A-9D0C-C0FB15BCF90E}"/>
    <dgm:cxn modelId="{E81C6FFD-A6B0-B44D-A592-C5D68FA47BD3}" type="presOf" srcId="{4AE59A42-894F-FE49-9C79-6EF515224AC9}" destId="{DB35C921-E547-4E43-ABB2-D3D02C5F4749}" srcOrd="0" destOrd="0" presId="urn:microsoft.com/office/officeart/2005/8/layout/chevron2"/>
    <dgm:cxn modelId="{E69BED29-8B78-E541-AC11-C937F742C6A2}" srcId="{7008DC14-5E53-184F-8C54-A6170EAD72A6}" destId="{CE713780-C12B-C344-8F04-5A6F76AAEBB1}" srcOrd="2" destOrd="0" parTransId="{6E295190-FA6E-6D43-87C8-F094E167AB75}" sibTransId="{35CD2215-1D63-E34A-835A-C394AAB1584B}"/>
    <dgm:cxn modelId="{D298250D-9B4C-E24D-8F5D-639960A5EC4F}" type="presOf" srcId="{7008DC14-5E53-184F-8C54-A6170EAD72A6}" destId="{5996BDEE-F1A5-A24C-BEA1-1F53B702754D}" srcOrd="0" destOrd="0" presId="urn:microsoft.com/office/officeart/2005/8/layout/chevron2"/>
    <dgm:cxn modelId="{C048B54C-F428-1341-A2B7-5E2D82FB5F72}" srcId="{7008DC14-5E53-184F-8C54-A6170EAD72A6}" destId="{A5109973-99AB-454D-A1F4-A5D54BEE0B13}" srcOrd="1" destOrd="0" parTransId="{AE631495-D26F-1C43-B7D8-8EACD1FA9756}" sibTransId="{57387A34-567B-6E4F-8CBA-68F274D32EB7}"/>
    <dgm:cxn modelId="{5B67E3B2-5F23-CD43-A9F2-DCFF240E4757}" srcId="{44B60618-D337-984C-8175-718D09F91756}" destId="{56634ECB-6816-1B43-B35B-B4C5A9E434B5}" srcOrd="0" destOrd="0" parTransId="{A28BEB14-A200-504C-9D8B-E1A4062983F5}" sibTransId="{756B7F93-BE72-864B-AD8F-DBC740CA1BA0}"/>
    <dgm:cxn modelId="{B50390B7-D011-FA44-8492-033C4A1C3511}" type="presOf" srcId="{44B60618-D337-984C-8175-718D09F91756}" destId="{4C0CE2E2-46E9-F34D-A39C-2DCEB35808F3}" srcOrd="0" destOrd="0" presId="urn:microsoft.com/office/officeart/2005/8/layout/chevron2"/>
    <dgm:cxn modelId="{D5AC9A11-E0AC-0945-AE6A-2383DFF9871D}" srcId="{2969BC2E-3178-684E-A611-950B182FB9A7}" destId="{BFB76760-15FB-E643-8C20-AC60F91F9EB5}" srcOrd="0" destOrd="0" parTransId="{12DD9B6D-89F9-7E47-9B35-0DD1675C0958}" sibTransId="{C6A8BC13-A728-6943-BE5D-8339A0628710}"/>
    <dgm:cxn modelId="{9F831C64-A99E-B74E-9C94-385828BD2106}" type="presOf" srcId="{1E882597-C86D-F545-9A67-67FB39808D61}" destId="{A8E6AFD7-4A99-484B-BA86-B9E36027D20D}" srcOrd="0" destOrd="0" presId="urn:microsoft.com/office/officeart/2005/8/layout/chevron2"/>
    <dgm:cxn modelId="{AEA5559C-8863-F641-8697-81A371160394}" srcId="{CE713780-C12B-C344-8F04-5A6F76AAEBB1}" destId="{6F42FD82-7E3B-E24A-9539-B95AF13D32AD}" srcOrd="0" destOrd="0" parTransId="{C8F36393-7C67-AC4A-93B8-F47057A7D7CA}" sibTransId="{D99B0F1C-1744-554C-B5DF-7BCF28492ECB}"/>
    <dgm:cxn modelId="{BBBBFAC3-CFC3-4344-9050-8B198DAB1D43}" srcId="{A85426D5-DA7F-2245-8248-882A0DBAF864}" destId="{1E882597-C86D-F545-9A67-67FB39808D61}" srcOrd="0" destOrd="0" parTransId="{40368E10-E32B-234B-90CF-CCCA063A3527}" sibTransId="{39296574-406A-DF4E-B022-1D4E1919735F}"/>
    <dgm:cxn modelId="{1965C22D-646E-7D47-AEE5-DEAF360966ED}" type="presOf" srcId="{83C12328-B36F-A847-B35E-49B816DB6EE6}" destId="{0CB50038-B0F6-2546-A245-25F1B54E8E05}" srcOrd="0" destOrd="0" presId="urn:microsoft.com/office/officeart/2005/8/layout/chevron2"/>
    <dgm:cxn modelId="{AA91F9D7-9F4C-3040-9515-9C4D28F9FF5D}" type="presOf" srcId="{859FC2B2-EB90-F348-B54E-D6AD35A9A539}" destId="{3F060AAE-8889-5B46-B92E-260290644572}" srcOrd="0" destOrd="0" presId="urn:microsoft.com/office/officeart/2005/8/layout/chevron2"/>
    <dgm:cxn modelId="{CB5E2E53-B449-4D4B-A140-F9BBEC2A28B2}" type="presOf" srcId="{35C3E7C1-4F60-134F-800D-4ABB8C6444DE}" destId="{9F413360-3B54-6F49-8274-3C209D552908}" srcOrd="0" destOrd="0" presId="urn:microsoft.com/office/officeart/2005/8/layout/chevron2"/>
    <dgm:cxn modelId="{B7EF6F92-6743-DF4F-932F-369D1D208051}" type="presOf" srcId="{A5109973-99AB-454D-A1F4-A5D54BEE0B13}" destId="{2CF29B79-0546-664C-8FAC-0BC23746E4F2}" srcOrd="0" destOrd="0" presId="urn:microsoft.com/office/officeart/2005/8/layout/chevron2"/>
    <dgm:cxn modelId="{66B40924-32D2-C145-84AB-594EDCE150CD}" type="presOf" srcId="{CE713780-C12B-C344-8F04-5A6F76AAEBB1}" destId="{1ACF8D04-FF6E-E748-A669-9A4E2515B342}" srcOrd="0" destOrd="0" presId="urn:microsoft.com/office/officeart/2005/8/layout/chevron2"/>
    <dgm:cxn modelId="{64D5190A-1CC3-4C40-B174-705F96A66184}" srcId="{A5109973-99AB-454D-A1F4-A5D54BEE0B13}" destId="{BFF90EF5-C4CF-4043-98B8-A56DB6C3B2BD}" srcOrd="0" destOrd="0" parTransId="{475A3159-94E5-AB46-996E-BD6003AD9F9E}" sibTransId="{ACA4BC48-D0D4-B84C-A23D-BEFDA285BD73}"/>
    <dgm:cxn modelId="{38F8333D-31D2-C64E-AB9F-9FE8585174B7}" type="presOf" srcId="{BFF90EF5-C4CF-4043-98B8-A56DB6C3B2BD}" destId="{BFCBDB50-A5C7-DE4F-8D5E-9BF968419AF0}" srcOrd="0" destOrd="0" presId="urn:microsoft.com/office/officeart/2005/8/layout/chevron2"/>
    <dgm:cxn modelId="{FC613D05-30F1-2F47-A53A-A9BD92E92860}" type="presOf" srcId="{2969BC2E-3178-684E-A611-950B182FB9A7}" destId="{00350085-6E71-8247-993E-6CCDF3929844}" srcOrd="0" destOrd="0" presId="urn:microsoft.com/office/officeart/2005/8/layout/chevron2"/>
    <dgm:cxn modelId="{FB29D92E-DC46-A24F-8524-0BE2620955D8}" type="presParOf" srcId="{5996BDEE-F1A5-A24C-BEA1-1F53B702754D}" destId="{4364DBB7-6B1E-B140-BE03-DBE844CE3099}" srcOrd="0" destOrd="0" presId="urn:microsoft.com/office/officeart/2005/8/layout/chevron2"/>
    <dgm:cxn modelId="{3BD0695A-6920-EC40-8A45-2A2A6544A77A}" type="presParOf" srcId="{4364DBB7-6B1E-B140-BE03-DBE844CE3099}" destId="{9F413360-3B54-6F49-8274-3C209D552908}" srcOrd="0" destOrd="0" presId="urn:microsoft.com/office/officeart/2005/8/layout/chevron2"/>
    <dgm:cxn modelId="{F8FAB077-FAE1-6043-A7F5-9B3AC9642B00}" type="presParOf" srcId="{4364DBB7-6B1E-B140-BE03-DBE844CE3099}" destId="{DB35C921-E547-4E43-ABB2-D3D02C5F4749}" srcOrd="1" destOrd="0" presId="urn:microsoft.com/office/officeart/2005/8/layout/chevron2"/>
    <dgm:cxn modelId="{5535DDFA-A126-9448-8273-BC0D402B47FD}" type="presParOf" srcId="{5996BDEE-F1A5-A24C-BEA1-1F53B702754D}" destId="{28E0AA45-C5A2-9F40-B60E-C577AE0468CB}" srcOrd="1" destOrd="0" presId="urn:microsoft.com/office/officeart/2005/8/layout/chevron2"/>
    <dgm:cxn modelId="{6144E38C-CD67-DC41-9AF3-5B090E619C57}" type="presParOf" srcId="{5996BDEE-F1A5-A24C-BEA1-1F53B702754D}" destId="{E7E563DA-5512-F147-A550-96E46F7FEFC6}" srcOrd="2" destOrd="0" presId="urn:microsoft.com/office/officeart/2005/8/layout/chevron2"/>
    <dgm:cxn modelId="{513D6780-EAE3-8E47-9EE8-04216AC7F880}" type="presParOf" srcId="{E7E563DA-5512-F147-A550-96E46F7FEFC6}" destId="{2CF29B79-0546-664C-8FAC-0BC23746E4F2}" srcOrd="0" destOrd="0" presId="urn:microsoft.com/office/officeart/2005/8/layout/chevron2"/>
    <dgm:cxn modelId="{DCC2D205-3FCF-4E4F-B21C-DA90DA449A61}" type="presParOf" srcId="{E7E563DA-5512-F147-A550-96E46F7FEFC6}" destId="{BFCBDB50-A5C7-DE4F-8D5E-9BF968419AF0}" srcOrd="1" destOrd="0" presId="urn:microsoft.com/office/officeart/2005/8/layout/chevron2"/>
    <dgm:cxn modelId="{B11BF0EA-EDD3-5448-8939-CE59AAB8FAE3}" type="presParOf" srcId="{5996BDEE-F1A5-A24C-BEA1-1F53B702754D}" destId="{F2CF15B2-3FF8-3240-AA7F-465C3B6DB230}" srcOrd="3" destOrd="0" presId="urn:microsoft.com/office/officeart/2005/8/layout/chevron2"/>
    <dgm:cxn modelId="{E0170A77-CE58-694F-92B5-F54DEDCDE175}" type="presParOf" srcId="{5996BDEE-F1A5-A24C-BEA1-1F53B702754D}" destId="{94998B85-2D50-3249-A470-1E20AA761B02}" srcOrd="4" destOrd="0" presId="urn:microsoft.com/office/officeart/2005/8/layout/chevron2"/>
    <dgm:cxn modelId="{4FF5BA84-5378-D847-A5F4-BEFB4EA8936D}" type="presParOf" srcId="{94998B85-2D50-3249-A470-1E20AA761B02}" destId="{1ACF8D04-FF6E-E748-A669-9A4E2515B342}" srcOrd="0" destOrd="0" presId="urn:microsoft.com/office/officeart/2005/8/layout/chevron2"/>
    <dgm:cxn modelId="{03C54239-D948-FE42-B570-BE8F00F1D51E}" type="presParOf" srcId="{94998B85-2D50-3249-A470-1E20AA761B02}" destId="{AA60F239-9CF7-E440-9186-08793E2C0B73}" srcOrd="1" destOrd="0" presId="urn:microsoft.com/office/officeart/2005/8/layout/chevron2"/>
    <dgm:cxn modelId="{FA22CCFC-2E4F-AA45-8E6F-30ECEDA5EB7A}" type="presParOf" srcId="{5996BDEE-F1A5-A24C-BEA1-1F53B702754D}" destId="{F6B4D34D-2EFF-674C-BAA3-E173B4A0DBDF}" srcOrd="5" destOrd="0" presId="urn:microsoft.com/office/officeart/2005/8/layout/chevron2"/>
    <dgm:cxn modelId="{601473F0-3145-DA4B-A7E9-EAD81B42D997}" type="presParOf" srcId="{5996BDEE-F1A5-A24C-BEA1-1F53B702754D}" destId="{9F19746A-8EA7-DC4C-9C96-F9F788EACAAE}" srcOrd="6" destOrd="0" presId="urn:microsoft.com/office/officeart/2005/8/layout/chevron2"/>
    <dgm:cxn modelId="{E91C520B-3FC5-374C-B063-5B6E702A22EC}" type="presParOf" srcId="{9F19746A-8EA7-DC4C-9C96-F9F788EACAAE}" destId="{0CB50038-B0F6-2546-A245-25F1B54E8E05}" srcOrd="0" destOrd="0" presId="urn:microsoft.com/office/officeart/2005/8/layout/chevron2"/>
    <dgm:cxn modelId="{D82FF029-FB50-9C4D-A338-2C1FF203B2C7}" type="presParOf" srcId="{9F19746A-8EA7-DC4C-9C96-F9F788EACAAE}" destId="{3F060AAE-8889-5B46-B92E-260290644572}" srcOrd="1" destOrd="0" presId="urn:microsoft.com/office/officeart/2005/8/layout/chevron2"/>
    <dgm:cxn modelId="{473CA099-6502-7142-8859-CDD1B74BC700}" type="presParOf" srcId="{5996BDEE-F1A5-A24C-BEA1-1F53B702754D}" destId="{BA81995F-F0D0-DA46-A284-3E3675AB4BF2}" srcOrd="7" destOrd="0" presId="urn:microsoft.com/office/officeart/2005/8/layout/chevron2"/>
    <dgm:cxn modelId="{44BE4807-8ADE-1440-8719-C3FE46F27EE1}" type="presParOf" srcId="{5996BDEE-F1A5-A24C-BEA1-1F53B702754D}" destId="{CB4F1BB8-2E04-D940-B4CB-A9430FF03976}" srcOrd="8" destOrd="0" presId="urn:microsoft.com/office/officeart/2005/8/layout/chevron2"/>
    <dgm:cxn modelId="{9EEB0710-2F27-7E41-95B1-79406BC85E83}" type="presParOf" srcId="{CB4F1BB8-2E04-D940-B4CB-A9430FF03976}" destId="{9FFCA040-0089-D94E-BF76-3B7F22727A31}" srcOrd="0" destOrd="0" presId="urn:microsoft.com/office/officeart/2005/8/layout/chevron2"/>
    <dgm:cxn modelId="{28A57F48-12B9-C246-8422-C89908985F9F}" type="presParOf" srcId="{CB4F1BB8-2E04-D940-B4CB-A9430FF03976}" destId="{A8E6AFD7-4A99-484B-BA86-B9E36027D20D}" srcOrd="1" destOrd="0" presId="urn:microsoft.com/office/officeart/2005/8/layout/chevron2"/>
    <dgm:cxn modelId="{BCA66798-2984-6740-9160-BB82300F764C}" type="presParOf" srcId="{5996BDEE-F1A5-A24C-BEA1-1F53B702754D}" destId="{E40DF4CB-F05B-424D-8899-3A98E4E028E1}" srcOrd="9" destOrd="0" presId="urn:microsoft.com/office/officeart/2005/8/layout/chevron2"/>
    <dgm:cxn modelId="{A61EBB8F-DA3C-D24E-9065-EF4C96D4B193}" type="presParOf" srcId="{5996BDEE-F1A5-A24C-BEA1-1F53B702754D}" destId="{736709BE-CA15-004E-81E6-230E9DB6DE39}" srcOrd="10" destOrd="0" presId="urn:microsoft.com/office/officeart/2005/8/layout/chevron2"/>
    <dgm:cxn modelId="{60D3A391-0156-9342-98DA-57A285E17A10}" type="presParOf" srcId="{736709BE-CA15-004E-81E6-230E9DB6DE39}" destId="{4C0CE2E2-46E9-F34D-A39C-2DCEB35808F3}" srcOrd="0" destOrd="0" presId="urn:microsoft.com/office/officeart/2005/8/layout/chevron2"/>
    <dgm:cxn modelId="{24C7AEBA-D9F9-E14E-AF2E-37586D91C0CA}" type="presParOf" srcId="{736709BE-CA15-004E-81E6-230E9DB6DE39}" destId="{B897483F-FB39-3544-9BD6-753D49ADC0C5}" srcOrd="1" destOrd="0" presId="urn:microsoft.com/office/officeart/2005/8/layout/chevron2"/>
    <dgm:cxn modelId="{6B82A236-A2D1-E54A-823F-DE896EFEB1F3}" type="presParOf" srcId="{5996BDEE-F1A5-A24C-BEA1-1F53B702754D}" destId="{DB2D8DE9-7C34-8245-B69B-3AFB5C384520}" srcOrd="11" destOrd="0" presId="urn:microsoft.com/office/officeart/2005/8/layout/chevron2"/>
    <dgm:cxn modelId="{161FCE7A-929B-FD42-84E2-0925EA4F3AB7}" type="presParOf" srcId="{5996BDEE-F1A5-A24C-BEA1-1F53B702754D}" destId="{13E50B5B-8338-1542-B05F-78CC164E5FB6}" srcOrd="12" destOrd="0" presId="urn:microsoft.com/office/officeart/2005/8/layout/chevron2"/>
    <dgm:cxn modelId="{B0E1DE53-B90B-654A-AB23-727FD501B404}" type="presParOf" srcId="{13E50B5B-8338-1542-B05F-78CC164E5FB6}" destId="{00350085-6E71-8247-993E-6CCDF3929844}" srcOrd="0" destOrd="0" presId="urn:microsoft.com/office/officeart/2005/8/layout/chevron2"/>
    <dgm:cxn modelId="{8B328046-CE31-FF4F-9748-80A415E7C038}" type="presParOf" srcId="{13E50B5B-8338-1542-B05F-78CC164E5FB6}" destId="{F25794B7-B941-AD49-85C3-E9C826991A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FF045-320B-054B-A9BD-C8EF4F6F6F65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7099AE-87AA-0744-B005-9013B7E7A4E5}">
      <dgm:prSet phldrT="[Texto]" custT="1"/>
      <dgm:spPr/>
      <dgm:t>
        <a:bodyPr/>
        <a:lstStyle/>
        <a:p>
          <a:r>
            <a:rPr lang="es-ES" sz="2000" dirty="0" err="1" smtClean="0"/>
            <a:t>Coñecementos</a:t>
          </a:r>
          <a:r>
            <a:rPr lang="es-ES" sz="2000" dirty="0" smtClean="0"/>
            <a:t> e habilidades</a:t>
          </a:r>
          <a:endParaRPr lang="es-ES" sz="2000" dirty="0"/>
        </a:p>
      </dgm:t>
    </dgm:pt>
    <dgm:pt modelId="{963C5662-34D1-5A42-B60A-211300CCF8CA}" type="parTrans" cxnId="{850783F3-F2D1-9241-AB73-2C956FDAB846}">
      <dgm:prSet/>
      <dgm:spPr/>
      <dgm:t>
        <a:bodyPr/>
        <a:lstStyle/>
        <a:p>
          <a:endParaRPr lang="es-ES"/>
        </a:p>
      </dgm:t>
    </dgm:pt>
    <dgm:pt modelId="{3DE0AD55-CEFC-5C48-9E97-40DFEE21191D}" type="sibTrans" cxnId="{850783F3-F2D1-9241-AB73-2C956FDAB846}">
      <dgm:prSet/>
      <dgm:spPr/>
      <dgm:t>
        <a:bodyPr/>
        <a:lstStyle/>
        <a:p>
          <a:endParaRPr lang="es-ES"/>
        </a:p>
      </dgm:t>
    </dgm:pt>
    <dgm:pt modelId="{AA258FA4-DDBE-E549-8624-5E220D4ECFD3}">
      <dgm:prSet phldrT="[Texto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dirty="0" err="1" smtClean="0"/>
            <a:t>Coñecer</a:t>
          </a:r>
          <a:r>
            <a:rPr lang="es-ES" dirty="0" smtClean="0"/>
            <a:t> aspectos básicos sobre a mediación.</a:t>
          </a:r>
          <a:endParaRPr lang="es-ES" dirty="0"/>
        </a:p>
      </dgm:t>
    </dgm:pt>
    <dgm:pt modelId="{3606455B-C3D0-F54F-8DC8-DFA53CF1AFF1}" type="parTrans" cxnId="{CA9F337D-45B3-C54A-B5B0-FCB1142BEB66}">
      <dgm:prSet/>
      <dgm:spPr/>
      <dgm:t>
        <a:bodyPr/>
        <a:lstStyle/>
        <a:p>
          <a:endParaRPr lang="es-ES"/>
        </a:p>
      </dgm:t>
    </dgm:pt>
    <dgm:pt modelId="{32768751-80B4-D74F-B0F1-E3C68248E3FA}" type="sibTrans" cxnId="{CA9F337D-45B3-C54A-B5B0-FCB1142BEB66}">
      <dgm:prSet/>
      <dgm:spPr/>
      <dgm:t>
        <a:bodyPr/>
        <a:lstStyle/>
        <a:p>
          <a:endParaRPr lang="es-ES"/>
        </a:p>
      </dgm:t>
    </dgm:pt>
    <dgm:pt modelId="{646BE501-7909-A941-8C0B-740A05005027}">
      <dgm:prSet phldrT="[Texto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dirty="0" smtClean="0"/>
            <a:t>Dinamizadores de equipos</a:t>
          </a:r>
          <a:endParaRPr lang="es-ES" dirty="0"/>
        </a:p>
      </dgm:t>
    </dgm:pt>
    <dgm:pt modelId="{5DDBB040-FE17-D148-8FE4-856A98E63014}" type="parTrans" cxnId="{0C3FCC25-EAC3-AD40-9474-AD0FB3F6C67B}">
      <dgm:prSet/>
      <dgm:spPr/>
      <dgm:t>
        <a:bodyPr/>
        <a:lstStyle/>
        <a:p>
          <a:endParaRPr lang="es-ES"/>
        </a:p>
      </dgm:t>
    </dgm:pt>
    <dgm:pt modelId="{1B87D08C-0F3D-F247-A390-9C1E4A71469C}" type="sibTrans" cxnId="{0C3FCC25-EAC3-AD40-9474-AD0FB3F6C67B}">
      <dgm:prSet/>
      <dgm:spPr/>
      <dgm:t>
        <a:bodyPr/>
        <a:lstStyle/>
        <a:p>
          <a:endParaRPr lang="es-ES"/>
        </a:p>
      </dgm:t>
    </dgm:pt>
    <dgm:pt modelId="{3474D193-90A3-6C4C-8935-3AD148EED54B}">
      <dgm:prSet phldrT="[Texto]" custT="1"/>
      <dgm:spPr/>
      <dgm:t>
        <a:bodyPr/>
        <a:lstStyle/>
        <a:p>
          <a:r>
            <a:rPr lang="es-ES" sz="2000" dirty="0" smtClean="0"/>
            <a:t>Composición</a:t>
          </a:r>
          <a:endParaRPr lang="es-ES" sz="2000" dirty="0"/>
        </a:p>
      </dgm:t>
    </dgm:pt>
    <dgm:pt modelId="{E5FD817B-EC4D-864E-BD0D-C712B126F4D3}" type="parTrans" cxnId="{D4FB7AA9-C8DC-854C-8A2E-E8771DAA2046}">
      <dgm:prSet/>
      <dgm:spPr/>
      <dgm:t>
        <a:bodyPr/>
        <a:lstStyle/>
        <a:p>
          <a:endParaRPr lang="es-ES"/>
        </a:p>
      </dgm:t>
    </dgm:pt>
    <dgm:pt modelId="{B600F232-FC51-C24F-8EB3-E6D0F440F9EC}" type="sibTrans" cxnId="{D4FB7AA9-C8DC-854C-8A2E-E8771DAA2046}">
      <dgm:prSet/>
      <dgm:spPr/>
      <dgm:t>
        <a:bodyPr/>
        <a:lstStyle/>
        <a:p>
          <a:endParaRPr lang="es-ES"/>
        </a:p>
      </dgm:t>
    </dgm:pt>
    <dgm:pt modelId="{141CE921-551D-E148-AD1D-08C7DF20F3CE}">
      <dgm:prSet phldrT="[Texto]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dirty="0" err="1" smtClean="0"/>
            <a:t>Persoa</a:t>
          </a:r>
          <a:r>
            <a:rPr lang="es-ES" dirty="0" smtClean="0"/>
            <a:t> do equipo directivo</a:t>
          </a:r>
          <a:endParaRPr lang="es-ES" dirty="0"/>
        </a:p>
      </dgm:t>
    </dgm:pt>
    <dgm:pt modelId="{16053B3E-B8F7-8640-B08A-6B26E5C84B65}" type="parTrans" cxnId="{6757E8AA-75B5-4D4B-B353-C2A37A4E929F}">
      <dgm:prSet/>
      <dgm:spPr/>
      <dgm:t>
        <a:bodyPr/>
        <a:lstStyle/>
        <a:p>
          <a:endParaRPr lang="es-ES"/>
        </a:p>
      </dgm:t>
    </dgm:pt>
    <dgm:pt modelId="{C840AE1B-0E6A-E443-911D-985556EE9336}" type="sibTrans" cxnId="{6757E8AA-75B5-4D4B-B353-C2A37A4E929F}">
      <dgm:prSet/>
      <dgm:spPr/>
      <dgm:t>
        <a:bodyPr/>
        <a:lstStyle/>
        <a:p>
          <a:endParaRPr lang="es-ES"/>
        </a:p>
      </dgm:t>
    </dgm:pt>
    <dgm:pt modelId="{F62DF2B2-86D8-5348-AA50-660485C48287}">
      <dgm:prSet phldrT="[Texto]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dirty="0" smtClean="0"/>
            <a:t>Profesorado en </a:t>
          </a:r>
          <a:r>
            <a:rPr lang="es-ES" dirty="0" err="1" smtClean="0"/>
            <a:t>xeral</a:t>
          </a:r>
          <a:endParaRPr lang="es-ES" dirty="0"/>
        </a:p>
      </dgm:t>
    </dgm:pt>
    <dgm:pt modelId="{05C26209-E965-554B-B035-768F9B375D51}" type="parTrans" cxnId="{E427AD6F-6C85-0A42-AD67-19152CB77C63}">
      <dgm:prSet/>
      <dgm:spPr/>
      <dgm:t>
        <a:bodyPr/>
        <a:lstStyle/>
        <a:p>
          <a:endParaRPr lang="es-ES"/>
        </a:p>
      </dgm:t>
    </dgm:pt>
    <dgm:pt modelId="{6413BAE0-DED0-3E4D-8B75-01FB7AD7C762}" type="sibTrans" cxnId="{E427AD6F-6C85-0A42-AD67-19152CB77C63}">
      <dgm:prSet/>
      <dgm:spPr/>
      <dgm:t>
        <a:bodyPr/>
        <a:lstStyle/>
        <a:p>
          <a:endParaRPr lang="es-ES"/>
        </a:p>
      </dgm:t>
    </dgm:pt>
    <dgm:pt modelId="{EE146AE0-6014-1440-B399-0B3A94A71A97}">
      <dgm:prSet phldrT="[Texto]" custT="1"/>
      <dgm:spPr/>
      <dgm:t>
        <a:bodyPr/>
        <a:lstStyle/>
        <a:p>
          <a:r>
            <a:rPr lang="es-ES" sz="2000" dirty="0" err="1" smtClean="0"/>
            <a:t>Tarefas</a:t>
          </a:r>
          <a:endParaRPr lang="es-ES" sz="2000" dirty="0"/>
        </a:p>
      </dgm:t>
    </dgm:pt>
    <dgm:pt modelId="{3062A1C8-264D-1E4D-98A0-3B3E0F9A05DB}" type="parTrans" cxnId="{58254E63-C287-0B4F-B252-8F23C7F53C90}">
      <dgm:prSet/>
      <dgm:spPr/>
      <dgm:t>
        <a:bodyPr/>
        <a:lstStyle/>
        <a:p>
          <a:endParaRPr lang="es-ES"/>
        </a:p>
      </dgm:t>
    </dgm:pt>
    <dgm:pt modelId="{31890EAC-5AF0-0440-A11A-5EB0439A7561}" type="sibTrans" cxnId="{58254E63-C287-0B4F-B252-8F23C7F53C90}">
      <dgm:prSet/>
      <dgm:spPr/>
      <dgm:t>
        <a:bodyPr/>
        <a:lstStyle/>
        <a:p>
          <a:endParaRPr lang="es-ES"/>
        </a:p>
      </dgm:t>
    </dgm:pt>
    <dgm:pt modelId="{1BE40AD5-504D-1841-AE44-98D63DA61007}">
      <dgm:prSet phldrT="[Texto]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dirty="0" err="1" smtClean="0"/>
            <a:t>Deseñar</a:t>
          </a:r>
          <a:r>
            <a:rPr lang="es-ES" dirty="0" smtClean="0"/>
            <a:t> </a:t>
          </a:r>
          <a:r>
            <a:rPr lang="es-ES" dirty="0" err="1" smtClean="0"/>
            <a:t>accións</a:t>
          </a:r>
          <a:r>
            <a:rPr lang="es-ES" dirty="0" smtClean="0"/>
            <a:t> de sensibilización</a:t>
          </a:r>
          <a:endParaRPr lang="es-ES" dirty="0"/>
        </a:p>
      </dgm:t>
    </dgm:pt>
    <dgm:pt modelId="{691E5E93-4392-0441-8C3B-125502EE4DD4}" type="parTrans" cxnId="{CFE181D8-9AD0-4849-BDC3-47D8192D2670}">
      <dgm:prSet/>
      <dgm:spPr/>
      <dgm:t>
        <a:bodyPr/>
        <a:lstStyle/>
        <a:p>
          <a:endParaRPr lang="es-ES"/>
        </a:p>
      </dgm:t>
    </dgm:pt>
    <dgm:pt modelId="{93B724E4-0412-9043-BA75-A021D6754FB8}" type="sibTrans" cxnId="{CFE181D8-9AD0-4849-BDC3-47D8192D2670}">
      <dgm:prSet/>
      <dgm:spPr/>
      <dgm:t>
        <a:bodyPr/>
        <a:lstStyle/>
        <a:p>
          <a:endParaRPr lang="es-ES"/>
        </a:p>
      </dgm:t>
    </dgm:pt>
    <dgm:pt modelId="{B57E15BF-25EE-9D41-8CB8-5FEB41318AD4}">
      <dgm:prSet phldrT="[Texto]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dirty="0" err="1" smtClean="0"/>
            <a:t>Seguimento</a:t>
          </a:r>
          <a:r>
            <a:rPr lang="es-ES" dirty="0" smtClean="0"/>
            <a:t> e </a:t>
          </a:r>
          <a:r>
            <a:rPr lang="es-ES" dirty="0" err="1" smtClean="0"/>
            <a:t>avaliación</a:t>
          </a:r>
          <a:r>
            <a:rPr lang="es-ES" dirty="0" smtClean="0"/>
            <a:t> do </a:t>
          </a:r>
          <a:r>
            <a:rPr lang="es-ES" dirty="0" err="1" smtClean="0"/>
            <a:t>servizo</a:t>
          </a:r>
          <a:endParaRPr lang="es-ES" dirty="0"/>
        </a:p>
      </dgm:t>
    </dgm:pt>
    <dgm:pt modelId="{68DA0076-6C2B-6D4D-8BE9-42C6EF20C49F}" type="parTrans" cxnId="{FBB25F40-0942-3647-B2BC-3FA71C1377AE}">
      <dgm:prSet/>
      <dgm:spPr/>
      <dgm:t>
        <a:bodyPr/>
        <a:lstStyle/>
        <a:p>
          <a:endParaRPr lang="es-ES"/>
        </a:p>
      </dgm:t>
    </dgm:pt>
    <dgm:pt modelId="{FFB3AFC8-B852-A644-A9FE-2B99287EF4E0}" type="sibTrans" cxnId="{FBB25F40-0942-3647-B2BC-3FA71C1377AE}">
      <dgm:prSet/>
      <dgm:spPr/>
      <dgm:t>
        <a:bodyPr/>
        <a:lstStyle/>
        <a:p>
          <a:endParaRPr lang="es-ES"/>
        </a:p>
      </dgm:t>
    </dgm:pt>
    <dgm:pt modelId="{F389AEA5-DD27-F147-BD23-D5AE526ACC80}">
      <dgm:prSet phldrT="[Texto]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dirty="0" smtClean="0"/>
            <a:t>Orientador/a</a:t>
          </a:r>
          <a:endParaRPr lang="es-ES" dirty="0"/>
        </a:p>
      </dgm:t>
    </dgm:pt>
    <dgm:pt modelId="{5A249EE1-99D9-DD45-855A-182F545E6550}" type="parTrans" cxnId="{FDBB8007-64E2-1745-873D-4701FED8088A}">
      <dgm:prSet/>
      <dgm:spPr/>
      <dgm:t>
        <a:bodyPr/>
        <a:lstStyle/>
        <a:p>
          <a:endParaRPr lang="es-ES"/>
        </a:p>
      </dgm:t>
    </dgm:pt>
    <dgm:pt modelId="{FC33E455-E717-EA46-8207-39E4665F9A08}" type="sibTrans" cxnId="{FDBB8007-64E2-1745-873D-4701FED8088A}">
      <dgm:prSet/>
      <dgm:spPr/>
      <dgm:t>
        <a:bodyPr/>
        <a:lstStyle/>
        <a:p>
          <a:endParaRPr lang="es-ES"/>
        </a:p>
      </dgm:t>
    </dgm:pt>
    <dgm:pt modelId="{3BEE8733-D939-2E43-A538-3FF02AF516FA}">
      <dgm:prSet phldrT="[Texto]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dirty="0" err="1" smtClean="0"/>
            <a:t>Membros</a:t>
          </a:r>
          <a:r>
            <a:rPr lang="es-ES" dirty="0" smtClean="0"/>
            <a:t> da Comisión de convivencia</a:t>
          </a:r>
          <a:endParaRPr lang="es-ES" dirty="0"/>
        </a:p>
      </dgm:t>
    </dgm:pt>
    <dgm:pt modelId="{5BD0DE63-380F-D541-A2C8-60967CA7BDF3}" type="parTrans" cxnId="{DB0DC1B2-5C8B-5244-9FF1-CDF8C95A5EE6}">
      <dgm:prSet/>
      <dgm:spPr/>
      <dgm:t>
        <a:bodyPr/>
        <a:lstStyle/>
        <a:p>
          <a:endParaRPr lang="es-ES"/>
        </a:p>
      </dgm:t>
    </dgm:pt>
    <dgm:pt modelId="{28C2EC58-F5C2-CF4C-AD41-704C827B7C46}" type="sibTrans" cxnId="{DB0DC1B2-5C8B-5244-9FF1-CDF8C95A5EE6}">
      <dgm:prSet/>
      <dgm:spPr/>
      <dgm:t>
        <a:bodyPr/>
        <a:lstStyle/>
        <a:p>
          <a:endParaRPr lang="es-ES"/>
        </a:p>
      </dgm:t>
    </dgm:pt>
    <dgm:pt modelId="{6A4A13AD-3089-B041-851C-89340ECB1736}">
      <dgm:prSet phldrT="[Texto]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dirty="0" smtClean="0"/>
            <a:t>Seleccionar e formar </a:t>
          </a:r>
          <a:r>
            <a:rPr lang="es-ES" dirty="0" err="1" smtClean="0"/>
            <a:t>ao</a:t>
          </a:r>
          <a:r>
            <a:rPr lang="es-ES" dirty="0" smtClean="0"/>
            <a:t> equipo mediador</a:t>
          </a:r>
          <a:endParaRPr lang="es-ES" dirty="0"/>
        </a:p>
      </dgm:t>
    </dgm:pt>
    <dgm:pt modelId="{E8C262BE-7C53-5A4F-9B58-1CBEFB54DA3C}" type="parTrans" cxnId="{A1D3691D-C8B5-354A-9E46-AAE015F59FBD}">
      <dgm:prSet/>
      <dgm:spPr/>
      <dgm:t>
        <a:bodyPr/>
        <a:lstStyle/>
        <a:p>
          <a:endParaRPr lang="es-ES"/>
        </a:p>
      </dgm:t>
    </dgm:pt>
    <dgm:pt modelId="{24012D50-0E74-D849-B1D3-0E111BC4D3D4}" type="sibTrans" cxnId="{A1D3691D-C8B5-354A-9E46-AAE015F59FBD}">
      <dgm:prSet/>
      <dgm:spPr/>
      <dgm:t>
        <a:bodyPr/>
        <a:lstStyle/>
        <a:p>
          <a:endParaRPr lang="es-ES"/>
        </a:p>
      </dgm:t>
    </dgm:pt>
    <dgm:pt modelId="{E68AD131-2F39-0947-87AB-6E66003F6B12}">
      <dgm:prSet phldrT="[Texto]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dirty="0" smtClean="0"/>
            <a:t>Organizar o </a:t>
          </a:r>
          <a:r>
            <a:rPr lang="es-ES" dirty="0" err="1" smtClean="0"/>
            <a:t>servizo</a:t>
          </a:r>
          <a:r>
            <a:rPr lang="es-ES" dirty="0" smtClean="0"/>
            <a:t>: horario, documentos, </a:t>
          </a:r>
          <a:r>
            <a:rPr lang="es-ES" dirty="0" err="1" smtClean="0"/>
            <a:t>espazo</a:t>
          </a:r>
          <a:r>
            <a:rPr lang="es-ES" dirty="0" smtClean="0"/>
            <a:t>, …</a:t>
          </a:r>
          <a:endParaRPr lang="es-ES" dirty="0"/>
        </a:p>
      </dgm:t>
    </dgm:pt>
    <dgm:pt modelId="{399CB6DB-FFDF-2D4B-91CD-164A4408D12A}" type="parTrans" cxnId="{4B6F08B0-AB3D-EC45-9443-81B7D4A2D9F5}">
      <dgm:prSet/>
      <dgm:spPr/>
      <dgm:t>
        <a:bodyPr/>
        <a:lstStyle/>
        <a:p>
          <a:endParaRPr lang="es-ES"/>
        </a:p>
      </dgm:t>
    </dgm:pt>
    <dgm:pt modelId="{9B6637D5-B716-1C43-823D-E4CBE9CECFA9}" type="sibTrans" cxnId="{4B6F08B0-AB3D-EC45-9443-81B7D4A2D9F5}">
      <dgm:prSet/>
      <dgm:spPr/>
      <dgm:t>
        <a:bodyPr/>
        <a:lstStyle/>
        <a:p>
          <a:endParaRPr lang="es-ES"/>
        </a:p>
      </dgm:t>
    </dgm:pt>
    <dgm:pt modelId="{C52F140D-8F2E-AA42-B1BC-DFDB6AE778F7}" type="pres">
      <dgm:prSet presAssocID="{BEBFF045-320B-054B-A9BD-C8EF4F6F6F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EF4F4A-CA3D-2D4E-820D-B9B025CB805C}" type="pres">
      <dgm:prSet presAssocID="{C67099AE-87AA-0744-B005-9013B7E7A4E5}" presName="linNode" presStyleCnt="0"/>
      <dgm:spPr/>
    </dgm:pt>
    <dgm:pt modelId="{C9D4D9BB-DE9D-8149-8395-F257B6B160D8}" type="pres">
      <dgm:prSet presAssocID="{C67099AE-87AA-0744-B005-9013B7E7A4E5}" presName="parentText" presStyleLbl="node1" presStyleIdx="0" presStyleCnt="3" custScaleX="7866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732B7F-EABF-1C4F-8EBA-2F4DD674205D}" type="pres">
      <dgm:prSet presAssocID="{C67099AE-87AA-0744-B005-9013B7E7A4E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6FB075-3AFD-F14A-AF85-560F9354E8CA}" type="pres">
      <dgm:prSet presAssocID="{3DE0AD55-CEFC-5C48-9E97-40DFEE21191D}" presName="sp" presStyleCnt="0"/>
      <dgm:spPr/>
    </dgm:pt>
    <dgm:pt modelId="{C47F671C-C401-F54D-A319-F78EB894978E}" type="pres">
      <dgm:prSet presAssocID="{3474D193-90A3-6C4C-8935-3AD148EED54B}" presName="linNode" presStyleCnt="0"/>
      <dgm:spPr/>
    </dgm:pt>
    <dgm:pt modelId="{5264C0F7-9AB1-4249-A573-644AD76A4639}" type="pres">
      <dgm:prSet presAssocID="{3474D193-90A3-6C4C-8935-3AD148EED54B}" presName="parentText" presStyleLbl="node1" presStyleIdx="1" presStyleCnt="3" custScaleX="77779" custLinFactNeighborY="-277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5E01C4-9AEF-144F-A2F0-B5BA90D94366}" type="pres">
      <dgm:prSet presAssocID="{3474D193-90A3-6C4C-8935-3AD148EED54B}" presName="descendantText" presStyleLbl="alignAccFollowNode1" presStyleIdx="1" presStyleCnt="3" custScaleY="118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BEEE2C-AF22-D848-BAE3-0536D868D032}" type="pres">
      <dgm:prSet presAssocID="{B600F232-FC51-C24F-8EB3-E6D0F440F9EC}" presName="sp" presStyleCnt="0"/>
      <dgm:spPr/>
    </dgm:pt>
    <dgm:pt modelId="{E3EF59D7-D5E3-254C-9B2F-572CE8A1A330}" type="pres">
      <dgm:prSet presAssocID="{EE146AE0-6014-1440-B399-0B3A94A71A97}" presName="linNode" presStyleCnt="0"/>
      <dgm:spPr/>
    </dgm:pt>
    <dgm:pt modelId="{E2757522-7052-5243-861A-4B013C55C0C0}" type="pres">
      <dgm:prSet presAssocID="{EE146AE0-6014-1440-B399-0B3A94A71A97}" presName="parentText" presStyleLbl="node1" presStyleIdx="2" presStyleCnt="3" custScaleX="733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2A00A5-FCF9-8343-ABEF-A31CC97BFB56}" type="pres">
      <dgm:prSet presAssocID="{EE146AE0-6014-1440-B399-0B3A94A71A9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3FCC25-EAC3-AD40-9474-AD0FB3F6C67B}" srcId="{C67099AE-87AA-0744-B005-9013B7E7A4E5}" destId="{646BE501-7909-A941-8C0B-740A05005027}" srcOrd="1" destOrd="0" parTransId="{5DDBB040-FE17-D148-8FE4-856A98E63014}" sibTransId="{1B87D08C-0F3D-F247-A390-9C1E4A71469C}"/>
    <dgm:cxn modelId="{390E5ECC-3975-C54F-8BB7-8AA232D8738D}" type="presOf" srcId="{646BE501-7909-A941-8C0B-740A05005027}" destId="{BA732B7F-EABF-1C4F-8EBA-2F4DD674205D}" srcOrd="0" destOrd="1" presId="urn:microsoft.com/office/officeart/2005/8/layout/vList5"/>
    <dgm:cxn modelId="{4B6F08B0-AB3D-EC45-9443-81B7D4A2D9F5}" srcId="{EE146AE0-6014-1440-B399-0B3A94A71A97}" destId="{E68AD131-2F39-0947-87AB-6E66003F6B12}" srcOrd="2" destOrd="0" parTransId="{399CB6DB-FFDF-2D4B-91CD-164A4408D12A}" sibTransId="{9B6637D5-B716-1C43-823D-E4CBE9CECFA9}"/>
    <dgm:cxn modelId="{6757E8AA-75B5-4D4B-B353-C2A37A4E929F}" srcId="{3474D193-90A3-6C4C-8935-3AD148EED54B}" destId="{141CE921-551D-E148-AD1D-08C7DF20F3CE}" srcOrd="0" destOrd="0" parTransId="{16053B3E-B8F7-8640-B08A-6B26E5C84B65}" sibTransId="{C840AE1B-0E6A-E443-911D-985556EE9336}"/>
    <dgm:cxn modelId="{009C454E-8CC0-8B48-8ED7-9ECA79BA76E3}" type="presOf" srcId="{3474D193-90A3-6C4C-8935-3AD148EED54B}" destId="{5264C0F7-9AB1-4249-A573-644AD76A4639}" srcOrd="0" destOrd="0" presId="urn:microsoft.com/office/officeart/2005/8/layout/vList5"/>
    <dgm:cxn modelId="{D4FB7AA9-C8DC-854C-8A2E-E8771DAA2046}" srcId="{BEBFF045-320B-054B-A9BD-C8EF4F6F6F65}" destId="{3474D193-90A3-6C4C-8935-3AD148EED54B}" srcOrd="1" destOrd="0" parTransId="{E5FD817B-EC4D-864E-BD0D-C712B126F4D3}" sibTransId="{B600F232-FC51-C24F-8EB3-E6D0F440F9EC}"/>
    <dgm:cxn modelId="{6516AD2A-A374-0C49-B87C-0E40E79DB518}" type="presOf" srcId="{3BEE8733-D939-2E43-A538-3FF02AF516FA}" destId="{2A5E01C4-9AEF-144F-A2F0-B5BA90D94366}" srcOrd="0" destOrd="2" presId="urn:microsoft.com/office/officeart/2005/8/layout/vList5"/>
    <dgm:cxn modelId="{5EC26A20-3403-5E4C-9DA9-B73225891BDE}" type="presOf" srcId="{BEBFF045-320B-054B-A9BD-C8EF4F6F6F65}" destId="{C52F140D-8F2E-AA42-B1BC-DFDB6AE778F7}" srcOrd="0" destOrd="0" presId="urn:microsoft.com/office/officeart/2005/8/layout/vList5"/>
    <dgm:cxn modelId="{CFE181D8-9AD0-4849-BDC3-47D8192D2670}" srcId="{EE146AE0-6014-1440-B399-0B3A94A71A97}" destId="{1BE40AD5-504D-1841-AE44-98D63DA61007}" srcOrd="0" destOrd="0" parTransId="{691E5E93-4392-0441-8C3B-125502EE4DD4}" sibTransId="{93B724E4-0412-9043-BA75-A021D6754FB8}"/>
    <dgm:cxn modelId="{2ADD47AD-DB49-4A4C-A2C6-E230E6DCEE3C}" type="presOf" srcId="{F62DF2B2-86D8-5348-AA50-660485C48287}" destId="{2A5E01C4-9AEF-144F-A2F0-B5BA90D94366}" srcOrd="0" destOrd="3" presId="urn:microsoft.com/office/officeart/2005/8/layout/vList5"/>
    <dgm:cxn modelId="{A1D3691D-C8B5-354A-9E46-AAE015F59FBD}" srcId="{EE146AE0-6014-1440-B399-0B3A94A71A97}" destId="{6A4A13AD-3089-B041-851C-89340ECB1736}" srcOrd="1" destOrd="0" parTransId="{E8C262BE-7C53-5A4F-9B58-1CBEFB54DA3C}" sibTransId="{24012D50-0E74-D849-B1D3-0E111BC4D3D4}"/>
    <dgm:cxn modelId="{850783F3-F2D1-9241-AB73-2C956FDAB846}" srcId="{BEBFF045-320B-054B-A9BD-C8EF4F6F6F65}" destId="{C67099AE-87AA-0744-B005-9013B7E7A4E5}" srcOrd="0" destOrd="0" parTransId="{963C5662-34D1-5A42-B60A-211300CCF8CA}" sibTransId="{3DE0AD55-CEFC-5C48-9E97-40DFEE21191D}"/>
    <dgm:cxn modelId="{DB80D70F-E170-AF43-81F9-57A3328737B5}" type="presOf" srcId="{1BE40AD5-504D-1841-AE44-98D63DA61007}" destId="{C02A00A5-FCF9-8343-ABEF-A31CC97BFB56}" srcOrd="0" destOrd="0" presId="urn:microsoft.com/office/officeart/2005/8/layout/vList5"/>
    <dgm:cxn modelId="{FDBB8007-64E2-1745-873D-4701FED8088A}" srcId="{3474D193-90A3-6C4C-8935-3AD148EED54B}" destId="{F389AEA5-DD27-F147-BD23-D5AE526ACC80}" srcOrd="1" destOrd="0" parTransId="{5A249EE1-99D9-DD45-855A-182F545E6550}" sibTransId="{FC33E455-E717-EA46-8207-39E4665F9A08}"/>
    <dgm:cxn modelId="{E9A13B73-B5BF-B245-BA70-92EEAFAD6B6B}" type="presOf" srcId="{141CE921-551D-E148-AD1D-08C7DF20F3CE}" destId="{2A5E01C4-9AEF-144F-A2F0-B5BA90D94366}" srcOrd="0" destOrd="0" presId="urn:microsoft.com/office/officeart/2005/8/layout/vList5"/>
    <dgm:cxn modelId="{80D3DCAD-78BE-F242-BB08-8C79DE1DC854}" type="presOf" srcId="{AA258FA4-DDBE-E549-8624-5E220D4ECFD3}" destId="{BA732B7F-EABF-1C4F-8EBA-2F4DD674205D}" srcOrd="0" destOrd="0" presId="urn:microsoft.com/office/officeart/2005/8/layout/vList5"/>
    <dgm:cxn modelId="{DB0DC1B2-5C8B-5244-9FF1-CDF8C95A5EE6}" srcId="{3474D193-90A3-6C4C-8935-3AD148EED54B}" destId="{3BEE8733-D939-2E43-A538-3FF02AF516FA}" srcOrd="2" destOrd="0" parTransId="{5BD0DE63-380F-D541-A2C8-60967CA7BDF3}" sibTransId="{28C2EC58-F5C2-CF4C-AD41-704C827B7C46}"/>
    <dgm:cxn modelId="{40374FB5-B3E6-F54B-855C-D0C5FA2CA2A8}" type="presOf" srcId="{6A4A13AD-3089-B041-851C-89340ECB1736}" destId="{C02A00A5-FCF9-8343-ABEF-A31CC97BFB56}" srcOrd="0" destOrd="1" presId="urn:microsoft.com/office/officeart/2005/8/layout/vList5"/>
    <dgm:cxn modelId="{E427AD6F-6C85-0A42-AD67-19152CB77C63}" srcId="{3474D193-90A3-6C4C-8935-3AD148EED54B}" destId="{F62DF2B2-86D8-5348-AA50-660485C48287}" srcOrd="3" destOrd="0" parTransId="{05C26209-E965-554B-B035-768F9B375D51}" sibTransId="{6413BAE0-DED0-3E4D-8B75-01FB7AD7C762}"/>
    <dgm:cxn modelId="{CA9F337D-45B3-C54A-B5B0-FCB1142BEB66}" srcId="{C67099AE-87AA-0744-B005-9013B7E7A4E5}" destId="{AA258FA4-DDBE-E549-8624-5E220D4ECFD3}" srcOrd="0" destOrd="0" parTransId="{3606455B-C3D0-F54F-8DC8-DFA53CF1AFF1}" sibTransId="{32768751-80B4-D74F-B0F1-E3C68248E3FA}"/>
    <dgm:cxn modelId="{58254E63-C287-0B4F-B252-8F23C7F53C90}" srcId="{BEBFF045-320B-054B-A9BD-C8EF4F6F6F65}" destId="{EE146AE0-6014-1440-B399-0B3A94A71A97}" srcOrd="2" destOrd="0" parTransId="{3062A1C8-264D-1E4D-98A0-3B3E0F9A05DB}" sibTransId="{31890EAC-5AF0-0440-A11A-5EB0439A7561}"/>
    <dgm:cxn modelId="{E833E9AE-2049-4C41-AB4E-C94E41FD1EA8}" type="presOf" srcId="{E68AD131-2F39-0947-87AB-6E66003F6B12}" destId="{C02A00A5-FCF9-8343-ABEF-A31CC97BFB56}" srcOrd="0" destOrd="2" presId="urn:microsoft.com/office/officeart/2005/8/layout/vList5"/>
    <dgm:cxn modelId="{2397729B-90E9-7041-8422-C51BD0E79356}" type="presOf" srcId="{B57E15BF-25EE-9D41-8CB8-5FEB41318AD4}" destId="{C02A00A5-FCF9-8343-ABEF-A31CC97BFB56}" srcOrd="0" destOrd="3" presId="urn:microsoft.com/office/officeart/2005/8/layout/vList5"/>
    <dgm:cxn modelId="{AFA27AD7-CD1E-A645-A923-6A3417A2F4CC}" type="presOf" srcId="{F389AEA5-DD27-F147-BD23-D5AE526ACC80}" destId="{2A5E01C4-9AEF-144F-A2F0-B5BA90D94366}" srcOrd="0" destOrd="1" presId="urn:microsoft.com/office/officeart/2005/8/layout/vList5"/>
    <dgm:cxn modelId="{39FDA240-BD83-884E-9DFA-91A42AECD9EB}" type="presOf" srcId="{C67099AE-87AA-0744-B005-9013B7E7A4E5}" destId="{C9D4D9BB-DE9D-8149-8395-F257B6B160D8}" srcOrd="0" destOrd="0" presId="urn:microsoft.com/office/officeart/2005/8/layout/vList5"/>
    <dgm:cxn modelId="{E02584B8-8771-8741-8838-BCC534F3A4DE}" type="presOf" srcId="{EE146AE0-6014-1440-B399-0B3A94A71A97}" destId="{E2757522-7052-5243-861A-4B013C55C0C0}" srcOrd="0" destOrd="0" presId="urn:microsoft.com/office/officeart/2005/8/layout/vList5"/>
    <dgm:cxn modelId="{FBB25F40-0942-3647-B2BC-3FA71C1377AE}" srcId="{EE146AE0-6014-1440-B399-0B3A94A71A97}" destId="{B57E15BF-25EE-9D41-8CB8-5FEB41318AD4}" srcOrd="3" destOrd="0" parTransId="{68DA0076-6C2B-6D4D-8BE9-42C6EF20C49F}" sibTransId="{FFB3AFC8-B852-A644-A9FE-2B99287EF4E0}"/>
    <dgm:cxn modelId="{6936D70A-A3CD-DE4A-AC62-C744ED1F3811}" type="presParOf" srcId="{C52F140D-8F2E-AA42-B1BC-DFDB6AE778F7}" destId="{A5EF4F4A-CA3D-2D4E-820D-B9B025CB805C}" srcOrd="0" destOrd="0" presId="urn:microsoft.com/office/officeart/2005/8/layout/vList5"/>
    <dgm:cxn modelId="{5B582010-1D4B-5D43-A69F-7DB804CA5009}" type="presParOf" srcId="{A5EF4F4A-CA3D-2D4E-820D-B9B025CB805C}" destId="{C9D4D9BB-DE9D-8149-8395-F257B6B160D8}" srcOrd="0" destOrd="0" presId="urn:microsoft.com/office/officeart/2005/8/layout/vList5"/>
    <dgm:cxn modelId="{7CC32931-1B6E-F84B-9AF0-22AB7DA3A968}" type="presParOf" srcId="{A5EF4F4A-CA3D-2D4E-820D-B9B025CB805C}" destId="{BA732B7F-EABF-1C4F-8EBA-2F4DD674205D}" srcOrd="1" destOrd="0" presId="urn:microsoft.com/office/officeart/2005/8/layout/vList5"/>
    <dgm:cxn modelId="{7A4BA55C-87D4-DD4A-AF58-A2CD1DE5164A}" type="presParOf" srcId="{C52F140D-8F2E-AA42-B1BC-DFDB6AE778F7}" destId="{286FB075-3AFD-F14A-AF85-560F9354E8CA}" srcOrd="1" destOrd="0" presId="urn:microsoft.com/office/officeart/2005/8/layout/vList5"/>
    <dgm:cxn modelId="{8528AF07-E31F-AC41-9D43-C53936A1DA82}" type="presParOf" srcId="{C52F140D-8F2E-AA42-B1BC-DFDB6AE778F7}" destId="{C47F671C-C401-F54D-A319-F78EB894978E}" srcOrd="2" destOrd="0" presId="urn:microsoft.com/office/officeart/2005/8/layout/vList5"/>
    <dgm:cxn modelId="{B20A50D1-8A7D-0548-8D47-5F601C495832}" type="presParOf" srcId="{C47F671C-C401-F54D-A319-F78EB894978E}" destId="{5264C0F7-9AB1-4249-A573-644AD76A4639}" srcOrd="0" destOrd="0" presId="urn:microsoft.com/office/officeart/2005/8/layout/vList5"/>
    <dgm:cxn modelId="{0CCB149A-48FE-DC4D-A95F-ED5303C81946}" type="presParOf" srcId="{C47F671C-C401-F54D-A319-F78EB894978E}" destId="{2A5E01C4-9AEF-144F-A2F0-B5BA90D94366}" srcOrd="1" destOrd="0" presId="urn:microsoft.com/office/officeart/2005/8/layout/vList5"/>
    <dgm:cxn modelId="{CF9C475D-B350-9346-8599-048025375F90}" type="presParOf" srcId="{C52F140D-8F2E-AA42-B1BC-DFDB6AE778F7}" destId="{47BEEE2C-AF22-D848-BAE3-0536D868D032}" srcOrd="3" destOrd="0" presId="urn:microsoft.com/office/officeart/2005/8/layout/vList5"/>
    <dgm:cxn modelId="{57C2A0D4-E905-E04A-A82D-0AD4BF8E323A}" type="presParOf" srcId="{C52F140D-8F2E-AA42-B1BC-DFDB6AE778F7}" destId="{E3EF59D7-D5E3-254C-9B2F-572CE8A1A330}" srcOrd="4" destOrd="0" presId="urn:microsoft.com/office/officeart/2005/8/layout/vList5"/>
    <dgm:cxn modelId="{149DBA20-9203-B14E-94CB-F4A52AE65834}" type="presParOf" srcId="{E3EF59D7-D5E3-254C-9B2F-572CE8A1A330}" destId="{E2757522-7052-5243-861A-4B013C55C0C0}" srcOrd="0" destOrd="0" presId="urn:microsoft.com/office/officeart/2005/8/layout/vList5"/>
    <dgm:cxn modelId="{AFC123CB-E8AF-F745-9ECD-0036CDDFD834}" type="presParOf" srcId="{E3EF59D7-D5E3-254C-9B2F-572CE8A1A330}" destId="{C02A00A5-FCF9-8343-ABEF-A31CC97BFB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0F0C4-A803-3C4B-A01C-2CF4F1D3349A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0D14D8-B290-634F-B73B-152FFFDB5D11}">
      <dgm:prSet phldrT="[Texto]" custT="1"/>
      <dgm:spPr>
        <a:solidFill>
          <a:srgbClr val="CCFFCC"/>
        </a:solidFill>
      </dgm:spPr>
      <dgm:t>
        <a:bodyPr/>
        <a:lstStyle/>
        <a:p>
          <a:r>
            <a:rPr lang="es-ES" sz="2000" b="1" dirty="0" smtClean="0">
              <a:solidFill>
                <a:srgbClr val="000000"/>
              </a:solidFill>
            </a:rPr>
            <a:t>Cualidades</a:t>
          </a:r>
          <a:endParaRPr lang="es-ES" sz="2000" b="1" dirty="0">
            <a:solidFill>
              <a:srgbClr val="000000"/>
            </a:solidFill>
          </a:endParaRPr>
        </a:p>
      </dgm:t>
    </dgm:pt>
    <dgm:pt modelId="{9F099D50-4FFD-5A46-A16E-65A84A0FB21D}" type="parTrans" cxnId="{78E260B5-7185-A14C-A212-5F1AACAB9D62}">
      <dgm:prSet/>
      <dgm:spPr/>
      <dgm:t>
        <a:bodyPr/>
        <a:lstStyle/>
        <a:p>
          <a:endParaRPr lang="es-ES"/>
        </a:p>
      </dgm:t>
    </dgm:pt>
    <dgm:pt modelId="{DE906672-C133-464A-8A79-F0424A2C0F97}" type="sibTrans" cxnId="{78E260B5-7185-A14C-A212-5F1AACAB9D62}">
      <dgm:prSet/>
      <dgm:spPr/>
      <dgm:t>
        <a:bodyPr/>
        <a:lstStyle/>
        <a:p>
          <a:endParaRPr lang="es-ES"/>
        </a:p>
      </dgm:t>
    </dgm:pt>
    <dgm:pt modelId="{D20FB233-9561-1E4F-8DA5-235C8DC225BE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1600" b="1" dirty="0" smtClean="0">
              <a:latin typeface="Arial"/>
              <a:cs typeface="Arial"/>
            </a:rPr>
            <a:t>Habilidades de comunicación eficaz</a:t>
          </a:r>
          <a:endParaRPr lang="es-ES" sz="1600" b="1" dirty="0">
            <a:latin typeface="Arial"/>
            <a:cs typeface="Arial"/>
          </a:endParaRPr>
        </a:p>
      </dgm:t>
    </dgm:pt>
    <dgm:pt modelId="{119457FC-B1B5-AF44-A98D-1FBFF8EF4EF1}" type="parTrans" cxnId="{66D4F37A-2A55-A849-8F52-B6A85F350CD4}">
      <dgm:prSet/>
      <dgm:spPr/>
      <dgm:t>
        <a:bodyPr/>
        <a:lstStyle/>
        <a:p>
          <a:endParaRPr lang="es-ES"/>
        </a:p>
      </dgm:t>
    </dgm:pt>
    <dgm:pt modelId="{43DB69D9-785C-1340-A4D0-4F2B41BC48D1}" type="sibTrans" cxnId="{66D4F37A-2A55-A849-8F52-B6A85F350CD4}">
      <dgm:prSet/>
      <dgm:spPr/>
      <dgm:t>
        <a:bodyPr/>
        <a:lstStyle/>
        <a:p>
          <a:endParaRPr lang="es-ES"/>
        </a:p>
      </dgm:t>
    </dgm:pt>
    <dgm:pt modelId="{093B162B-AF86-9E4D-89AE-88089BFD5D54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1600" b="1" dirty="0" err="1" smtClean="0">
              <a:latin typeface="Arial"/>
              <a:cs typeface="Arial"/>
            </a:rPr>
            <a:t>Coñecer</a:t>
          </a:r>
          <a:r>
            <a:rPr lang="es-ES" sz="1600" b="1" dirty="0" smtClean="0">
              <a:latin typeface="Arial"/>
              <a:cs typeface="Arial"/>
            </a:rPr>
            <a:t> o proceso de mediación</a:t>
          </a:r>
          <a:endParaRPr lang="es-ES" sz="1600" b="1" dirty="0">
            <a:latin typeface="Arial"/>
            <a:cs typeface="Arial"/>
          </a:endParaRPr>
        </a:p>
      </dgm:t>
    </dgm:pt>
    <dgm:pt modelId="{64752F9C-570D-7B48-8E68-B741E23D4B31}" type="parTrans" cxnId="{93B6B9DA-641F-E142-90C1-3CFEBE64B0E8}">
      <dgm:prSet/>
      <dgm:spPr/>
      <dgm:t>
        <a:bodyPr/>
        <a:lstStyle/>
        <a:p>
          <a:endParaRPr lang="es-ES"/>
        </a:p>
      </dgm:t>
    </dgm:pt>
    <dgm:pt modelId="{405AAB5C-7456-1D44-86B1-C6FF9209A005}" type="sibTrans" cxnId="{93B6B9DA-641F-E142-90C1-3CFEBE64B0E8}">
      <dgm:prSet/>
      <dgm:spPr/>
      <dgm:t>
        <a:bodyPr/>
        <a:lstStyle/>
        <a:p>
          <a:endParaRPr lang="es-ES"/>
        </a:p>
      </dgm:t>
    </dgm:pt>
    <dgm:pt modelId="{BCC3DF4A-8496-B24B-B2B6-BF5B8762D6C2}">
      <dgm:prSet phldrT="[Texto]" custT="1"/>
      <dgm:spPr>
        <a:solidFill>
          <a:srgbClr val="CCFFCC"/>
        </a:solidFill>
      </dgm:spPr>
      <dgm:t>
        <a:bodyPr/>
        <a:lstStyle/>
        <a:p>
          <a:r>
            <a:rPr lang="es-ES" sz="2000" b="1" dirty="0" smtClean="0">
              <a:solidFill>
                <a:srgbClr val="000000"/>
              </a:solidFill>
            </a:rPr>
            <a:t>Selección</a:t>
          </a:r>
          <a:endParaRPr lang="es-ES" sz="2000" b="1" dirty="0">
            <a:solidFill>
              <a:srgbClr val="000000"/>
            </a:solidFill>
          </a:endParaRPr>
        </a:p>
      </dgm:t>
    </dgm:pt>
    <dgm:pt modelId="{72FBBA77-0C65-EE4E-90D3-ED0DE96698C4}" type="parTrans" cxnId="{E1B4421A-562A-6C45-ADAC-973464EDF744}">
      <dgm:prSet/>
      <dgm:spPr/>
      <dgm:t>
        <a:bodyPr/>
        <a:lstStyle/>
        <a:p>
          <a:endParaRPr lang="es-ES"/>
        </a:p>
      </dgm:t>
    </dgm:pt>
    <dgm:pt modelId="{AD0820B1-8D00-1242-98E1-0B77CF6E4123}" type="sibTrans" cxnId="{E1B4421A-562A-6C45-ADAC-973464EDF744}">
      <dgm:prSet/>
      <dgm:spPr/>
      <dgm:t>
        <a:bodyPr/>
        <a:lstStyle/>
        <a:p>
          <a:endParaRPr lang="es-ES"/>
        </a:p>
      </dgm:t>
    </dgm:pt>
    <dgm:pt modelId="{0AE0A856-297C-684C-BEAF-B0ED1D466704}">
      <dgm:prSet phldrT="[Texto]" custT="1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sz="1400" b="1" dirty="0" smtClean="0">
              <a:latin typeface="Arial"/>
              <a:cs typeface="Arial"/>
            </a:rPr>
            <a:t>Desde un proceso establecido</a:t>
          </a:r>
          <a:endParaRPr lang="es-ES" sz="1400" b="1" dirty="0">
            <a:latin typeface="Arial"/>
            <a:cs typeface="Arial"/>
          </a:endParaRPr>
        </a:p>
      </dgm:t>
    </dgm:pt>
    <dgm:pt modelId="{D0EDD4A3-820C-9349-9A4F-442664785483}" type="parTrans" cxnId="{90474CE4-3D85-854C-8DBF-9EB329155349}">
      <dgm:prSet/>
      <dgm:spPr/>
      <dgm:t>
        <a:bodyPr/>
        <a:lstStyle/>
        <a:p>
          <a:endParaRPr lang="es-ES"/>
        </a:p>
      </dgm:t>
    </dgm:pt>
    <dgm:pt modelId="{83139344-8DE3-514A-96C8-E63EE4249BBB}" type="sibTrans" cxnId="{90474CE4-3D85-854C-8DBF-9EB329155349}">
      <dgm:prSet/>
      <dgm:spPr/>
      <dgm:t>
        <a:bodyPr/>
        <a:lstStyle/>
        <a:p>
          <a:endParaRPr lang="es-ES"/>
        </a:p>
      </dgm:t>
    </dgm:pt>
    <dgm:pt modelId="{E4CF2286-B46E-8E49-8C43-AD82FE3220C0}">
      <dgm:prSet phldrT="[Texto]" custT="1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sz="1400" b="1" dirty="0" smtClean="0">
              <a:latin typeface="Arial"/>
              <a:cs typeface="Arial"/>
            </a:rPr>
            <a:t>Oferta </a:t>
          </a:r>
          <a:r>
            <a:rPr lang="es-ES" sz="1400" b="1" dirty="0" err="1" smtClean="0">
              <a:latin typeface="Arial"/>
              <a:cs typeface="Arial"/>
            </a:rPr>
            <a:t>aberta</a:t>
          </a:r>
          <a:endParaRPr lang="es-ES" sz="1400" b="1" dirty="0">
            <a:latin typeface="Arial"/>
            <a:cs typeface="Arial"/>
          </a:endParaRPr>
        </a:p>
      </dgm:t>
    </dgm:pt>
    <dgm:pt modelId="{A0041648-F131-1A4F-B4C7-D6047C975851}" type="parTrans" cxnId="{8DEBBBF5-8577-8445-84FD-43140D74490C}">
      <dgm:prSet/>
      <dgm:spPr/>
      <dgm:t>
        <a:bodyPr/>
        <a:lstStyle/>
        <a:p>
          <a:endParaRPr lang="es-ES"/>
        </a:p>
      </dgm:t>
    </dgm:pt>
    <dgm:pt modelId="{EE7C6D5D-8711-064F-8F49-548AF0F3493C}" type="sibTrans" cxnId="{8DEBBBF5-8577-8445-84FD-43140D74490C}">
      <dgm:prSet/>
      <dgm:spPr/>
      <dgm:t>
        <a:bodyPr/>
        <a:lstStyle/>
        <a:p>
          <a:endParaRPr lang="es-ES"/>
        </a:p>
      </dgm:t>
    </dgm:pt>
    <dgm:pt modelId="{D6A831BA-038E-F045-8C41-E22D54DC878F}">
      <dgm:prSet phldrT="[Texto]" custT="1"/>
      <dgm:spPr>
        <a:solidFill>
          <a:srgbClr val="CCFFCC"/>
        </a:solidFill>
      </dgm:spPr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Formación</a:t>
          </a:r>
          <a:endParaRPr lang="es-ES" sz="2000" b="1" dirty="0">
            <a:solidFill>
              <a:schemeClr val="tx1"/>
            </a:solidFill>
          </a:endParaRPr>
        </a:p>
      </dgm:t>
    </dgm:pt>
    <dgm:pt modelId="{CDF4B7FA-1F2F-1842-A304-55A9032E7568}" type="parTrans" cxnId="{A1FEBC26-C29C-5346-BB29-E70832A02B27}">
      <dgm:prSet/>
      <dgm:spPr/>
      <dgm:t>
        <a:bodyPr/>
        <a:lstStyle/>
        <a:p>
          <a:endParaRPr lang="es-ES"/>
        </a:p>
      </dgm:t>
    </dgm:pt>
    <dgm:pt modelId="{72BDBA30-D3E4-2248-871D-BA3F163111BC}" type="sibTrans" cxnId="{A1FEBC26-C29C-5346-BB29-E70832A02B27}">
      <dgm:prSet/>
      <dgm:spPr/>
      <dgm:t>
        <a:bodyPr/>
        <a:lstStyle/>
        <a:p>
          <a:endParaRPr lang="es-ES"/>
        </a:p>
      </dgm:t>
    </dgm:pt>
    <dgm:pt modelId="{7AB977C5-2AF9-DF40-AD92-B05267F343DF}">
      <dgm:prSet phldrT="[Texto]" custT="1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sz="1400" b="1" dirty="0" smtClean="0">
              <a:latin typeface="Arial"/>
              <a:cs typeface="Arial"/>
            </a:rPr>
            <a:t>Técnicas de </a:t>
          </a:r>
          <a:r>
            <a:rPr lang="es-ES" sz="1400" b="1" dirty="0" err="1" smtClean="0">
              <a:latin typeface="Arial"/>
              <a:cs typeface="Arial"/>
            </a:rPr>
            <a:t>escoita</a:t>
          </a:r>
          <a:r>
            <a:rPr lang="es-ES" sz="1400" b="1" dirty="0" smtClean="0">
              <a:latin typeface="Arial"/>
              <a:cs typeface="Arial"/>
            </a:rPr>
            <a:t> activa</a:t>
          </a:r>
          <a:endParaRPr lang="es-ES" sz="1400" b="1" dirty="0">
            <a:latin typeface="Arial"/>
            <a:cs typeface="Arial"/>
          </a:endParaRPr>
        </a:p>
      </dgm:t>
    </dgm:pt>
    <dgm:pt modelId="{E882C41E-A6A7-604C-BAF5-38E561734E67}" type="parTrans" cxnId="{EAF58E5B-DEF9-E942-94AD-13FF41DE4FE0}">
      <dgm:prSet/>
      <dgm:spPr/>
      <dgm:t>
        <a:bodyPr/>
        <a:lstStyle/>
        <a:p>
          <a:endParaRPr lang="es-ES"/>
        </a:p>
      </dgm:t>
    </dgm:pt>
    <dgm:pt modelId="{0CFB8701-0185-B942-9491-AFFF6F5A4A34}" type="sibTrans" cxnId="{EAF58E5B-DEF9-E942-94AD-13FF41DE4FE0}">
      <dgm:prSet/>
      <dgm:spPr/>
      <dgm:t>
        <a:bodyPr/>
        <a:lstStyle/>
        <a:p>
          <a:endParaRPr lang="es-ES"/>
        </a:p>
      </dgm:t>
    </dgm:pt>
    <dgm:pt modelId="{59BACF7C-FE52-EB41-AE30-062DAE29965B}">
      <dgm:prSet phldrT="[Texto]" custT="1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sz="1400" b="1" dirty="0" smtClean="0">
              <a:latin typeface="Arial"/>
              <a:cs typeface="Arial"/>
            </a:rPr>
            <a:t>Habilidades </a:t>
          </a:r>
          <a:r>
            <a:rPr lang="es-ES" sz="1400" b="1" dirty="0" err="1" smtClean="0">
              <a:latin typeface="Arial"/>
              <a:cs typeface="Arial"/>
            </a:rPr>
            <a:t>sociais</a:t>
          </a:r>
          <a:endParaRPr lang="es-ES" sz="1400" b="1" dirty="0">
            <a:latin typeface="Arial"/>
            <a:cs typeface="Arial"/>
          </a:endParaRPr>
        </a:p>
      </dgm:t>
    </dgm:pt>
    <dgm:pt modelId="{C668E0C8-478A-0243-9B98-41FEC08833B2}" type="parTrans" cxnId="{88E9AC43-A830-A944-AAC6-7C0B786A060A}">
      <dgm:prSet/>
      <dgm:spPr/>
      <dgm:t>
        <a:bodyPr/>
        <a:lstStyle/>
        <a:p>
          <a:endParaRPr lang="es-ES"/>
        </a:p>
      </dgm:t>
    </dgm:pt>
    <dgm:pt modelId="{2FCA34F2-EA2A-DA4F-B106-949B4CD12010}" type="sibTrans" cxnId="{88E9AC43-A830-A944-AAC6-7C0B786A060A}">
      <dgm:prSet/>
      <dgm:spPr/>
      <dgm:t>
        <a:bodyPr/>
        <a:lstStyle/>
        <a:p>
          <a:endParaRPr lang="es-ES"/>
        </a:p>
      </dgm:t>
    </dgm:pt>
    <dgm:pt modelId="{D088AD37-0910-2349-9C76-3D2C3E6E005F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sz="1600" b="1" dirty="0" err="1" smtClean="0">
              <a:latin typeface="Arial"/>
              <a:cs typeface="Arial"/>
            </a:rPr>
            <a:t>Intelixencia</a:t>
          </a:r>
          <a:r>
            <a:rPr lang="es-ES" sz="1600" b="1" dirty="0" smtClean="0">
              <a:latin typeface="Arial"/>
              <a:cs typeface="Arial"/>
            </a:rPr>
            <a:t> emocional </a:t>
          </a:r>
          <a:endParaRPr lang="es-ES" sz="1600" b="1" dirty="0">
            <a:latin typeface="Arial"/>
            <a:cs typeface="Arial"/>
          </a:endParaRPr>
        </a:p>
      </dgm:t>
    </dgm:pt>
    <dgm:pt modelId="{86D89B08-AD2F-1C47-AC87-CEBD9AF9C04E}" type="parTrans" cxnId="{CB66E431-B2F0-C146-A039-4E7099D54F0D}">
      <dgm:prSet/>
      <dgm:spPr/>
      <dgm:t>
        <a:bodyPr/>
        <a:lstStyle/>
        <a:p>
          <a:endParaRPr lang="es-ES"/>
        </a:p>
      </dgm:t>
    </dgm:pt>
    <dgm:pt modelId="{275D5AF4-FD1C-714A-B9EA-4F33A08E5C00}" type="sibTrans" cxnId="{CB66E431-B2F0-C146-A039-4E7099D54F0D}">
      <dgm:prSet/>
      <dgm:spPr/>
      <dgm:t>
        <a:bodyPr/>
        <a:lstStyle/>
        <a:p>
          <a:endParaRPr lang="es-ES"/>
        </a:p>
      </dgm:t>
    </dgm:pt>
    <dgm:pt modelId="{95E19934-FB4C-B941-9DF9-E78DF845BCA9}">
      <dgm:prSet phldrT="[Texto]" custT="1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sz="1400" b="1" dirty="0" err="1" smtClean="0">
              <a:latin typeface="Arial"/>
              <a:cs typeface="Arial"/>
            </a:rPr>
            <a:t>Establecendo</a:t>
          </a:r>
          <a:r>
            <a:rPr lang="es-ES" sz="1400" b="1" dirty="0" smtClean="0">
              <a:latin typeface="Arial"/>
              <a:cs typeface="Arial"/>
            </a:rPr>
            <a:t> un número suficiente de  mediadores/as</a:t>
          </a:r>
          <a:endParaRPr lang="es-ES" sz="1400" b="1" dirty="0">
            <a:latin typeface="Arial"/>
            <a:cs typeface="Arial"/>
          </a:endParaRPr>
        </a:p>
      </dgm:t>
    </dgm:pt>
    <dgm:pt modelId="{F0D4DDDB-B406-354B-98C5-123735CC215D}" type="parTrans" cxnId="{65209250-7D09-5140-B0FC-9CC1D716BBC6}">
      <dgm:prSet/>
      <dgm:spPr/>
      <dgm:t>
        <a:bodyPr/>
        <a:lstStyle/>
        <a:p>
          <a:endParaRPr lang="es-ES"/>
        </a:p>
      </dgm:t>
    </dgm:pt>
    <dgm:pt modelId="{29189940-143C-C64D-BB90-02D568D5E76B}" type="sibTrans" cxnId="{65209250-7D09-5140-B0FC-9CC1D716BBC6}">
      <dgm:prSet/>
      <dgm:spPr/>
      <dgm:t>
        <a:bodyPr/>
        <a:lstStyle/>
        <a:p>
          <a:endParaRPr lang="es-ES"/>
        </a:p>
      </dgm:t>
    </dgm:pt>
    <dgm:pt modelId="{AADFF1E0-DA3C-1742-8F11-58FB19B21183}">
      <dgm:prSet phldrT="[Texto]" custT="1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sz="1400" b="1" dirty="0" err="1" smtClean="0">
              <a:latin typeface="Arial"/>
              <a:cs typeface="Arial"/>
            </a:rPr>
            <a:t>Mensaxes</a:t>
          </a:r>
          <a:r>
            <a:rPr lang="es-ES" sz="1400" b="1" dirty="0" smtClean="0">
              <a:latin typeface="Arial"/>
              <a:cs typeface="Arial"/>
            </a:rPr>
            <a:t> en 1º </a:t>
          </a:r>
          <a:r>
            <a:rPr lang="es-ES" sz="1400" b="1" dirty="0" err="1" smtClean="0">
              <a:latin typeface="Arial"/>
              <a:cs typeface="Arial"/>
            </a:rPr>
            <a:t>persoa</a:t>
          </a:r>
          <a:endParaRPr lang="es-ES" sz="1400" b="1" dirty="0">
            <a:latin typeface="Arial"/>
            <a:cs typeface="Arial"/>
          </a:endParaRPr>
        </a:p>
      </dgm:t>
    </dgm:pt>
    <dgm:pt modelId="{AA4E0623-AF67-D346-803D-66B8C6C5D55F}" type="parTrans" cxnId="{A6C2F1DC-44BE-AE4E-ACF0-DB20CC7AAD35}">
      <dgm:prSet/>
      <dgm:spPr/>
      <dgm:t>
        <a:bodyPr/>
        <a:lstStyle/>
        <a:p>
          <a:endParaRPr lang="es-ES"/>
        </a:p>
      </dgm:t>
    </dgm:pt>
    <dgm:pt modelId="{0B290874-4341-5744-AC32-0AAA48043A98}" type="sibTrans" cxnId="{A6C2F1DC-44BE-AE4E-ACF0-DB20CC7AAD35}">
      <dgm:prSet/>
      <dgm:spPr/>
      <dgm:t>
        <a:bodyPr/>
        <a:lstStyle/>
        <a:p>
          <a:endParaRPr lang="es-ES"/>
        </a:p>
      </dgm:t>
    </dgm:pt>
    <dgm:pt modelId="{B549DD32-DB4A-9540-AE80-DE60FC9FDF88}">
      <dgm:prSet phldrT="[Texto]" custT="1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sz="1400" b="1" dirty="0" smtClean="0">
              <a:latin typeface="Arial"/>
              <a:cs typeface="Arial"/>
            </a:rPr>
            <a:t>Estilo asertivo</a:t>
          </a:r>
          <a:endParaRPr lang="es-ES" sz="1400" b="1" dirty="0">
            <a:latin typeface="Arial"/>
            <a:cs typeface="Arial"/>
          </a:endParaRPr>
        </a:p>
      </dgm:t>
    </dgm:pt>
    <dgm:pt modelId="{1FDEC70D-103C-DB46-9B8C-E7F307DD7076}" type="parTrans" cxnId="{80E8458E-B366-4645-9420-A2CB77725CE7}">
      <dgm:prSet/>
      <dgm:spPr/>
      <dgm:t>
        <a:bodyPr/>
        <a:lstStyle/>
        <a:p>
          <a:endParaRPr lang="es-ES"/>
        </a:p>
      </dgm:t>
    </dgm:pt>
    <dgm:pt modelId="{A2AF43AC-4DFF-5545-BA76-2329AF3A77A3}" type="sibTrans" cxnId="{80E8458E-B366-4645-9420-A2CB77725CE7}">
      <dgm:prSet/>
      <dgm:spPr/>
      <dgm:t>
        <a:bodyPr/>
        <a:lstStyle/>
        <a:p>
          <a:endParaRPr lang="es-ES"/>
        </a:p>
      </dgm:t>
    </dgm:pt>
    <dgm:pt modelId="{F2F8FE4C-18F6-FB41-9BF3-E814E1F748A5}">
      <dgm:prSet phldrT="[Texto]" custT="1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sz="1400" b="1" dirty="0" smtClean="0">
              <a:latin typeface="Arial"/>
              <a:cs typeface="Arial"/>
            </a:rPr>
            <a:t>Mostrar empatía</a:t>
          </a:r>
          <a:endParaRPr lang="es-ES" sz="1400" b="1" dirty="0">
            <a:latin typeface="Arial"/>
            <a:cs typeface="Arial"/>
          </a:endParaRPr>
        </a:p>
      </dgm:t>
    </dgm:pt>
    <dgm:pt modelId="{CB93A46B-E9B0-7440-8046-529C1CE72E6B}" type="parTrans" cxnId="{30DFA888-3AA8-E741-AFC3-5224F7DB0965}">
      <dgm:prSet/>
      <dgm:spPr/>
      <dgm:t>
        <a:bodyPr/>
        <a:lstStyle/>
        <a:p>
          <a:endParaRPr lang="es-ES"/>
        </a:p>
      </dgm:t>
    </dgm:pt>
    <dgm:pt modelId="{FE480DDF-26E5-F545-A0BB-D70ECBCA4839}" type="sibTrans" cxnId="{30DFA888-3AA8-E741-AFC3-5224F7DB0965}">
      <dgm:prSet/>
      <dgm:spPr/>
      <dgm:t>
        <a:bodyPr/>
        <a:lstStyle/>
        <a:p>
          <a:endParaRPr lang="es-ES"/>
        </a:p>
      </dgm:t>
    </dgm:pt>
    <dgm:pt modelId="{BE547646-E085-4D4E-8FE7-09DF6338D236}">
      <dgm:prSet phldrT="[Texto]" custT="1"/>
      <dgm:spPr>
        <a:solidFill>
          <a:srgbClr val="FDEADA">
            <a:alpha val="90000"/>
          </a:srgbClr>
        </a:solidFill>
      </dgm:spPr>
      <dgm:t>
        <a:bodyPr/>
        <a:lstStyle/>
        <a:p>
          <a:endParaRPr lang="es-ES" sz="1400" b="1" dirty="0">
            <a:latin typeface="Arial"/>
            <a:cs typeface="Arial"/>
          </a:endParaRPr>
        </a:p>
      </dgm:t>
    </dgm:pt>
    <dgm:pt modelId="{C00283CD-5C22-C743-BDF8-C78EA7D11C68}" type="parTrans" cxnId="{23E88EAA-D6AC-FC42-9F73-4F07055C5DF0}">
      <dgm:prSet/>
      <dgm:spPr/>
      <dgm:t>
        <a:bodyPr/>
        <a:lstStyle/>
        <a:p>
          <a:endParaRPr lang="es-ES"/>
        </a:p>
      </dgm:t>
    </dgm:pt>
    <dgm:pt modelId="{EF5B978E-7F14-4648-B26A-297B4ECFCCF9}" type="sibTrans" cxnId="{23E88EAA-D6AC-FC42-9F73-4F07055C5DF0}">
      <dgm:prSet/>
      <dgm:spPr/>
      <dgm:t>
        <a:bodyPr/>
        <a:lstStyle/>
        <a:p>
          <a:endParaRPr lang="es-ES"/>
        </a:p>
      </dgm:t>
    </dgm:pt>
    <dgm:pt modelId="{C9563D4C-598C-E941-A91B-465CA5646781}">
      <dgm:prSet phldrT="[Texto]" custT="1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sz="1400" b="1" dirty="0" smtClean="0">
              <a:latin typeface="Arial"/>
              <a:cs typeface="Arial"/>
            </a:rPr>
            <a:t>Teoría sobre o </a:t>
          </a:r>
          <a:r>
            <a:rPr lang="es-ES" sz="1400" b="1" dirty="0" err="1" smtClean="0">
              <a:latin typeface="Arial"/>
              <a:cs typeface="Arial"/>
            </a:rPr>
            <a:t>conflito</a:t>
          </a:r>
          <a:endParaRPr lang="es-ES" sz="1400" b="1" dirty="0">
            <a:latin typeface="Arial"/>
            <a:cs typeface="Arial"/>
          </a:endParaRPr>
        </a:p>
      </dgm:t>
    </dgm:pt>
    <dgm:pt modelId="{53F5C468-85C5-AD43-A25C-65F44D0F1E7D}" type="parTrans" cxnId="{93A6518D-0873-FA44-826C-79F12EDA09AD}">
      <dgm:prSet/>
      <dgm:spPr/>
      <dgm:t>
        <a:bodyPr/>
        <a:lstStyle/>
        <a:p>
          <a:endParaRPr lang="es-ES"/>
        </a:p>
      </dgm:t>
    </dgm:pt>
    <dgm:pt modelId="{FCA7034A-87AF-2140-863B-22FAA844F1F7}" type="sibTrans" cxnId="{93A6518D-0873-FA44-826C-79F12EDA09AD}">
      <dgm:prSet/>
      <dgm:spPr/>
      <dgm:t>
        <a:bodyPr/>
        <a:lstStyle/>
        <a:p>
          <a:endParaRPr lang="es-ES"/>
        </a:p>
      </dgm:t>
    </dgm:pt>
    <dgm:pt modelId="{A1E157AE-31A4-9D44-963E-2EE3617AAD7E}">
      <dgm:prSet phldrT="[Texto]" custT="1"/>
      <dgm:spPr>
        <a:solidFill>
          <a:srgbClr val="FDEADA">
            <a:alpha val="90000"/>
          </a:srgbClr>
        </a:solidFill>
      </dgm:spPr>
      <dgm:t>
        <a:bodyPr/>
        <a:lstStyle/>
        <a:p>
          <a:r>
            <a:rPr lang="es-ES" sz="1400" b="1" dirty="0" smtClean="0">
              <a:latin typeface="Arial"/>
              <a:cs typeface="Arial"/>
            </a:rPr>
            <a:t>Fases do proceso de mediación</a:t>
          </a:r>
          <a:endParaRPr lang="es-ES" sz="1400" b="1" dirty="0">
            <a:latin typeface="Arial"/>
            <a:cs typeface="Arial"/>
          </a:endParaRPr>
        </a:p>
      </dgm:t>
    </dgm:pt>
    <dgm:pt modelId="{7F526A3E-800A-1743-A521-8E790D0C4824}" type="parTrans" cxnId="{3CA29B8A-3214-1D47-90A6-F35C255F3F7B}">
      <dgm:prSet/>
      <dgm:spPr/>
      <dgm:t>
        <a:bodyPr/>
        <a:lstStyle/>
        <a:p>
          <a:endParaRPr lang="es-ES"/>
        </a:p>
      </dgm:t>
    </dgm:pt>
    <dgm:pt modelId="{D9D96F64-7C4A-2349-8606-B49E7B6E06D5}" type="sibTrans" cxnId="{3CA29B8A-3214-1D47-90A6-F35C255F3F7B}">
      <dgm:prSet/>
      <dgm:spPr/>
      <dgm:t>
        <a:bodyPr/>
        <a:lstStyle/>
        <a:p>
          <a:endParaRPr lang="es-ES"/>
        </a:p>
      </dgm:t>
    </dgm:pt>
    <dgm:pt modelId="{DFBDA303-FE09-2848-AFC5-6F561583D7AF}" type="pres">
      <dgm:prSet presAssocID="{DEB0F0C4-A803-3C4B-A01C-2CF4F1D334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DEF1FA-A727-F547-BDC3-B77E837082E8}" type="pres">
      <dgm:prSet presAssocID="{F40D14D8-B290-634F-B73B-152FFFDB5D11}" presName="linNode" presStyleCnt="0"/>
      <dgm:spPr/>
    </dgm:pt>
    <dgm:pt modelId="{35BBA6C4-4C57-6C4C-A534-A3B5C292989D}" type="pres">
      <dgm:prSet presAssocID="{F40D14D8-B290-634F-B73B-152FFFDB5D11}" presName="parentText" presStyleLbl="node1" presStyleIdx="0" presStyleCnt="3" custScaleX="80918" custScaleY="5148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61DA98-1A0C-BC4F-8D9B-F49B2F41FA05}" type="pres">
      <dgm:prSet presAssocID="{F40D14D8-B290-634F-B73B-152FFFDB5D11}" presName="descendantText" presStyleLbl="alignAccFollowNode1" presStyleIdx="0" presStyleCnt="3" custScaleY="55714" custLinFactNeighborX="427" custLinFactNeighborY="8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B7664C-EB6E-7845-AEA5-ABAA1FD11A38}" type="pres">
      <dgm:prSet presAssocID="{DE906672-C133-464A-8A79-F0424A2C0F97}" presName="sp" presStyleCnt="0"/>
      <dgm:spPr/>
    </dgm:pt>
    <dgm:pt modelId="{E9CE3E92-8215-6A44-A6CC-E5278C91569F}" type="pres">
      <dgm:prSet presAssocID="{BCC3DF4A-8496-B24B-B2B6-BF5B8762D6C2}" presName="linNode" presStyleCnt="0"/>
      <dgm:spPr/>
    </dgm:pt>
    <dgm:pt modelId="{8A5B1E72-B1D4-8C4A-8580-69CD66EC39B1}" type="pres">
      <dgm:prSet presAssocID="{BCC3DF4A-8496-B24B-B2B6-BF5B8762D6C2}" presName="parentText" presStyleLbl="node1" presStyleIdx="1" presStyleCnt="3" custScaleX="78665" custScaleY="6864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E58023-3504-E44E-A0E1-F6FF0402EFE7}" type="pres">
      <dgm:prSet presAssocID="{BCC3DF4A-8496-B24B-B2B6-BF5B8762D6C2}" presName="descendantText" presStyleLbl="alignAccFollowNode1" presStyleIdx="1" presStyleCnt="3" custScaleY="72924" custLinFactNeighborX="1707" custLinFactNeighborY="-15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C0A7C8-FF41-294A-AC77-8840794BA7A8}" type="pres">
      <dgm:prSet presAssocID="{AD0820B1-8D00-1242-98E1-0B77CF6E4123}" presName="sp" presStyleCnt="0"/>
      <dgm:spPr/>
    </dgm:pt>
    <dgm:pt modelId="{234D2A39-6B11-0040-AC0A-423A0EEE25C5}" type="pres">
      <dgm:prSet presAssocID="{D6A831BA-038E-F045-8C41-E22D54DC878F}" presName="linNode" presStyleCnt="0"/>
      <dgm:spPr/>
    </dgm:pt>
    <dgm:pt modelId="{7D68DB60-8EDF-1A43-A672-7DD055BC35AC}" type="pres">
      <dgm:prSet presAssocID="{D6A831BA-038E-F045-8C41-E22D54DC878F}" presName="parentText" presStyleLbl="node1" presStyleIdx="2" presStyleCnt="3" custScaleX="7835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46E40E-0C5F-6E4A-875D-B1CB37EB9512}" type="pres">
      <dgm:prSet presAssocID="{D6A831BA-038E-F045-8C41-E22D54DC878F}" presName="descendantText" presStyleLbl="alignAccFollowNode1" presStyleIdx="2" presStyleCnt="3" custScaleX="100584" custScaleY="109899" custLinFactNeighborX="3507" custLinFactNeighborY="-28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B6B9DA-641F-E142-90C1-3CFEBE64B0E8}" srcId="{F40D14D8-B290-634F-B73B-152FFFDB5D11}" destId="{093B162B-AF86-9E4D-89AE-88089BFD5D54}" srcOrd="2" destOrd="0" parTransId="{64752F9C-570D-7B48-8E68-B741E23D4B31}" sibTransId="{405AAB5C-7456-1D44-86B1-C6FF9209A005}"/>
    <dgm:cxn modelId="{06D8F540-31C0-624D-9785-4E80700D799D}" type="presOf" srcId="{B549DD32-DB4A-9540-AE80-DE60FC9FDF88}" destId="{1446E40E-0C5F-6E4A-875D-B1CB37EB9512}" srcOrd="0" destOrd="2" presId="urn:microsoft.com/office/officeart/2005/8/layout/vList5"/>
    <dgm:cxn modelId="{A6C2F1DC-44BE-AE4E-ACF0-DB20CC7AAD35}" srcId="{D6A831BA-038E-F045-8C41-E22D54DC878F}" destId="{AADFF1E0-DA3C-1742-8F11-58FB19B21183}" srcOrd="1" destOrd="0" parTransId="{AA4E0623-AF67-D346-803D-66B8C6C5D55F}" sibTransId="{0B290874-4341-5744-AC32-0AAA48043A98}"/>
    <dgm:cxn modelId="{150D43A9-83F9-0743-B657-46D509BC2A76}" type="presOf" srcId="{D6A831BA-038E-F045-8C41-E22D54DC878F}" destId="{7D68DB60-8EDF-1A43-A672-7DD055BC35AC}" srcOrd="0" destOrd="0" presId="urn:microsoft.com/office/officeart/2005/8/layout/vList5"/>
    <dgm:cxn modelId="{30DFA888-3AA8-E741-AFC3-5224F7DB0965}" srcId="{D6A831BA-038E-F045-8C41-E22D54DC878F}" destId="{F2F8FE4C-18F6-FB41-9BF3-E814E1F748A5}" srcOrd="4" destOrd="0" parTransId="{CB93A46B-E9B0-7440-8046-529C1CE72E6B}" sibTransId="{FE480DDF-26E5-F545-A0BB-D70ECBCA4839}"/>
    <dgm:cxn modelId="{2869529F-32E3-7149-AE5C-216055080411}" type="presOf" srcId="{A1E157AE-31A4-9D44-963E-2EE3617AAD7E}" destId="{1446E40E-0C5F-6E4A-875D-B1CB37EB9512}" srcOrd="0" destOrd="6" presId="urn:microsoft.com/office/officeart/2005/8/layout/vList5"/>
    <dgm:cxn modelId="{CB66E431-B2F0-C146-A039-4E7099D54F0D}" srcId="{F40D14D8-B290-634F-B73B-152FFFDB5D11}" destId="{D088AD37-0910-2349-9C76-3D2C3E6E005F}" srcOrd="1" destOrd="0" parTransId="{86D89B08-AD2F-1C47-AC87-CEBD9AF9C04E}" sibTransId="{275D5AF4-FD1C-714A-B9EA-4F33A08E5C00}"/>
    <dgm:cxn modelId="{903D04C4-C675-3948-9871-3A1A781F9486}" type="presOf" srcId="{E4CF2286-B46E-8E49-8C43-AD82FE3220C0}" destId="{3BE58023-3504-E44E-A0E1-F6FF0402EFE7}" srcOrd="0" destOrd="2" presId="urn:microsoft.com/office/officeart/2005/8/layout/vList5"/>
    <dgm:cxn modelId="{65209250-7D09-5140-B0FC-9CC1D716BBC6}" srcId="{BCC3DF4A-8496-B24B-B2B6-BF5B8762D6C2}" destId="{95E19934-FB4C-B941-9DF9-E78DF845BCA9}" srcOrd="1" destOrd="0" parTransId="{F0D4DDDB-B406-354B-98C5-123735CC215D}" sibTransId="{29189940-143C-C64D-BB90-02D568D5E76B}"/>
    <dgm:cxn modelId="{66D4F37A-2A55-A849-8F52-B6A85F350CD4}" srcId="{F40D14D8-B290-634F-B73B-152FFFDB5D11}" destId="{D20FB233-9561-1E4F-8DA5-235C8DC225BE}" srcOrd="0" destOrd="0" parTransId="{119457FC-B1B5-AF44-A98D-1FBFF8EF4EF1}" sibTransId="{43DB69D9-785C-1340-A4D0-4F2B41BC48D1}"/>
    <dgm:cxn modelId="{7F0592E5-280F-1446-A932-E74AFA5C48E1}" type="presOf" srcId="{F40D14D8-B290-634F-B73B-152FFFDB5D11}" destId="{35BBA6C4-4C57-6C4C-A534-A3B5C292989D}" srcOrd="0" destOrd="0" presId="urn:microsoft.com/office/officeart/2005/8/layout/vList5"/>
    <dgm:cxn modelId="{23E88EAA-D6AC-FC42-9F73-4F07055C5DF0}" srcId="{D6A831BA-038E-F045-8C41-E22D54DC878F}" destId="{BE547646-E085-4D4E-8FE7-09DF6338D236}" srcOrd="7" destOrd="0" parTransId="{C00283CD-5C22-C743-BDF8-C78EA7D11C68}" sibTransId="{EF5B978E-7F14-4648-B26A-297B4ECFCCF9}"/>
    <dgm:cxn modelId="{E1B4421A-562A-6C45-ADAC-973464EDF744}" srcId="{DEB0F0C4-A803-3C4B-A01C-2CF4F1D3349A}" destId="{BCC3DF4A-8496-B24B-B2B6-BF5B8762D6C2}" srcOrd="1" destOrd="0" parTransId="{72FBBA77-0C65-EE4E-90D3-ED0DE96698C4}" sibTransId="{AD0820B1-8D00-1242-98E1-0B77CF6E4123}"/>
    <dgm:cxn modelId="{78E260B5-7185-A14C-A212-5F1AACAB9D62}" srcId="{DEB0F0C4-A803-3C4B-A01C-2CF4F1D3349A}" destId="{F40D14D8-B290-634F-B73B-152FFFDB5D11}" srcOrd="0" destOrd="0" parTransId="{9F099D50-4FFD-5A46-A16E-65A84A0FB21D}" sibTransId="{DE906672-C133-464A-8A79-F0424A2C0F97}"/>
    <dgm:cxn modelId="{D8AD35AF-A683-A641-82B7-B704193AE50A}" type="presOf" srcId="{BCC3DF4A-8496-B24B-B2B6-BF5B8762D6C2}" destId="{8A5B1E72-B1D4-8C4A-8580-69CD66EC39B1}" srcOrd="0" destOrd="0" presId="urn:microsoft.com/office/officeart/2005/8/layout/vList5"/>
    <dgm:cxn modelId="{C2EB4350-101D-254E-8B85-0FFC8A7CA8CA}" type="presOf" srcId="{D20FB233-9561-1E4F-8DA5-235C8DC225BE}" destId="{E361DA98-1A0C-BC4F-8D9B-F49B2F41FA05}" srcOrd="0" destOrd="0" presId="urn:microsoft.com/office/officeart/2005/8/layout/vList5"/>
    <dgm:cxn modelId="{62286098-ACC2-4B47-96B1-CB885A40AE7E}" type="presOf" srcId="{0AE0A856-297C-684C-BEAF-B0ED1D466704}" destId="{3BE58023-3504-E44E-A0E1-F6FF0402EFE7}" srcOrd="0" destOrd="0" presId="urn:microsoft.com/office/officeart/2005/8/layout/vList5"/>
    <dgm:cxn modelId="{6DE63FBD-3E21-E74A-A7E8-93E69E79FC94}" type="presOf" srcId="{DEB0F0C4-A803-3C4B-A01C-2CF4F1D3349A}" destId="{DFBDA303-FE09-2848-AFC5-6F561583D7AF}" srcOrd="0" destOrd="0" presId="urn:microsoft.com/office/officeart/2005/8/layout/vList5"/>
    <dgm:cxn modelId="{90474CE4-3D85-854C-8DBF-9EB329155349}" srcId="{BCC3DF4A-8496-B24B-B2B6-BF5B8762D6C2}" destId="{0AE0A856-297C-684C-BEAF-B0ED1D466704}" srcOrd="0" destOrd="0" parTransId="{D0EDD4A3-820C-9349-9A4F-442664785483}" sibTransId="{83139344-8DE3-514A-96C8-E63EE4249BBB}"/>
    <dgm:cxn modelId="{93A6518D-0873-FA44-826C-79F12EDA09AD}" srcId="{D6A831BA-038E-F045-8C41-E22D54DC878F}" destId="{C9563D4C-598C-E941-A91B-465CA5646781}" srcOrd="5" destOrd="0" parTransId="{53F5C468-85C5-AD43-A25C-65F44D0F1E7D}" sibTransId="{FCA7034A-87AF-2140-863B-22FAA844F1F7}"/>
    <dgm:cxn modelId="{8DEBBBF5-8577-8445-84FD-43140D74490C}" srcId="{BCC3DF4A-8496-B24B-B2B6-BF5B8762D6C2}" destId="{E4CF2286-B46E-8E49-8C43-AD82FE3220C0}" srcOrd="2" destOrd="0" parTransId="{A0041648-F131-1A4F-B4C7-D6047C975851}" sibTransId="{EE7C6D5D-8711-064F-8F49-548AF0F3493C}"/>
    <dgm:cxn modelId="{9487BF97-C46C-D648-98F2-1709531916A7}" type="presOf" srcId="{59BACF7C-FE52-EB41-AE30-062DAE29965B}" destId="{1446E40E-0C5F-6E4A-875D-B1CB37EB9512}" srcOrd="0" destOrd="3" presId="urn:microsoft.com/office/officeart/2005/8/layout/vList5"/>
    <dgm:cxn modelId="{93742E0F-7D76-954D-AA0F-292C616594DC}" type="presOf" srcId="{AADFF1E0-DA3C-1742-8F11-58FB19B21183}" destId="{1446E40E-0C5F-6E4A-875D-B1CB37EB9512}" srcOrd="0" destOrd="1" presId="urn:microsoft.com/office/officeart/2005/8/layout/vList5"/>
    <dgm:cxn modelId="{75DA0339-BFCE-9B4F-80FE-82D8713E6E01}" type="presOf" srcId="{D088AD37-0910-2349-9C76-3D2C3E6E005F}" destId="{E361DA98-1A0C-BC4F-8D9B-F49B2F41FA05}" srcOrd="0" destOrd="1" presId="urn:microsoft.com/office/officeart/2005/8/layout/vList5"/>
    <dgm:cxn modelId="{2BE8830A-BB0A-444A-8072-B29595590683}" type="presOf" srcId="{95E19934-FB4C-B941-9DF9-E78DF845BCA9}" destId="{3BE58023-3504-E44E-A0E1-F6FF0402EFE7}" srcOrd="0" destOrd="1" presId="urn:microsoft.com/office/officeart/2005/8/layout/vList5"/>
    <dgm:cxn modelId="{EAF58E5B-DEF9-E942-94AD-13FF41DE4FE0}" srcId="{D6A831BA-038E-F045-8C41-E22D54DC878F}" destId="{7AB977C5-2AF9-DF40-AD92-B05267F343DF}" srcOrd="0" destOrd="0" parTransId="{E882C41E-A6A7-604C-BAF5-38E561734E67}" sibTransId="{0CFB8701-0185-B942-9491-AFFF6F5A4A34}"/>
    <dgm:cxn modelId="{5D11B0C9-5875-854A-80DF-D98ACE0AC3E1}" type="presOf" srcId="{F2F8FE4C-18F6-FB41-9BF3-E814E1F748A5}" destId="{1446E40E-0C5F-6E4A-875D-B1CB37EB9512}" srcOrd="0" destOrd="4" presId="urn:microsoft.com/office/officeart/2005/8/layout/vList5"/>
    <dgm:cxn modelId="{C0FAC99B-4FDB-C949-8E97-B1B702DF411F}" type="presOf" srcId="{093B162B-AF86-9E4D-89AE-88089BFD5D54}" destId="{E361DA98-1A0C-BC4F-8D9B-F49B2F41FA05}" srcOrd="0" destOrd="2" presId="urn:microsoft.com/office/officeart/2005/8/layout/vList5"/>
    <dgm:cxn modelId="{F531EB4B-EFAC-2B4F-A121-D8D94658647B}" type="presOf" srcId="{C9563D4C-598C-E941-A91B-465CA5646781}" destId="{1446E40E-0C5F-6E4A-875D-B1CB37EB9512}" srcOrd="0" destOrd="5" presId="urn:microsoft.com/office/officeart/2005/8/layout/vList5"/>
    <dgm:cxn modelId="{A1FEBC26-C29C-5346-BB29-E70832A02B27}" srcId="{DEB0F0C4-A803-3C4B-A01C-2CF4F1D3349A}" destId="{D6A831BA-038E-F045-8C41-E22D54DC878F}" srcOrd="2" destOrd="0" parTransId="{CDF4B7FA-1F2F-1842-A304-55A9032E7568}" sibTransId="{72BDBA30-D3E4-2248-871D-BA3F163111BC}"/>
    <dgm:cxn modelId="{A4544BAD-68E8-F844-8F68-12AD02986F53}" type="presOf" srcId="{7AB977C5-2AF9-DF40-AD92-B05267F343DF}" destId="{1446E40E-0C5F-6E4A-875D-B1CB37EB9512}" srcOrd="0" destOrd="0" presId="urn:microsoft.com/office/officeart/2005/8/layout/vList5"/>
    <dgm:cxn modelId="{80E8458E-B366-4645-9420-A2CB77725CE7}" srcId="{D6A831BA-038E-F045-8C41-E22D54DC878F}" destId="{B549DD32-DB4A-9540-AE80-DE60FC9FDF88}" srcOrd="2" destOrd="0" parTransId="{1FDEC70D-103C-DB46-9B8C-E7F307DD7076}" sibTransId="{A2AF43AC-4DFF-5545-BA76-2329AF3A77A3}"/>
    <dgm:cxn modelId="{3E63A5D2-60A1-2F49-9D1F-93786539C5E6}" type="presOf" srcId="{BE547646-E085-4D4E-8FE7-09DF6338D236}" destId="{1446E40E-0C5F-6E4A-875D-B1CB37EB9512}" srcOrd="0" destOrd="7" presId="urn:microsoft.com/office/officeart/2005/8/layout/vList5"/>
    <dgm:cxn modelId="{3CA29B8A-3214-1D47-90A6-F35C255F3F7B}" srcId="{D6A831BA-038E-F045-8C41-E22D54DC878F}" destId="{A1E157AE-31A4-9D44-963E-2EE3617AAD7E}" srcOrd="6" destOrd="0" parTransId="{7F526A3E-800A-1743-A521-8E790D0C4824}" sibTransId="{D9D96F64-7C4A-2349-8606-B49E7B6E06D5}"/>
    <dgm:cxn modelId="{88E9AC43-A830-A944-AAC6-7C0B786A060A}" srcId="{D6A831BA-038E-F045-8C41-E22D54DC878F}" destId="{59BACF7C-FE52-EB41-AE30-062DAE29965B}" srcOrd="3" destOrd="0" parTransId="{C668E0C8-478A-0243-9B98-41FEC08833B2}" sibTransId="{2FCA34F2-EA2A-DA4F-B106-949B4CD12010}"/>
    <dgm:cxn modelId="{A122629C-7ADC-4940-86A4-A50D71D01A38}" type="presParOf" srcId="{DFBDA303-FE09-2848-AFC5-6F561583D7AF}" destId="{B6DEF1FA-A727-F547-BDC3-B77E837082E8}" srcOrd="0" destOrd="0" presId="urn:microsoft.com/office/officeart/2005/8/layout/vList5"/>
    <dgm:cxn modelId="{0CBA1F8E-CCA3-DC4D-A11A-33844B778E0D}" type="presParOf" srcId="{B6DEF1FA-A727-F547-BDC3-B77E837082E8}" destId="{35BBA6C4-4C57-6C4C-A534-A3B5C292989D}" srcOrd="0" destOrd="0" presId="urn:microsoft.com/office/officeart/2005/8/layout/vList5"/>
    <dgm:cxn modelId="{1B13179E-0C0E-174E-B485-CE0AC9910D84}" type="presParOf" srcId="{B6DEF1FA-A727-F547-BDC3-B77E837082E8}" destId="{E361DA98-1A0C-BC4F-8D9B-F49B2F41FA05}" srcOrd="1" destOrd="0" presId="urn:microsoft.com/office/officeart/2005/8/layout/vList5"/>
    <dgm:cxn modelId="{D627369E-3EA3-2647-87DD-361EA67BFF22}" type="presParOf" srcId="{DFBDA303-FE09-2848-AFC5-6F561583D7AF}" destId="{41B7664C-EB6E-7845-AEA5-ABAA1FD11A38}" srcOrd="1" destOrd="0" presId="urn:microsoft.com/office/officeart/2005/8/layout/vList5"/>
    <dgm:cxn modelId="{889C18BB-1E9C-7E4C-AD78-D451AA404BAB}" type="presParOf" srcId="{DFBDA303-FE09-2848-AFC5-6F561583D7AF}" destId="{E9CE3E92-8215-6A44-A6CC-E5278C91569F}" srcOrd="2" destOrd="0" presId="urn:microsoft.com/office/officeart/2005/8/layout/vList5"/>
    <dgm:cxn modelId="{794A5117-B935-8E47-8BCF-17A6D2C166B0}" type="presParOf" srcId="{E9CE3E92-8215-6A44-A6CC-E5278C91569F}" destId="{8A5B1E72-B1D4-8C4A-8580-69CD66EC39B1}" srcOrd="0" destOrd="0" presId="urn:microsoft.com/office/officeart/2005/8/layout/vList5"/>
    <dgm:cxn modelId="{844DB50F-66E1-A14A-9E7B-DCF84D7A9631}" type="presParOf" srcId="{E9CE3E92-8215-6A44-A6CC-E5278C91569F}" destId="{3BE58023-3504-E44E-A0E1-F6FF0402EFE7}" srcOrd="1" destOrd="0" presId="urn:microsoft.com/office/officeart/2005/8/layout/vList5"/>
    <dgm:cxn modelId="{DF209BC2-A9DE-1944-9745-9577349F36B0}" type="presParOf" srcId="{DFBDA303-FE09-2848-AFC5-6F561583D7AF}" destId="{C2C0A7C8-FF41-294A-AC77-8840794BA7A8}" srcOrd="3" destOrd="0" presId="urn:microsoft.com/office/officeart/2005/8/layout/vList5"/>
    <dgm:cxn modelId="{A8D9451A-9E46-D046-93B5-66DEC1D0CBD3}" type="presParOf" srcId="{DFBDA303-FE09-2848-AFC5-6F561583D7AF}" destId="{234D2A39-6B11-0040-AC0A-423A0EEE25C5}" srcOrd="4" destOrd="0" presId="urn:microsoft.com/office/officeart/2005/8/layout/vList5"/>
    <dgm:cxn modelId="{4FF281B8-DAB2-D240-A76A-936484ED0226}" type="presParOf" srcId="{234D2A39-6B11-0040-AC0A-423A0EEE25C5}" destId="{7D68DB60-8EDF-1A43-A672-7DD055BC35AC}" srcOrd="0" destOrd="0" presId="urn:microsoft.com/office/officeart/2005/8/layout/vList5"/>
    <dgm:cxn modelId="{6E9F04CE-C56B-C345-8530-8091AE69E709}" type="presParOf" srcId="{234D2A39-6B11-0040-AC0A-423A0EEE25C5}" destId="{1446E40E-0C5F-6E4A-875D-B1CB37EB95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2D51C-9639-7942-83E6-8DB81BF17F45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E2C192-B1ED-C84A-B941-8E17B646862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Disco </a:t>
          </a:r>
          <a:r>
            <a:rPr lang="es-ES" sz="1600" b="1" dirty="0" err="1" smtClean="0">
              <a:solidFill>
                <a:srgbClr val="000000"/>
              </a:solidFill>
              <a:latin typeface="Times New Roman"/>
              <a:cs typeface="Times New Roman"/>
            </a:rPr>
            <a:t>raiado</a:t>
          </a:r>
          <a:endParaRPr lang="es-ES" sz="16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DBFA7CA-B52A-C24E-A423-661D0C1FA74C}" type="parTrans" cxnId="{3B1BCAB0-4C4E-A441-8505-2F79B4F7DD97}">
      <dgm:prSet/>
      <dgm:spPr/>
      <dgm:t>
        <a:bodyPr/>
        <a:lstStyle/>
        <a:p>
          <a:endParaRPr lang="es-ES"/>
        </a:p>
      </dgm:t>
    </dgm:pt>
    <dgm:pt modelId="{CC320BC6-A68E-0A40-B5D1-9CE4159D78D7}" type="sibTrans" cxnId="{3B1BCAB0-4C4E-A441-8505-2F79B4F7DD97}">
      <dgm:prSet/>
      <dgm:spPr/>
      <dgm:t>
        <a:bodyPr/>
        <a:lstStyle/>
        <a:p>
          <a:endParaRPr lang="es-ES"/>
        </a:p>
      </dgm:t>
    </dgm:pt>
    <dgm:pt modelId="{2A2A942C-D402-A147-8797-A3BE35988F06}">
      <dgm:prSet phldrT="[Texto]" custT="1"/>
      <dgm:spPr>
        <a:solidFill>
          <a:srgbClr val="DBEEF4">
            <a:alpha val="90000"/>
          </a:srgbClr>
        </a:solidFill>
      </dgm:spPr>
      <dgm:t>
        <a:bodyPr/>
        <a:lstStyle/>
        <a:p>
          <a:pPr algn="just"/>
          <a:r>
            <a:rPr lang="es-ES" sz="1400" dirty="0" smtClean="0">
              <a:latin typeface="Times New Roman"/>
              <a:cs typeface="Times New Roman"/>
            </a:rPr>
            <a:t>Repetir a </a:t>
          </a:r>
          <a:r>
            <a:rPr lang="es-ES" sz="1400" dirty="0" err="1" smtClean="0">
              <a:latin typeface="Times New Roman"/>
              <a:cs typeface="Times New Roman"/>
            </a:rPr>
            <a:t>nosa</a:t>
          </a:r>
          <a:r>
            <a:rPr lang="es-ES" sz="1400" dirty="0" smtClean="0">
              <a:latin typeface="Times New Roman"/>
              <a:cs typeface="Times New Roman"/>
            </a:rPr>
            <a:t> </a:t>
          </a:r>
          <a:r>
            <a:rPr lang="es-ES" sz="1400" dirty="0" err="1" smtClean="0">
              <a:latin typeface="Times New Roman"/>
              <a:cs typeface="Times New Roman"/>
            </a:rPr>
            <a:t>mensaxe</a:t>
          </a:r>
          <a:r>
            <a:rPr lang="es-ES" sz="1400" dirty="0" smtClean="0">
              <a:latin typeface="Times New Roman"/>
              <a:cs typeface="Times New Roman"/>
            </a:rPr>
            <a:t> de forma convincente e reiterativa, </a:t>
          </a:r>
          <a:r>
            <a:rPr lang="es-ES" sz="1400" dirty="0" err="1" smtClean="0">
              <a:latin typeface="Times New Roman"/>
              <a:cs typeface="Times New Roman"/>
            </a:rPr>
            <a:t>sen</a:t>
          </a:r>
          <a:r>
            <a:rPr lang="es-ES" sz="1400" dirty="0" smtClean="0">
              <a:latin typeface="Times New Roman"/>
              <a:cs typeface="Times New Roman"/>
            </a:rPr>
            <a:t> manifestar, </a:t>
          </a:r>
          <a:r>
            <a:rPr lang="es-ES" sz="1400" dirty="0" err="1" smtClean="0">
              <a:latin typeface="Times New Roman"/>
              <a:cs typeface="Times New Roman"/>
            </a:rPr>
            <a:t>agresividade</a:t>
          </a:r>
          <a:r>
            <a:rPr lang="es-ES" sz="1400" dirty="0" smtClean="0">
              <a:latin typeface="Times New Roman"/>
              <a:cs typeface="Times New Roman"/>
            </a:rPr>
            <a:t> </a:t>
          </a:r>
          <a:r>
            <a:rPr lang="es-ES" sz="1400" dirty="0" err="1" smtClean="0">
              <a:latin typeface="Times New Roman"/>
              <a:cs typeface="Times New Roman"/>
            </a:rPr>
            <a:t>ou</a:t>
          </a:r>
          <a:r>
            <a:rPr lang="es-ES" sz="1400" dirty="0" smtClean="0">
              <a:latin typeface="Times New Roman"/>
              <a:cs typeface="Times New Roman"/>
            </a:rPr>
            <a:t> violencia</a:t>
          </a:r>
          <a:endParaRPr lang="es-ES" sz="1400" dirty="0">
            <a:latin typeface="Times New Roman"/>
            <a:cs typeface="Times New Roman"/>
          </a:endParaRPr>
        </a:p>
      </dgm:t>
    </dgm:pt>
    <dgm:pt modelId="{3481A582-67CA-D64C-8750-6D0CAC956602}" type="parTrans" cxnId="{07180FC1-6BB0-F24A-A3F2-57F58E87D629}">
      <dgm:prSet/>
      <dgm:spPr/>
      <dgm:t>
        <a:bodyPr/>
        <a:lstStyle/>
        <a:p>
          <a:endParaRPr lang="es-ES"/>
        </a:p>
      </dgm:t>
    </dgm:pt>
    <dgm:pt modelId="{407A97E1-0203-7C43-9B90-C649AE2C52E5}" type="sibTrans" cxnId="{07180FC1-6BB0-F24A-A3F2-57F58E87D629}">
      <dgm:prSet/>
      <dgm:spPr/>
      <dgm:t>
        <a:bodyPr/>
        <a:lstStyle/>
        <a:p>
          <a:endParaRPr lang="es-ES"/>
        </a:p>
      </dgm:t>
    </dgm:pt>
    <dgm:pt modelId="{395C150A-5BA3-DC42-A36F-2F8A78BD1C1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err="1" smtClean="0">
              <a:solidFill>
                <a:srgbClr val="000000"/>
              </a:solidFill>
              <a:latin typeface="Times New Roman"/>
              <a:cs typeface="Times New Roman"/>
            </a:rPr>
            <a:t>Acordo</a:t>
          </a:r>
          <a:r>
            <a:rPr lang="es-ES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 asertivo</a:t>
          </a:r>
          <a:endParaRPr lang="es-ES" sz="16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BFDC919-D9DD-AB49-925D-295072ABCEA5}" type="parTrans" cxnId="{C3C0D971-A831-6B4A-83CC-0222EEFB4450}">
      <dgm:prSet/>
      <dgm:spPr/>
      <dgm:t>
        <a:bodyPr/>
        <a:lstStyle/>
        <a:p>
          <a:endParaRPr lang="es-ES"/>
        </a:p>
      </dgm:t>
    </dgm:pt>
    <dgm:pt modelId="{76D21C2D-EFDC-C044-9158-96C611813058}" type="sibTrans" cxnId="{C3C0D971-A831-6B4A-83CC-0222EEFB4450}">
      <dgm:prSet/>
      <dgm:spPr/>
      <dgm:t>
        <a:bodyPr/>
        <a:lstStyle/>
        <a:p>
          <a:endParaRPr lang="es-ES"/>
        </a:p>
      </dgm:t>
    </dgm:pt>
    <dgm:pt modelId="{64245836-E407-104B-9DD3-FD42BA8326BD}">
      <dgm:prSet phldrT="[Texto]" custT="1"/>
      <dgm:spPr>
        <a:solidFill>
          <a:srgbClr val="DBEEF4">
            <a:alpha val="90000"/>
          </a:srgbClr>
        </a:solidFill>
      </dgm:spPr>
      <dgm:t>
        <a:bodyPr/>
        <a:lstStyle/>
        <a:p>
          <a:pPr algn="just"/>
          <a:r>
            <a:rPr lang="es-ES" sz="1400" dirty="0" err="1" smtClean="0">
              <a:latin typeface="Times New Roman"/>
              <a:cs typeface="Times New Roman"/>
            </a:rPr>
            <a:t>Recoñécese</a:t>
          </a:r>
          <a:r>
            <a:rPr lang="es-ES" sz="1400" dirty="0" smtClean="0">
              <a:latin typeface="Times New Roman"/>
              <a:cs typeface="Times New Roman"/>
            </a:rPr>
            <a:t> </a:t>
          </a:r>
          <a:r>
            <a:rPr lang="es-ES" sz="1400" dirty="0" err="1" smtClean="0">
              <a:latin typeface="Times New Roman"/>
              <a:cs typeface="Times New Roman"/>
            </a:rPr>
            <a:t>unha</a:t>
          </a:r>
          <a:r>
            <a:rPr lang="es-ES" sz="1400" dirty="0" smtClean="0">
              <a:latin typeface="Times New Roman"/>
              <a:cs typeface="Times New Roman"/>
            </a:rPr>
            <a:t> parte de culpa pero non se acepta </a:t>
          </a:r>
          <a:r>
            <a:rPr lang="es-ES" sz="1400" dirty="0" err="1" smtClean="0">
              <a:latin typeface="Times New Roman"/>
              <a:cs typeface="Times New Roman"/>
            </a:rPr>
            <a:t>unha</a:t>
          </a:r>
          <a:r>
            <a:rPr lang="es-ES" sz="1400" dirty="0" smtClean="0">
              <a:latin typeface="Times New Roman"/>
              <a:cs typeface="Times New Roman"/>
            </a:rPr>
            <a:t> </a:t>
          </a:r>
          <a:r>
            <a:rPr lang="es-ES" sz="1400" dirty="0" err="1" smtClean="0">
              <a:latin typeface="Times New Roman"/>
              <a:cs typeface="Times New Roman"/>
            </a:rPr>
            <a:t>xeneralización</a:t>
          </a:r>
          <a:r>
            <a:rPr lang="es-ES" sz="1400" dirty="0" smtClean="0">
              <a:latin typeface="Times New Roman"/>
              <a:cs typeface="Times New Roman"/>
            </a:rPr>
            <a:t> no </a:t>
          </a:r>
          <a:r>
            <a:rPr lang="es-ES" sz="1400" dirty="0" err="1" smtClean="0">
              <a:latin typeface="Times New Roman"/>
              <a:cs typeface="Times New Roman"/>
            </a:rPr>
            <a:t>noso</a:t>
          </a:r>
          <a:r>
            <a:rPr lang="es-ES" sz="1400" dirty="0" smtClean="0">
              <a:latin typeface="Times New Roman"/>
              <a:cs typeface="Times New Roman"/>
            </a:rPr>
            <a:t> </a:t>
          </a:r>
          <a:r>
            <a:rPr lang="es-ES" sz="1400" dirty="0" err="1" smtClean="0">
              <a:latin typeface="Times New Roman"/>
              <a:cs typeface="Times New Roman"/>
            </a:rPr>
            <a:t>comportamento</a:t>
          </a:r>
          <a:endParaRPr lang="es-ES" sz="1400" dirty="0">
            <a:latin typeface="Times New Roman"/>
            <a:cs typeface="Times New Roman"/>
          </a:endParaRPr>
        </a:p>
      </dgm:t>
    </dgm:pt>
    <dgm:pt modelId="{E0EE5BF5-1310-5844-A466-4F4BDB911D35}" type="parTrans" cxnId="{5C57F0B3-A677-0647-A808-40382B592EBE}">
      <dgm:prSet/>
      <dgm:spPr/>
      <dgm:t>
        <a:bodyPr/>
        <a:lstStyle/>
        <a:p>
          <a:endParaRPr lang="es-ES"/>
        </a:p>
      </dgm:t>
    </dgm:pt>
    <dgm:pt modelId="{6542745E-D55E-FB40-9AB6-3C0A7E0E9A10}" type="sibTrans" cxnId="{5C57F0B3-A677-0647-A808-40382B592EBE}">
      <dgm:prSet/>
      <dgm:spPr/>
      <dgm:t>
        <a:bodyPr/>
        <a:lstStyle/>
        <a:p>
          <a:endParaRPr lang="es-ES"/>
        </a:p>
      </dgm:t>
    </dgm:pt>
    <dgm:pt modelId="{F276790D-BA15-F745-887F-F54A7E224BA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Pregunta asertiva</a:t>
          </a:r>
          <a:endParaRPr lang="es-ES" sz="16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5BD1F08-A0F4-C945-8B34-DF80E4E1186A}" type="parTrans" cxnId="{829177E4-AAEF-814A-B2EF-FC72151B7FDF}">
      <dgm:prSet/>
      <dgm:spPr/>
      <dgm:t>
        <a:bodyPr/>
        <a:lstStyle/>
        <a:p>
          <a:endParaRPr lang="es-ES"/>
        </a:p>
      </dgm:t>
    </dgm:pt>
    <dgm:pt modelId="{12864626-C9C6-1142-AD4D-DFFD257CD837}" type="sibTrans" cxnId="{829177E4-AAEF-814A-B2EF-FC72151B7FDF}">
      <dgm:prSet/>
      <dgm:spPr/>
      <dgm:t>
        <a:bodyPr/>
        <a:lstStyle/>
        <a:p>
          <a:endParaRPr lang="es-ES"/>
        </a:p>
      </dgm:t>
    </dgm:pt>
    <dgm:pt modelId="{5466FBDC-0885-4A49-95FA-74B17E4969EC}">
      <dgm:prSet phldrT="[Texto]" custT="1"/>
      <dgm:spPr>
        <a:solidFill>
          <a:srgbClr val="DBEEF4">
            <a:alpha val="90000"/>
          </a:srgbClr>
        </a:solidFill>
      </dgm:spPr>
      <dgm:t>
        <a:bodyPr/>
        <a:lstStyle/>
        <a:p>
          <a:pPr algn="just"/>
          <a:r>
            <a:rPr lang="es-ES" sz="1400" dirty="0" smtClean="0">
              <a:latin typeface="Times New Roman"/>
              <a:cs typeface="Times New Roman"/>
            </a:rPr>
            <a:t>A través das </a:t>
          </a:r>
          <a:r>
            <a:rPr lang="es-ES" sz="1400" dirty="0" err="1" smtClean="0">
              <a:latin typeface="Times New Roman"/>
              <a:cs typeface="Times New Roman"/>
            </a:rPr>
            <a:t>nosas</a:t>
          </a:r>
          <a:r>
            <a:rPr lang="es-ES" sz="1400" dirty="0" smtClean="0">
              <a:latin typeface="Times New Roman"/>
              <a:cs typeface="Times New Roman"/>
            </a:rPr>
            <a:t> preguntas intentaremos </a:t>
          </a:r>
          <a:r>
            <a:rPr lang="es-ES" sz="1400" dirty="0" err="1" smtClean="0">
              <a:latin typeface="Times New Roman"/>
              <a:cs typeface="Times New Roman"/>
            </a:rPr>
            <a:t>obter</a:t>
          </a:r>
          <a:r>
            <a:rPr lang="es-ES" sz="1400" dirty="0" smtClean="0">
              <a:latin typeface="Times New Roman"/>
              <a:cs typeface="Times New Roman"/>
            </a:rPr>
            <a:t> </a:t>
          </a:r>
          <a:r>
            <a:rPr lang="es-ES" sz="1400" dirty="0" err="1" smtClean="0">
              <a:latin typeface="Times New Roman"/>
              <a:cs typeface="Times New Roman"/>
            </a:rPr>
            <a:t>máis</a:t>
          </a:r>
          <a:r>
            <a:rPr lang="es-ES" sz="1400" dirty="0" smtClean="0">
              <a:latin typeface="Times New Roman"/>
              <a:cs typeface="Times New Roman"/>
            </a:rPr>
            <a:t> información sobre as </a:t>
          </a:r>
          <a:r>
            <a:rPr lang="es-ES" sz="1400" dirty="0" err="1" smtClean="0">
              <a:latin typeface="Times New Roman"/>
              <a:cs typeface="Times New Roman"/>
            </a:rPr>
            <a:t>razóns</a:t>
          </a:r>
          <a:r>
            <a:rPr lang="es-ES" sz="1400" dirty="0" smtClean="0">
              <a:latin typeface="Times New Roman"/>
              <a:cs typeface="Times New Roman"/>
            </a:rPr>
            <a:t> do enfado</a:t>
          </a:r>
          <a:r>
            <a:rPr lang="es-ES" sz="1600" dirty="0" smtClean="0">
              <a:latin typeface="Times New Roman"/>
              <a:cs typeface="Times New Roman"/>
            </a:rPr>
            <a:t>.</a:t>
          </a:r>
          <a:endParaRPr lang="es-ES" sz="1600" dirty="0">
            <a:latin typeface="Times New Roman"/>
            <a:cs typeface="Times New Roman"/>
          </a:endParaRPr>
        </a:p>
      </dgm:t>
    </dgm:pt>
    <dgm:pt modelId="{CCDB0FC4-6E54-0643-AF1A-BE6DE1FDAE89}" type="parTrans" cxnId="{DE327533-C59C-8D4D-AFF1-8A3268972E3F}">
      <dgm:prSet/>
      <dgm:spPr/>
      <dgm:t>
        <a:bodyPr/>
        <a:lstStyle/>
        <a:p>
          <a:endParaRPr lang="es-ES"/>
        </a:p>
      </dgm:t>
    </dgm:pt>
    <dgm:pt modelId="{5A1A1DDB-F477-5349-A75C-095717CE8BD6}" type="sibTrans" cxnId="{DE327533-C59C-8D4D-AFF1-8A3268972E3F}">
      <dgm:prSet/>
      <dgm:spPr/>
      <dgm:t>
        <a:bodyPr/>
        <a:lstStyle/>
        <a:p>
          <a:endParaRPr lang="es-ES"/>
        </a:p>
      </dgm:t>
    </dgm:pt>
    <dgm:pt modelId="{8CD8B7EE-2634-D241-93B8-A97740BE1B51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>
              <a:latin typeface="Times New Roman"/>
              <a:cs typeface="Times New Roman"/>
            </a:rPr>
            <a:t>Ironía asertiva</a:t>
          </a:r>
          <a:endParaRPr lang="es-ES" sz="1600" b="1" dirty="0">
            <a:latin typeface="Times New Roman"/>
            <a:cs typeface="Times New Roman"/>
          </a:endParaRPr>
        </a:p>
      </dgm:t>
    </dgm:pt>
    <dgm:pt modelId="{CB5ED730-2404-DE43-850F-A2D9005FB60D}" type="parTrans" cxnId="{3AFA1764-8A54-A744-862D-AC7880E8EC9E}">
      <dgm:prSet/>
      <dgm:spPr/>
      <dgm:t>
        <a:bodyPr/>
        <a:lstStyle/>
        <a:p>
          <a:endParaRPr lang="es-ES"/>
        </a:p>
      </dgm:t>
    </dgm:pt>
    <dgm:pt modelId="{E2B3A356-6DAA-5D4F-8CFC-082B0DE18510}" type="sibTrans" cxnId="{3AFA1764-8A54-A744-862D-AC7880E8EC9E}">
      <dgm:prSet/>
      <dgm:spPr/>
      <dgm:t>
        <a:bodyPr/>
        <a:lstStyle/>
        <a:p>
          <a:endParaRPr lang="es-ES"/>
        </a:p>
      </dgm:t>
    </dgm:pt>
    <dgm:pt modelId="{B59C6A27-3E9B-2148-8A76-79905E323E94}">
      <dgm:prSet phldrT="[Texto]" custT="1"/>
      <dgm:spPr>
        <a:solidFill>
          <a:srgbClr val="DBEEF4">
            <a:alpha val="90000"/>
          </a:srgbClr>
        </a:solidFill>
      </dgm:spPr>
      <dgm:t>
        <a:bodyPr/>
        <a:lstStyle/>
        <a:p>
          <a:r>
            <a:rPr lang="es-ES" sz="1400" dirty="0" smtClean="0">
              <a:latin typeface="Times New Roman"/>
              <a:cs typeface="Times New Roman"/>
            </a:rPr>
            <a:t>Responder positivamente a </a:t>
          </a:r>
          <a:r>
            <a:rPr lang="es-ES" sz="1400" dirty="0" err="1" smtClean="0">
              <a:latin typeface="Times New Roman"/>
              <a:cs typeface="Times New Roman"/>
            </a:rPr>
            <a:t>unha</a:t>
          </a:r>
          <a:r>
            <a:rPr lang="es-ES" sz="1400" dirty="0" smtClean="0">
              <a:latin typeface="Times New Roman"/>
              <a:cs typeface="Times New Roman"/>
            </a:rPr>
            <a:t> crítica hostil</a:t>
          </a:r>
          <a:endParaRPr lang="es-ES" sz="1400" dirty="0">
            <a:latin typeface="Times New Roman"/>
            <a:cs typeface="Times New Roman"/>
          </a:endParaRPr>
        </a:p>
      </dgm:t>
    </dgm:pt>
    <dgm:pt modelId="{6AEA893C-1609-6140-964A-35F491A41691}" type="parTrans" cxnId="{4B8257CF-7FE8-DE4F-B117-5B3D864800B2}">
      <dgm:prSet/>
      <dgm:spPr/>
      <dgm:t>
        <a:bodyPr/>
        <a:lstStyle/>
        <a:p>
          <a:endParaRPr lang="es-ES"/>
        </a:p>
      </dgm:t>
    </dgm:pt>
    <dgm:pt modelId="{2BC17178-63A4-3642-8AC0-BD585C1EA737}" type="sibTrans" cxnId="{4B8257CF-7FE8-DE4F-B117-5B3D864800B2}">
      <dgm:prSet/>
      <dgm:spPr/>
      <dgm:t>
        <a:bodyPr/>
        <a:lstStyle/>
        <a:p>
          <a:endParaRPr lang="es-ES"/>
        </a:p>
      </dgm:t>
    </dgm:pt>
    <dgm:pt modelId="{8A7AEF27-57D7-E746-B621-14DEB2FFF02E}">
      <dgm:prSet phldrT="[Texto]" custT="1"/>
      <dgm:spPr>
        <a:solidFill>
          <a:srgbClr val="DBEEF4">
            <a:alpha val="90000"/>
          </a:srgbClr>
        </a:solidFill>
      </dgm:spPr>
      <dgm:t>
        <a:bodyPr/>
        <a:lstStyle/>
        <a:p>
          <a:pPr algn="l"/>
          <a:endParaRPr lang="es-ES" sz="1600" dirty="0">
            <a:latin typeface="Times New Roman"/>
            <a:cs typeface="Times New Roman"/>
          </a:endParaRPr>
        </a:p>
      </dgm:t>
    </dgm:pt>
    <dgm:pt modelId="{97D65C53-9E8F-E845-A094-3CC6FD226903}" type="parTrans" cxnId="{623D6972-CEA5-4348-A453-5AB870F6DBFE}">
      <dgm:prSet/>
      <dgm:spPr/>
      <dgm:t>
        <a:bodyPr/>
        <a:lstStyle/>
        <a:p>
          <a:endParaRPr lang="es-ES"/>
        </a:p>
      </dgm:t>
    </dgm:pt>
    <dgm:pt modelId="{1FF8C6F7-0EC3-B546-9143-82C1AB23A73F}" type="sibTrans" cxnId="{623D6972-CEA5-4348-A453-5AB870F6DBFE}">
      <dgm:prSet/>
      <dgm:spPr/>
      <dgm:t>
        <a:bodyPr/>
        <a:lstStyle/>
        <a:p>
          <a:endParaRPr lang="es-ES"/>
        </a:p>
      </dgm:t>
    </dgm:pt>
    <dgm:pt modelId="{F34F216A-592A-444A-A6FB-265F3C70200A}">
      <dgm:prSet phldrT="[Texto]" custT="1"/>
      <dgm:spPr>
        <a:solidFill>
          <a:srgbClr val="DBEEF4">
            <a:alpha val="90000"/>
          </a:srgbClr>
        </a:solidFill>
      </dgm:spPr>
      <dgm:t>
        <a:bodyPr/>
        <a:lstStyle/>
        <a:p>
          <a:pPr algn="l"/>
          <a:endParaRPr lang="es-ES" sz="1600" dirty="0">
            <a:latin typeface="Times New Roman"/>
            <a:cs typeface="Times New Roman"/>
          </a:endParaRPr>
        </a:p>
      </dgm:t>
    </dgm:pt>
    <dgm:pt modelId="{4F93A968-C8E5-0743-B81B-BF7455E2F067}" type="parTrans" cxnId="{2CD1C241-EC88-BA45-8FCE-FA3FC79D29CD}">
      <dgm:prSet/>
      <dgm:spPr/>
      <dgm:t>
        <a:bodyPr/>
        <a:lstStyle/>
        <a:p>
          <a:endParaRPr lang="es-ES"/>
        </a:p>
      </dgm:t>
    </dgm:pt>
    <dgm:pt modelId="{7FC15647-2924-1548-B278-3D30C600931D}" type="sibTrans" cxnId="{2CD1C241-EC88-BA45-8FCE-FA3FC79D29CD}">
      <dgm:prSet/>
      <dgm:spPr/>
      <dgm:t>
        <a:bodyPr/>
        <a:lstStyle/>
        <a:p>
          <a:endParaRPr lang="es-ES"/>
        </a:p>
      </dgm:t>
    </dgm:pt>
    <dgm:pt modelId="{D5749BD6-3872-8F46-A65F-29831E483661}" type="pres">
      <dgm:prSet presAssocID="{19C2D51C-9639-7942-83E6-8DB81BF17F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EE82A6-D6A4-2443-A98D-C0EB3CA04491}" type="pres">
      <dgm:prSet presAssocID="{98E2C192-B1ED-C84A-B941-8E17B646862C}" presName="parentLin" presStyleCnt="0"/>
      <dgm:spPr/>
    </dgm:pt>
    <dgm:pt modelId="{C229DA8A-A8C9-BD44-9A9A-01E48FC23C73}" type="pres">
      <dgm:prSet presAssocID="{98E2C192-B1ED-C84A-B941-8E17B646862C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EC2E7B5E-1BBE-DE40-BFA7-3CE37FA237EF}" type="pres">
      <dgm:prSet presAssocID="{98E2C192-B1ED-C84A-B941-8E17B646862C}" presName="parentText" presStyleLbl="node1" presStyleIdx="0" presStyleCnt="4" custLinFactNeighborX="22962" custLinFactNeighborY="-7036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81A81D-EB0E-704F-82EB-9B4FB0664252}" type="pres">
      <dgm:prSet presAssocID="{98E2C192-B1ED-C84A-B941-8E17B646862C}" presName="negativeSpace" presStyleCnt="0"/>
      <dgm:spPr/>
    </dgm:pt>
    <dgm:pt modelId="{34B5C2CF-249C-8947-A98A-4967C2B25526}" type="pres">
      <dgm:prSet presAssocID="{98E2C192-B1ED-C84A-B941-8E17B646862C}" presName="childText" presStyleLbl="conFgAcc1" presStyleIdx="0" presStyleCnt="4" custScaleX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567B8B-76A7-1B4D-93B7-5D04681EDBEC}" type="pres">
      <dgm:prSet presAssocID="{CC320BC6-A68E-0A40-B5D1-9CE4159D78D7}" presName="spaceBetweenRectangles" presStyleCnt="0"/>
      <dgm:spPr/>
    </dgm:pt>
    <dgm:pt modelId="{AF07F77B-972A-C742-85E8-3B8E25C81116}" type="pres">
      <dgm:prSet presAssocID="{395C150A-5BA3-DC42-A36F-2F8A78BD1C1C}" presName="parentLin" presStyleCnt="0"/>
      <dgm:spPr/>
    </dgm:pt>
    <dgm:pt modelId="{64FA2053-9EBA-C54A-930A-DFA58ADE71BE}" type="pres">
      <dgm:prSet presAssocID="{395C150A-5BA3-DC42-A36F-2F8A78BD1C1C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13CBD05E-EEB4-CB41-9F78-5F8E46554D47}" type="pres">
      <dgm:prSet presAssocID="{395C150A-5BA3-DC42-A36F-2F8A78BD1C1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1EC67A-2448-A442-9E9D-E1064ED6F798}" type="pres">
      <dgm:prSet presAssocID="{395C150A-5BA3-DC42-A36F-2F8A78BD1C1C}" presName="negativeSpace" presStyleCnt="0"/>
      <dgm:spPr/>
    </dgm:pt>
    <dgm:pt modelId="{1D657D35-C05C-A84A-B0E5-D51ED902C01D}" type="pres">
      <dgm:prSet presAssocID="{395C150A-5BA3-DC42-A36F-2F8A78BD1C1C}" presName="childText" presStyleLbl="conFgAcc1" presStyleIdx="1" presStyleCnt="4" custScaleY="622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81353B-D9E7-7246-8112-D9A2CF7ECA56}" type="pres">
      <dgm:prSet presAssocID="{76D21C2D-EFDC-C044-9158-96C611813058}" presName="spaceBetweenRectangles" presStyleCnt="0"/>
      <dgm:spPr/>
    </dgm:pt>
    <dgm:pt modelId="{75665F07-291C-CC44-8A96-D15D44DC0729}" type="pres">
      <dgm:prSet presAssocID="{F276790D-BA15-F745-887F-F54A7E224BAC}" presName="parentLin" presStyleCnt="0"/>
      <dgm:spPr/>
    </dgm:pt>
    <dgm:pt modelId="{690F30C0-0B8F-E14D-919B-67711E893AB0}" type="pres">
      <dgm:prSet presAssocID="{F276790D-BA15-F745-887F-F54A7E224BAC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983780A7-07EC-A041-8B6A-F3292A801E04}" type="pres">
      <dgm:prSet presAssocID="{F276790D-BA15-F745-887F-F54A7E224B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2C2A0C-7394-D54D-9BEE-03C217881DA3}" type="pres">
      <dgm:prSet presAssocID="{F276790D-BA15-F745-887F-F54A7E224BAC}" presName="negativeSpace" presStyleCnt="0"/>
      <dgm:spPr/>
    </dgm:pt>
    <dgm:pt modelId="{D53FD174-858E-124B-8ABF-1941710C0659}" type="pres">
      <dgm:prSet presAssocID="{F276790D-BA15-F745-887F-F54A7E224BA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5CC08-5A96-514F-9541-07F0D815185C}" type="pres">
      <dgm:prSet presAssocID="{12864626-C9C6-1142-AD4D-DFFD257CD837}" presName="spaceBetweenRectangles" presStyleCnt="0"/>
      <dgm:spPr/>
    </dgm:pt>
    <dgm:pt modelId="{7A92613F-86C9-0341-AA84-CD9C282DB64D}" type="pres">
      <dgm:prSet presAssocID="{8CD8B7EE-2634-D241-93B8-A97740BE1B51}" presName="parentLin" presStyleCnt="0"/>
      <dgm:spPr/>
    </dgm:pt>
    <dgm:pt modelId="{C8350500-F172-AF46-AF5C-BC3EEAB01674}" type="pres">
      <dgm:prSet presAssocID="{8CD8B7EE-2634-D241-93B8-A97740BE1B51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406BF3AF-38D7-6044-AD33-CC850D36F830}" type="pres">
      <dgm:prSet presAssocID="{8CD8B7EE-2634-D241-93B8-A97740BE1B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36AEE7-189E-C14D-8361-A1056FD96DAA}" type="pres">
      <dgm:prSet presAssocID="{8CD8B7EE-2634-D241-93B8-A97740BE1B51}" presName="negativeSpace" presStyleCnt="0"/>
      <dgm:spPr/>
    </dgm:pt>
    <dgm:pt modelId="{C0894A5A-E2F9-C741-A63C-E48DFFCFAC5F}" type="pres">
      <dgm:prSet presAssocID="{8CD8B7EE-2634-D241-93B8-A97740BE1B51}" presName="childText" presStyleLbl="conFgAcc1" presStyleIdx="3" presStyleCnt="4" custLinFactNeighborY="72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DFFDB7-64A4-E142-92C4-BEC123DF9221}" type="presOf" srcId="{98E2C192-B1ED-C84A-B941-8E17B646862C}" destId="{C229DA8A-A8C9-BD44-9A9A-01E48FC23C73}" srcOrd="0" destOrd="0" presId="urn:microsoft.com/office/officeart/2005/8/layout/list1"/>
    <dgm:cxn modelId="{B253B8F2-BCD5-CD45-A861-92388F2EC4A7}" type="presOf" srcId="{B59C6A27-3E9B-2148-8A76-79905E323E94}" destId="{C0894A5A-E2F9-C741-A63C-E48DFFCFAC5F}" srcOrd="0" destOrd="0" presId="urn:microsoft.com/office/officeart/2005/8/layout/list1"/>
    <dgm:cxn modelId="{829177E4-AAEF-814A-B2EF-FC72151B7FDF}" srcId="{19C2D51C-9639-7942-83E6-8DB81BF17F45}" destId="{F276790D-BA15-F745-887F-F54A7E224BAC}" srcOrd="2" destOrd="0" parTransId="{F5BD1F08-A0F4-C945-8B34-DF80E4E1186A}" sibTransId="{12864626-C9C6-1142-AD4D-DFFD257CD837}"/>
    <dgm:cxn modelId="{623D6972-CEA5-4348-A453-5AB870F6DBFE}" srcId="{395C150A-5BA3-DC42-A36F-2F8A78BD1C1C}" destId="{8A7AEF27-57D7-E746-B621-14DEB2FFF02E}" srcOrd="2" destOrd="0" parTransId="{97D65C53-9E8F-E845-A094-3CC6FD226903}" sibTransId="{1FF8C6F7-0EC3-B546-9143-82C1AB23A73F}"/>
    <dgm:cxn modelId="{9A0999C9-3CCC-D04D-B82E-742A37DBDBA3}" type="presOf" srcId="{19C2D51C-9639-7942-83E6-8DB81BF17F45}" destId="{D5749BD6-3872-8F46-A65F-29831E483661}" srcOrd="0" destOrd="0" presId="urn:microsoft.com/office/officeart/2005/8/layout/list1"/>
    <dgm:cxn modelId="{67A63B85-C14C-4D41-9436-0B5CC65B1C60}" type="presOf" srcId="{8A7AEF27-57D7-E746-B621-14DEB2FFF02E}" destId="{1D657D35-C05C-A84A-B0E5-D51ED902C01D}" srcOrd="0" destOrd="2" presId="urn:microsoft.com/office/officeart/2005/8/layout/list1"/>
    <dgm:cxn modelId="{9F8D21F6-712E-E340-B278-92B5FE23F3E0}" type="presOf" srcId="{F276790D-BA15-F745-887F-F54A7E224BAC}" destId="{983780A7-07EC-A041-8B6A-F3292A801E04}" srcOrd="1" destOrd="0" presId="urn:microsoft.com/office/officeart/2005/8/layout/list1"/>
    <dgm:cxn modelId="{5C57F0B3-A677-0647-A808-40382B592EBE}" srcId="{395C150A-5BA3-DC42-A36F-2F8A78BD1C1C}" destId="{64245836-E407-104B-9DD3-FD42BA8326BD}" srcOrd="0" destOrd="0" parTransId="{E0EE5BF5-1310-5844-A466-4F4BDB911D35}" sibTransId="{6542745E-D55E-FB40-9AB6-3C0A7E0E9A10}"/>
    <dgm:cxn modelId="{0FFF4DAC-0104-9E4F-9C17-618C07EFB1AD}" type="presOf" srcId="{395C150A-5BA3-DC42-A36F-2F8A78BD1C1C}" destId="{64FA2053-9EBA-C54A-930A-DFA58ADE71BE}" srcOrd="0" destOrd="0" presId="urn:microsoft.com/office/officeart/2005/8/layout/list1"/>
    <dgm:cxn modelId="{4B8257CF-7FE8-DE4F-B117-5B3D864800B2}" srcId="{8CD8B7EE-2634-D241-93B8-A97740BE1B51}" destId="{B59C6A27-3E9B-2148-8A76-79905E323E94}" srcOrd="0" destOrd="0" parTransId="{6AEA893C-1609-6140-964A-35F491A41691}" sibTransId="{2BC17178-63A4-3642-8AC0-BD585C1EA737}"/>
    <dgm:cxn modelId="{436C450C-3EA3-984B-915E-D6C85624266F}" type="presOf" srcId="{8CD8B7EE-2634-D241-93B8-A97740BE1B51}" destId="{C8350500-F172-AF46-AF5C-BC3EEAB01674}" srcOrd="0" destOrd="0" presId="urn:microsoft.com/office/officeart/2005/8/layout/list1"/>
    <dgm:cxn modelId="{4A4180D5-81B2-5647-B114-A3FD16D53041}" type="presOf" srcId="{395C150A-5BA3-DC42-A36F-2F8A78BD1C1C}" destId="{13CBD05E-EEB4-CB41-9F78-5F8E46554D47}" srcOrd="1" destOrd="0" presId="urn:microsoft.com/office/officeart/2005/8/layout/list1"/>
    <dgm:cxn modelId="{C3C0D971-A831-6B4A-83CC-0222EEFB4450}" srcId="{19C2D51C-9639-7942-83E6-8DB81BF17F45}" destId="{395C150A-5BA3-DC42-A36F-2F8A78BD1C1C}" srcOrd="1" destOrd="0" parTransId="{1BFDC919-D9DD-AB49-925D-295072ABCEA5}" sibTransId="{76D21C2D-EFDC-C044-9158-96C611813058}"/>
    <dgm:cxn modelId="{07180FC1-6BB0-F24A-A3F2-57F58E87D629}" srcId="{98E2C192-B1ED-C84A-B941-8E17B646862C}" destId="{2A2A942C-D402-A147-8797-A3BE35988F06}" srcOrd="0" destOrd="0" parTransId="{3481A582-67CA-D64C-8750-6D0CAC956602}" sibTransId="{407A97E1-0203-7C43-9B90-C649AE2C52E5}"/>
    <dgm:cxn modelId="{53086B4D-83B1-FC44-9990-B08D8A06C4D2}" type="presOf" srcId="{5466FBDC-0885-4A49-95FA-74B17E4969EC}" destId="{D53FD174-858E-124B-8ABF-1941710C0659}" srcOrd="0" destOrd="0" presId="urn:microsoft.com/office/officeart/2005/8/layout/list1"/>
    <dgm:cxn modelId="{6BF71A2E-F3CD-7649-9B04-35F8944B4645}" type="presOf" srcId="{98E2C192-B1ED-C84A-B941-8E17B646862C}" destId="{EC2E7B5E-1BBE-DE40-BFA7-3CE37FA237EF}" srcOrd="1" destOrd="0" presId="urn:microsoft.com/office/officeart/2005/8/layout/list1"/>
    <dgm:cxn modelId="{5D5A8316-701D-D542-9BB7-20D370E40819}" type="presOf" srcId="{F34F216A-592A-444A-A6FB-265F3C70200A}" destId="{1D657D35-C05C-A84A-B0E5-D51ED902C01D}" srcOrd="0" destOrd="1" presId="urn:microsoft.com/office/officeart/2005/8/layout/list1"/>
    <dgm:cxn modelId="{786F4FD9-813B-3C40-8D26-A53DF3E88EAC}" type="presOf" srcId="{8CD8B7EE-2634-D241-93B8-A97740BE1B51}" destId="{406BF3AF-38D7-6044-AD33-CC850D36F830}" srcOrd="1" destOrd="0" presId="urn:microsoft.com/office/officeart/2005/8/layout/list1"/>
    <dgm:cxn modelId="{2CD1C241-EC88-BA45-8FCE-FA3FC79D29CD}" srcId="{395C150A-5BA3-DC42-A36F-2F8A78BD1C1C}" destId="{F34F216A-592A-444A-A6FB-265F3C70200A}" srcOrd="1" destOrd="0" parTransId="{4F93A968-C8E5-0743-B81B-BF7455E2F067}" sibTransId="{7FC15647-2924-1548-B278-3D30C600931D}"/>
    <dgm:cxn modelId="{3B1BCAB0-4C4E-A441-8505-2F79B4F7DD97}" srcId="{19C2D51C-9639-7942-83E6-8DB81BF17F45}" destId="{98E2C192-B1ED-C84A-B941-8E17B646862C}" srcOrd="0" destOrd="0" parTransId="{DDBFA7CA-B52A-C24E-A423-661D0C1FA74C}" sibTransId="{CC320BC6-A68E-0A40-B5D1-9CE4159D78D7}"/>
    <dgm:cxn modelId="{BB1D738C-3947-CA4E-B872-341BAD7E2A3F}" type="presOf" srcId="{F276790D-BA15-F745-887F-F54A7E224BAC}" destId="{690F30C0-0B8F-E14D-919B-67711E893AB0}" srcOrd="0" destOrd="0" presId="urn:microsoft.com/office/officeart/2005/8/layout/list1"/>
    <dgm:cxn modelId="{C4ECD31F-31EB-D14F-B426-B7FFC1F7A274}" type="presOf" srcId="{64245836-E407-104B-9DD3-FD42BA8326BD}" destId="{1D657D35-C05C-A84A-B0E5-D51ED902C01D}" srcOrd="0" destOrd="0" presId="urn:microsoft.com/office/officeart/2005/8/layout/list1"/>
    <dgm:cxn modelId="{C2047D45-1024-D84F-AA59-BE38B24F046C}" type="presOf" srcId="{2A2A942C-D402-A147-8797-A3BE35988F06}" destId="{34B5C2CF-249C-8947-A98A-4967C2B25526}" srcOrd="0" destOrd="0" presId="urn:microsoft.com/office/officeart/2005/8/layout/list1"/>
    <dgm:cxn modelId="{3AFA1764-8A54-A744-862D-AC7880E8EC9E}" srcId="{19C2D51C-9639-7942-83E6-8DB81BF17F45}" destId="{8CD8B7EE-2634-D241-93B8-A97740BE1B51}" srcOrd="3" destOrd="0" parTransId="{CB5ED730-2404-DE43-850F-A2D9005FB60D}" sibTransId="{E2B3A356-6DAA-5D4F-8CFC-082B0DE18510}"/>
    <dgm:cxn modelId="{DE327533-C59C-8D4D-AFF1-8A3268972E3F}" srcId="{F276790D-BA15-F745-887F-F54A7E224BAC}" destId="{5466FBDC-0885-4A49-95FA-74B17E4969EC}" srcOrd="0" destOrd="0" parTransId="{CCDB0FC4-6E54-0643-AF1A-BE6DE1FDAE89}" sibTransId="{5A1A1DDB-F477-5349-A75C-095717CE8BD6}"/>
    <dgm:cxn modelId="{BE8B9D08-C6EC-6A43-8729-ABB3EAE5DB72}" type="presParOf" srcId="{D5749BD6-3872-8F46-A65F-29831E483661}" destId="{9BEE82A6-D6A4-2443-A98D-C0EB3CA04491}" srcOrd="0" destOrd="0" presId="urn:microsoft.com/office/officeart/2005/8/layout/list1"/>
    <dgm:cxn modelId="{1F40E63A-3811-A142-9564-6E4D408D4712}" type="presParOf" srcId="{9BEE82A6-D6A4-2443-A98D-C0EB3CA04491}" destId="{C229DA8A-A8C9-BD44-9A9A-01E48FC23C73}" srcOrd="0" destOrd="0" presId="urn:microsoft.com/office/officeart/2005/8/layout/list1"/>
    <dgm:cxn modelId="{2DA6843C-0F6B-754A-8E17-52C705705B69}" type="presParOf" srcId="{9BEE82A6-D6A4-2443-A98D-C0EB3CA04491}" destId="{EC2E7B5E-1BBE-DE40-BFA7-3CE37FA237EF}" srcOrd="1" destOrd="0" presId="urn:microsoft.com/office/officeart/2005/8/layout/list1"/>
    <dgm:cxn modelId="{999FDDA7-F686-B248-A3F7-27559523EFFB}" type="presParOf" srcId="{D5749BD6-3872-8F46-A65F-29831E483661}" destId="{A381A81D-EB0E-704F-82EB-9B4FB0664252}" srcOrd="1" destOrd="0" presId="urn:microsoft.com/office/officeart/2005/8/layout/list1"/>
    <dgm:cxn modelId="{CA026703-B7B1-2644-89C6-406BFC0A445E}" type="presParOf" srcId="{D5749BD6-3872-8F46-A65F-29831E483661}" destId="{34B5C2CF-249C-8947-A98A-4967C2B25526}" srcOrd="2" destOrd="0" presId="urn:microsoft.com/office/officeart/2005/8/layout/list1"/>
    <dgm:cxn modelId="{7C793379-DB25-874C-9035-93EDCFE9B321}" type="presParOf" srcId="{D5749BD6-3872-8F46-A65F-29831E483661}" destId="{D9567B8B-76A7-1B4D-93B7-5D04681EDBEC}" srcOrd="3" destOrd="0" presId="urn:microsoft.com/office/officeart/2005/8/layout/list1"/>
    <dgm:cxn modelId="{9C56F206-9357-7B46-908B-096D4B16179D}" type="presParOf" srcId="{D5749BD6-3872-8F46-A65F-29831E483661}" destId="{AF07F77B-972A-C742-85E8-3B8E25C81116}" srcOrd="4" destOrd="0" presId="urn:microsoft.com/office/officeart/2005/8/layout/list1"/>
    <dgm:cxn modelId="{4A6F4E6C-7DB0-234C-872B-68A08DE56A98}" type="presParOf" srcId="{AF07F77B-972A-C742-85E8-3B8E25C81116}" destId="{64FA2053-9EBA-C54A-930A-DFA58ADE71BE}" srcOrd="0" destOrd="0" presId="urn:microsoft.com/office/officeart/2005/8/layout/list1"/>
    <dgm:cxn modelId="{AD9090F5-039C-564E-86B4-19C109C0FDD9}" type="presParOf" srcId="{AF07F77B-972A-C742-85E8-3B8E25C81116}" destId="{13CBD05E-EEB4-CB41-9F78-5F8E46554D47}" srcOrd="1" destOrd="0" presId="urn:microsoft.com/office/officeart/2005/8/layout/list1"/>
    <dgm:cxn modelId="{0A93AAAF-7EBF-3244-8139-603E19854A90}" type="presParOf" srcId="{D5749BD6-3872-8F46-A65F-29831E483661}" destId="{471EC67A-2448-A442-9E9D-E1064ED6F798}" srcOrd="5" destOrd="0" presId="urn:microsoft.com/office/officeart/2005/8/layout/list1"/>
    <dgm:cxn modelId="{F5049EA5-DBE9-994C-B1F5-9455DDA14394}" type="presParOf" srcId="{D5749BD6-3872-8F46-A65F-29831E483661}" destId="{1D657D35-C05C-A84A-B0E5-D51ED902C01D}" srcOrd="6" destOrd="0" presId="urn:microsoft.com/office/officeart/2005/8/layout/list1"/>
    <dgm:cxn modelId="{8462EF9F-2307-1E43-9F4C-57B2C8FA148C}" type="presParOf" srcId="{D5749BD6-3872-8F46-A65F-29831E483661}" destId="{DA81353B-D9E7-7246-8112-D9A2CF7ECA56}" srcOrd="7" destOrd="0" presId="urn:microsoft.com/office/officeart/2005/8/layout/list1"/>
    <dgm:cxn modelId="{4E07AD46-DE6D-CE47-8C4A-34F3C0A47EBD}" type="presParOf" srcId="{D5749BD6-3872-8F46-A65F-29831E483661}" destId="{75665F07-291C-CC44-8A96-D15D44DC0729}" srcOrd="8" destOrd="0" presId="urn:microsoft.com/office/officeart/2005/8/layout/list1"/>
    <dgm:cxn modelId="{6554CBC7-F328-E54C-A261-03AF6A399D90}" type="presParOf" srcId="{75665F07-291C-CC44-8A96-D15D44DC0729}" destId="{690F30C0-0B8F-E14D-919B-67711E893AB0}" srcOrd="0" destOrd="0" presId="urn:microsoft.com/office/officeart/2005/8/layout/list1"/>
    <dgm:cxn modelId="{47971D8B-8C50-774A-9697-F9E300FF73BA}" type="presParOf" srcId="{75665F07-291C-CC44-8A96-D15D44DC0729}" destId="{983780A7-07EC-A041-8B6A-F3292A801E04}" srcOrd="1" destOrd="0" presId="urn:microsoft.com/office/officeart/2005/8/layout/list1"/>
    <dgm:cxn modelId="{7B5F1762-B71B-7F4F-B74A-75EBFB23E05E}" type="presParOf" srcId="{D5749BD6-3872-8F46-A65F-29831E483661}" destId="{812C2A0C-7394-D54D-9BEE-03C217881DA3}" srcOrd="9" destOrd="0" presId="urn:microsoft.com/office/officeart/2005/8/layout/list1"/>
    <dgm:cxn modelId="{AEFD2078-7F41-6B4F-BF44-11649ACC15AF}" type="presParOf" srcId="{D5749BD6-3872-8F46-A65F-29831E483661}" destId="{D53FD174-858E-124B-8ABF-1941710C0659}" srcOrd="10" destOrd="0" presId="urn:microsoft.com/office/officeart/2005/8/layout/list1"/>
    <dgm:cxn modelId="{9A2F7EFE-23FF-5147-9AF7-A7C7FC8F0090}" type="presParOf" srcId="{D5749BD6-3872-8F46-A65F-29831E483661}" destId="{6C05CC08-5A96-514F-9541-07F0D815185C}" srcOrd="11" destOrd="0" presId="urn:microsoft.com/office/officeart/2005/8/layout/list1"/>
    <dgm:cxn modelId="{30BD27E7-A15F-404D-B498-96FDC763BDBF}" type="presParOf" srcId="{D5749BD6-3872-8F46-A65F-29831E483661}" destId="{7A92613F-86C9-0341-AA84-CD9C282DB64D}" srcOrd="12" destOrd="0" presId="urn:microsoft.com/office/officeart/2005/8/layout/list1"/>
    <dgm:cxn modelId="{C615572C-D8CE-964F-AEFF-C06F85722D69}" type="presParOf" srcId="{7A92613F-86C9-0341-AA84-CD9C282DB64D}" destId="{C8350500-F172-AF46-AF5C-BC3EEAB01674}" srcOrd="0" destOrd="0" presId="urn:microsoft.com/office/officeart/2005/8/layout/list1"/>
    <dgm:cxn modelId="{BC2DEE18-C11A-454C-BA00-E744FB2E6151}" type="presParOf" srcId="{7A92613F-86C9-0341-AA84-CD9C282DB64D}" destId="{406BF3AF-38D7-6044-AD33-CC850D36F830}" srcOrd="1" destOrd="0" presId="urn:microsoft.com/office/officeart/2005/8/layout/list1"/>
    <dgm:cxn modelId="{B8CD1EF2-8E1E-F446-8754-72497A09677C}" type="presParOf" srcId="{D5749BD6-3872-8F46-A65F-29831E483661}" destId="{4F36AEE7-189E-C14D-8361-A1056FD96DAA}" srcOrd="13" destOrd="0" presId="urn:microsoft.com/office/officeart/2005/8/layout/list1"/>
    <dgm:cxn modelId="{F020602A-9D0A-2943-88E2-924DF9A2F39F}" type="presParOf" srcId="{D5749BD6-3872-8F46-A65F-29831E483661}" destId="{C0894A5A-E2F9-C741-A63C-E48DFFCFAC5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2D51C-9639-7942-83E6-8DB81BF17F45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E2C192-B1ED-C84A-B941-8E17B646862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err="1" smtClean="0">
              <a:solidFill>
                <a:srgbClr val="000000"/>
              </a:solidFill>
              <a:latin typeface="Times New Roman"/>
              <a:cs typeface="Times New Roman"/>
            </a:rPr>
            <a:t>Desprazamento</a:t>
          </a:r>
          <a:r>
            <a:rPr lang="es-ES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 asertivo</a:t>
          </a:r>
          <a:endParaRPr lang="es-ES" sz="16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DBFA7CA-B52A-C24E-A423-661D0C1FA74C}" type="parTrans" cxnId="{3B1BCAB0-4C4E-A441-8505-2F79B4F7DD97}">
      <dgm:prSet/>
      <dgm:spPr/>
      <dgm:t>
        <a:bodyPr/>
        <a:lstStyle/>
        <a:p>
          <a:endParaRPr lang="es-ES"/>
        </a:p>
      </dgm:t>
    </dgm:pt>
    <dgm:pt modelId="{CC320BC6-A68E-0A40-B5D1-9CE4159D78D7}" type="sibTrans" cxnId="{3B1BCAB0-4C4E-A441-8505-2F79B4F7DD97}">
      <dgm:prSet/>
      <dgm:spPr/>
      <dgm:t>
        <a:bodyPr/>
        <a:lstStyle/>
        <a:p>
          <a:endParaRPr lang="es-ES"/>
        </a:p>
      </dgm:t>
    </dgm:pt>
    <dgm:pt modelId="{2A2A942C-D402-A147-8797-A3BE35988F06}">
      <dgm:prSet phldrT="[Texto]" custT="1"/>
      <dgm:spPr>
        <a:solidFill>
          <a:srgbClr val="DBEEF4">
            <a:alpha val="90000"/>
          </a:srgbClr>
        </a:solidFill>
      </dgm:spPr>
      <dgm:t>
        <a:bodyPr/>
        <a:lstStyle/>
        <a:p>
          <a:pPr algn="just"/>
          <a:r>
            <a:rPr lang="es-ES" sz="1400" dirty="0" smtClean="0">
              <a:latin typeface="Times New Roman"/>
              <a:cs typeface="Times New Roman"/>
            </a:rPr>
            <a:t>Buscar</a:t>
          </a:r>
          <a:r>
            <a:rPr lang="es-ES" sz="1400" baseline="0" dirty="0" smtClean="0">
              <a:latin typeface="Times New Roman"/>
              <a:cs typeface="Times New Roman"/>
            </a:rPr>
            <a:t> tempo para dar a </a:t>
          </a:r>
          <a:r>
            <a:rPr lang="es-ES" sz="1400" baseline="0" dirty="0" err="1" smtClean="0">
              <a:latin typeface="Times New Roman"/>
              <a:cs typeface="Times New Roman"/>
            </a:rPr>
            <a:t>resposta</a:t>
          </a:r>
          <a:r>
            <a:rPr lang="es-ES" sz="1400" baseline="0" dirty="0" smtClean="0">
              <a:latin typeface="Times New Roman"/>
              <a:cs typeface="Times New Roman"/>
            </a:rPr>
            <a:t> e </a:t>
          </a:r>
          <a:r>
            <a:rPr lang="es-ES" sz="1400" baseline="0" dirty="0" err="1" smtClean="0">
              <a:latin typeface="Times New Roman"/>
              <a:cs typeface="Times New Roman"/>
            </a:rPr>
            <a:t>aprazala</a:t>
          </a:r>
          <a:r>
            <a:rPr lang="es-ES" sz="1400" baseline="0" dirty="0" smtClean="0">
              <a:latin typeface="Times New Roman"/>
              <a:cs typeface="Times New Roman"/>
            </a:rPr>
            <a:t> a </a:t>
          </a:r>
          <a:r>
            <a:rPr lang="es-ES" sz="1400" baseline="0" dirty="0" err="1" smtClean="0">
              <a:latin typeface="Times New Roman"/>
              <a:cs typeface="Times New Roman"/>
            </a:rPr>
            <a:t>outro</a:t>
          </a:r>
          <a:r>
            <a:rPr lang="es-ES" sz="1400" baseline="0" dirty="0" smtClean="0">
              <a:latin typeface="Times New Roman"/>
              <a:cs typeface="Times New Roman"/>
            </a:rPr>
            <a:t> momento en que un se </a:t>
          </a:r>
          <a:r>
            <a:rPr lang="es-ES" sz="1400" baseline="0" dirty="0" err="1" smtClean="0">
              <a:latin typeface="Times New Roman"/>
              <a:cs typeface="Times New Roman"/>
            </a:rPr>
            <a:t>sinta</a:t>
          </a:r>
          <a:r>
            <a:rPr lang="es-ES" sz="1400" baseline="0" dirty="0" smtClean="0">
              <a:latin typeface="Times New Roman"/>
              <a:cs typeface="Times New Roman"/>
            </a:rPr>
            <a:t> capaz de responder con </a:t>
          </a:r>
          <a:r>
            <a:rPr lang="es-ES" sz="1400" baseline="0" dirty="0" err="1" smtClean="0">
              <a:latin typeface="Times New Roman"/>
              <a:cs typeface="Times New Roman"/>
            </a:rPr>
            <a:t>maior</a:t>
          </a:r>
          <a:r>
            <a:rPr lang="es-ES" sz="1400" baseline="0" dirty="0" smtClean="0">
              <a:latin typeface="Times New Roman"/>
              <a:cs typeface="Times New Roman"/>
            </a:rPr>
            <a:t> control da situación.</a:t>
          </a:r>
          <a:endParaRPr lang="es-ES" sz="1400" dirty="0">
            <a:latin typeface="Times New Roman"/>
            <a:cs typeface="Times New Roman"/>
          </a:endParaRPr>
        </a:p>
      </dgm:t>
    </dgm:pt>
    <dgm:pt modelId="{3481A582-67CA-D64C-8750-6D0CAC956602}" type="parTrans" cxnId="{07180FC1-6BB0-F24A-A3F2-57F58E87D629}">
      <dgm:prSet/>
      <dgm:spPr/>
      <dgm:t>
        <a:bodyPr/>
        <a:lstStyle/>
        <a:p>
          <a:endParaRPr lang="es-ES"/>
        </a:p>
      </dgm:t>
    </dgm:pt>
    <dgm:pt modelId="{407A97E1-0203-7C43-9B90-C649AE2C52E5}" type="sibTrans" cxnId="{07180FC1-6BB0-F24A-A3F2-57F58E87D629}">
      <dgm:prSet/>
      <dgm:spPr/>
      <dgm:t>
        <a:bodyPr/>
        <a:lstStyle/>
        <a:p>
          <a:endParaRPr lang="es-ES"/>
        </a:p>
      </dgm:t>
    </dgm:pt>
    <dgm:pt modelId="{395C150A-5BA3-DC42-A36F-2F8A78BD1C1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err="1" smtClean="0">
              <a:solidFill>
                <a:srgbClr val="000000"/>
              </a:solidFill>
              <a:latin typeface="Times New Roman"/>
              <a:cs typeface="Times New Roman"/>
            </a:rPr>
            <a:t>Quebrantamento</a:t>
          </a:r>
          <a:r>
            <a:rPr lang="es-ES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 do proceso</a:t>
          </a:r>
          <a:endParaRPr lang="es-ES" sz="16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BFDC919-D9DD-AB49-925D-295072ABCEA5}" type="parTrans" cxnId="{C3C0D971-A831-6B4A-83CC-0222EEFB4450}">
      <dgm:prSet/>
      <dgm:spPr/>
      <dgm:t>
        <a:bodyPr/>
        <a:lstStyle/>
        <a:p>
          <a:endParaRPr lang="es-ES"/>
        </a:p>
      </dgm:t>
    </dgm:pt>
    <dgm:pt modelId="{76D21C2D-EFDC-C044-9158-96C611813058}" type="sibTrans" cxnId="{C3C0D971-A831-6B4A-83CC-0222EEFB4450}">
      <dgm:prSet/>
      <dgm:spPr/>
      <dgm:t>
        <a:bodyPr/>
        <a:lstStyle/>
        <a:p>
          <a:endParaRPr lang="es-ES"/>
        </a:p>
      </dgm:t>
    </dgm:pt>
    <dgm:pt modelId="{64245836-E407-104B-9DD3-FD42BA8326BD}">
      <dgm:prSet phldrT="[Texto]" custT="1"/>
      <dgm:spPr>
        <a:solidFill>
          <a:srgbClr val="DBEEF4">
            <a:alpha val="90000"/>
          </a:srgbClr>
        </a:solidFill>
      </dgm:spPr>
      <dgm:t>
        <a:bodyPr/>
        <a:lstStyle/>
        <a:p>
          <a:pPr algn="just"/>
          <a:r>
            <a:rPr lang="es-ES" sz="1400" dirty="0" smtClean="0">
              <a:latin typeface="Times New Roman"/>
              <a:cs typeface="Times New Roman"/>
            </a:rPr>
            <a:t>Responder á crítica que intenta provocarnos </a:t>
          </a:r>
          <a:r>
            <a:rPr lang="es-ES" sz="1400" dirty="0" err="1" smtClean="0">
              <a:latin typeface="Times New Roman"/>
              <a:cs typeface="Times New Roman"/>
            </a:rPr>
            <a:t>cunha</a:t>
          </a:r>
          <a:r>
            <a:rPr lang="es-ES" sz="1400" dirty="0" smtClean="0">
              <a:latin typeface="Times New Roman"/>
              <a:cs typeface="Times New Roman"/>
            </a:rPr>
            <a:t> </a:t>
          </a:r>
          <a:r>
            <a:rPr lang="es-ES" sz="1400" dirty="0" err="1" smtClean="0">
              <a:latin typeface="Times New Roman"/>
              <a:cs typeface="Times New Roman"/>
            </a:rPr>
            <a:t>sóa</a:t>
          </a:r>
          <a:r>
            <a:rPr lang="es-ES" sz="1400" dirty="0" smtClean="0">
              <a:latin typeface="Times New Roman"/>
              <a:cs typeface="Times New Roman"/>
            </a:rPr>
            <a:t> palabra</a:t>
          </a:r>
          <a:endParaRPr lang="es-ES" sz="1400" dirty="0">
            <a:latin typeface="Times New Roman"/>
            <a:cs typeface="Times New Roman"/>
          </a:endParaRPr>
        </a:p>
      </dgm:t>
    </dgm:pt>
    <dgm:pt modelId="{E0EE5BF5-1310-5844-A466-4F4BDB911D35}" type="parTrans" cxnId="{5C57F0B3-A677-0647-A808-40382B592EBE}">
      <dgm:prSet/>
      <dgm:spPr/>
      <dgm:t>
        <a:bodyPr/>
        <a:lstStyle/>
        <a:p>
          <a:endParaRPr lang="es-ES"/>
        </a:p>
      </dgm:t>
    </dgm:pt>
    <dgm:pt modelId="{6542745E-D55E-FB40-9AB6-3C0A7E0E9A10}" type="sibTrans" cxnId="{5C57F0B3-A677-0647-A808-40382B592EBE}">
      <dgm:prSet/>
      <dgm:spPr/>
      <dgm:t>
        <a:bodyPr/>
        <a:lstStyle/>
        <a:p>
          <a:endParaRPr lang="es-ES"/>
        </a:p>
      </dgm:t>
    </dgm:pt>
    <dgm:pt modelId="{F276790D-BA15-F745-887F-F54A7E224BA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>
              <a:solidFill>
                <a:srgbClr val="000000"/>
              </a:solidFill>
              <a:latin typeface="Times New Roman"/>
              <a:cs typeface="Times New Roman"/>
            </a:rPr>
            <a:t>Pregunta asertiva</a:t>
          </a:r>
          <a:endParaRPr lang="es-ES" sz="16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5BD1F08-A0F4-C945-8B34-DF80E4E1186A}" type="parTrans" cxnId="{829177E4-AAEF-814A-B2EF-FC72151B7FDF}">
      <dgm:prSet/>
      <dgm:spPr/>
      <dgm:t>
        <a:bodyPr/>
        <a:lstStyle/>
        <a:p>
          <a:endParaRPr lang="es-ES"/>
        </a:p>
      </dgm:t>
    </dgm:pt>
    <dgm:pt modelId="{12864626-C9C6-1142-AD4D-DFFD257CD837}" type="sibTrans" cxnId="{829177E4-AAEF-814A-B2EF-FC72151B7FDF}">
      <dgm:prSet/>
      <dgm:spPr/>
      <dgm:t>
        <a:bodyPr/>
        <a:lstStyle/>
        <a:p>
          <a:endParaRPr lang="es-ES"/>
        </a:p>
      </dgm:t>
    </dgm:pt>
    <dgm:pt modelId="{8A7AEF27-57D7-E746-B621-14DEB2FFF02E}">
      <dgm:prSet phldrT="[Texto]" custT="1"/>
      <dgm:spPr>
        <a:solidFill>
          <a:srgbClr val="DBEEF4">
            <a:alpha val="90000"/>
          </a:srgbClr>
        </a:solidFill>
      </dgm:spPr>
      <dgm:t>
        <a:bodyPr/>
        <a:lstStyle/>
        <a:p>
          <a:pPr algn="l"/>
          <a:endParaRPr lang="es-ES" sz="1600" dirty="0">
            <a:latin typeface="Times New Roman"/>
            <a:cs typeface="Times New Roman"/>
          </a:endParaRPr>
        </a:p>
      </dgm:t>
    </dgm:pt>
    <dgm:pt modelId="{97D65C53-9E8F-E845-A094-3CC6FD226903}" type="parTrans" cxnId="{623D6972-CEA5-4348-A453-5AB870F6DBFE}">
      <dgm:prSet/>
      <dgm:spPr/>
      <dgm:t>
        <a:bodyPr/>
        <a:lstStyle/>
        <a:p>
          <a:endParaRPr lang="es-ES"/>
        </a:p>
      </dgm:t>
    </dgm:pt>
    <dgm:pt modelId="{1FF8C6F7-0EC3-B546-9143-82C1AB23A73F}" type="sibTrans" cxnId="{623D6972-CEA5-4348-A453-5AB870F6DBFE}">
      <dgm:prSet/>
      <dgm:spPr/>
      <dgm:t>
        <a:bodyPr/>
        <a:lstStyle/>
        <a:p>
          <a:endParaRPr lang="es-ES"/>
        </a:p>
      </dgm:t>
    </dgm:pt>
    <dgm:pt modelId="{F34F216A-592A-444A-A6FB-265F3C70200A}">
      <dgm:prSet phldrT="[Texto]" custT="1"/>
      <dgm:spPr>
        <a:solidFill>
          <a:srgbClr val="DBEEF4">
            <a:alpha val="90000"/>
          </a:srgbClr>
        </a:solidFill>
      </dgm:spPr>
      <dgm:t>
        <a:bodyPr/>
        <a:lstStyle/>
        <a:p>
          <a:pPr algn="l"/>
          <a:endParaRPr lang="es-ES" sz="1600" dirty="0">
            <a:latin typeface="Times New Roman"/>
            <a:cs typeface="Times New Roman"/>
          </a:endParaRPr>
        </a:p>
      </dgm:t>
    </dgm:pt>
    <dgm:pt modelId="{4F93A968-C8E5-0743-B81B-BF7455E2F067}" type="parTrans" cxnId="{2CD1C241-EC88-BA45-8FCE-FA3FC79D29CD}">
      <dgm:prSet/>
      <dgm:spPr/>
      <dgm:t>
        <a:bodyPr/>
        <a:lstStyle/>
        <a:p>
          <a:endParaRPr lang="es-ES"/>
        </a:p>
      </dgm:t>
    </dgm:pt>
    <dgm:pt modelId="{7FC15647-2924-1548-B278-3D30C600931D}" type="sibTrans" cxnId="{2CD1C241-EC88-BA45-8FCE-FA3FC79D29CD}">
      <dgm:prSet/>
      <dgm:spPr/>
      <dgm:t>
        <a:bodyPr/>
        <a:lstStyle/>
        <a:p>
          <a:endParaRPr lang="es-ES"/>
        </a:p>
      </dgm:t>
    </dgm:pt>
    <dgm:pt modelId="{652BAAB6-12C3-A44C-832F-705F4E080C7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DBEEF4"/>
        </a:solidFill>
      </dgm:spPr>
      <dgm:t>
        <a:bodyPr/>
        <a:lstStyle/>
        <a:p>
          <a:endParaRPr lang="es-ES" sz="16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8CCA6D-397E-3E42-A22A-2C45CE1ABDDB}" type="parTrans" cxnId="{AB015A3E-ACAC-514B-93FA-598BFE5C24C2}">
      <dgm:prSet/>
      <dgm:spPr/>
      <dgm:t>
        <a:bodyPr/>
        <a:lstStyle/>
        <a:p>
          <a:endParaRPr lang="es-ES"/>
        </a:p>
      </dgm:t>
    </dgm:pt>
    <dgm:pt modelId="{28AFE777-8B78-4749-A6F9-961E702476D4}" type="sibTrans" cxnId="{AB015A3E-ACAC-514B-93FA-598BFE5C24C2}">
      <dgm:prSet/>
      <dgm:spPr/>
      <dgm:t>
        <a:bodyPr/>
        <a:lstStyle/>
        <a:p>
          <a:endParaRPr lang="es-ES"/>
        </a:p>
      </dgm:t>
    </dgm:pt>
    <dgm:pt modelId="{D5749BD6-3872-8F46-A65F-29831E483661}" type="pres">
      <dgm:prSet presAssocID="{19C2D51C-9639-7942-83E6-8DB81BF17F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EE82A6-D6A4-2443-A98D-C0EB3CA04491}" type="pres">
      <dgm:prSet presAssocID="{98E2C192-B1ED-C84A-B941-8E17B646862C}" presName="parentLin" presStyleCnt="0"/>
      <dgm:spPr/>
    </dgm:pt>
    <dgm:pt modelId="{C229DA8A-A8C9-BD44-9A9A-01E48FC23C73}" type="pres">
      <dgm:prSet presAssocID="{98E2C192-B1ED-C84A-B941-8E17B646862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C2E7B5E-1BBE-DE40-BFA7-3CE37FA237EF}" type="pres">
      <dgm:prSet presAssocID="{98E2C192-B1ED-C84A-B941-8E17B646862C}" presName="parentText" presStyleLbl="node1" presStyleIdx="0" presStyleCnt="3" custLinFactNeighborX="22962" custLinFactNeighborY="-7036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81A81D-EB0E-704F-82EB-9B4FB0664252}" type="pres">
      <dgm:prSet presAssocID="{98E2C192-B1ED-C84A-B941-8E17B646862C}" presName="negativeSpace" presStyleCnt="0"/>
      <dgm:spPr/>
    </dgm:pt>
    <dgm:pt modelId="{34B5C2CF-249C-8947-A98A-4967C2B25526}" type="pres">
      <dgm:prSet presAssocID="{98E2C192-B1ED-C84A-B941-8E17B646862C}" presName="childText" presStyleLbl="conFgAcc1" presStyleIdx="0" presStyleCnt="3" custScaleX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567B8B-76A7-1B4D-93B7-5D04681EDBEC}" type="pres">
      <dgm:prSet presAssocID="{CC320BC6-A68E-0A40-B5D1-9CE4159D78D7}" presName="spaceBetweenRectangles" presStyleCnt="0"/>
      <dgm:spPr/>
    </dgm:pt>
    <dgm:pt modelId="{AF07F77B-972A-C742-85E8-3B8E25C81116}" type="pres">
      <dgm:prSet presAssocID="{395C150A-5BA3-DC42-A36F-2F8A78BD1C1C}" presName="parentLin" presStyleCnt="0"/>
      <dgm:spPr/>
    </dgm:pt>
    <dgm:pt modelId="{64FA2053-9EBA-C54A-930A-DFA58ADE71BE}" type="pres">
      <dgm:prSet presAssocID="{395C150A-5BA3-DC42-A36F-2F8A78BD1C1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3CBD05E-EEB4-CB41-9F78-5F8E46554D47}" type="pres">
      <dgm:prSet presAssocID="{395C150A-5BA3-DC42-A36F-2F8A78BD1C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1EC67A-2448-A442-9E9D-E1064ED6F798}" type="pres">
      <dgm:prSet presAssocID="{395C150A-5BA3-DC42-A36F-2F8A78BD1C1C}" presName="negativeSpace" presStyleCnt="0"/>
      <dgm:spPr/>
    </dgm:pt>
    <dgm:pt modelId="{1D657D35-C05C-A84A-B0E5-D51ED902C01D}" type="pres">
      <dgm:prSet presAssocID="{395C150A-5BA3-DC42-A36F-2F8A78BD1C1C}" presName="childText" presStyleLbl="conFgAcc1" presStyleIdx="1" presStyleCnt="3" custScaleY="622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81353B-D9E7-7246-8112-D9A2CF7ECA56}" type="pres">
      <dgm:prSet presAssocID="{76D21C2D-EFDC-C044-9158-96C611813058}" presName="spaceBetweenRectangles" presStyleCnt="0"/>
      <dgm:spPr/>
    </dgm:pt>
    <dgm:pt modelId="{75665F07-291C-CC44-8A96-D15D44DC0729}" type="pres">
      <dgm:prSet presAssocID="{F276790D-BA15-F745-887F-F54A7E224BAC}" presName="parentLin" presStyleCnt="0"/>
      <dgm:spPr/>
    </dgm:pt>
    <dgm:pt modelId="{690F30C0-0B8F-E14D-919B-67711E893AB0}" type="pres">
      <dgm:prSet presAssocID="{F276790D-BA15-F745-887F-F54A7E224BA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983780A7-07EC-A041-8B6A-F3292A801E04}" type="pres">
      <dgm:prSet presAssocID="{F276790D-BA15-F745-887F-F54A7E224BA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2C2A0C-7394-D54D-9BEE-03C217881DA3}" type="pres">
      <dgm:prSet presAssocID="{F276790D-BA15-F745-887F-F54A7E224BAC}" presName="negativeSpace" presStyleCnt="0"/>
      <dgm:spPr/>
    </dgm:pt>
    <dgm:pt modelId="{D53FD174-858E-124B-8ABF-1941710C0659}" type="pres">
      <dgm:prSet presAssocID="{F276790D-BA15-F745-887F-F54A7E224BA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C413D0-B0A7-7C44-BCC3-7E4B0BD1FA5A}" type="presOf" srcId="{395C150A-5BA3-DC42-A36F-2F8A78BD1C1C}" destId="{13CBD05E-EEB4-CB41-9F78-5F8E46554D47}" srcOrd="1" destOrd="0" presId="urn:microsoft.com/office/officeart/2005/8/layout/list1"/>
    <dgm:cxn modelId="{5C57F0B3-A677-0647-A808-40382B592EBE}" srcId="{395C150A-5BA3-DC42-A36F-2F8A78BD1C1C}" destId="{64245836-E407-104B-9DD3-FD42BA8326BD}" srcOrd="0" destOrd="0" parTransId="{E0EE5BF5-1310-5844-A466-4F4BDB911D35}" sibTransId="{6542745E-D55E-FB40-9AB6-3C0A7E0E9A10}"/>
    <dgm:cxn modelId="{C838768C-525D-424C-ABC6-24716F45E697}" type="presOf" srcId="{2A2A942C-D402-A147-8797-A3BE35988F06}" destId="{34B5C2CF-249C-8947-A98A-4967C2B25526}" srcOrd="0" destOrd="0" presId="urn:microsoft.com/office/officeart/2005/8/layout/list1"/>
    <dgm:cxn modelId="{AB015A3E-ACAC-514B-93FA-598BFE5C24C2}" srcId="{F276790D-BA15-F745-887F-F54A7E224BAC}" destId="{652BAAB6-12C3-A44C-832F-705F4E080C7C}" srcOrd="0" destOrd="0" parTransId="{EC8CCA6D-397E-3E42-A22A-2C45CE1ABDDB}" sibTransId="{28AFE777-8B78-4749-A6F9-961E702476D4}"/>
    <dgm:cxn modelId="{2CD1C241-EC88-BA45-8FCE-FA3FC79D29CD}" srcId="{395C150A-5BA3-DC42-A36F-2F8A78BD1C1C}" destId="{F34F216A-592A-444A-A6FB-265F3C70200A}" srcOrd="1" destOrd="0" parTransId="{4F93A968-C8E5-0743-B81B-BF7455E2F067}" sibTransId="{7FC15647-2924-1548-B278-3D30C600931D}"/>
    <dgm:cxn modelId="{07180FC1-6BB0-F24A-A3F2-57F58E87D629}" srcId="{98E2C192-B1ED-C84A-B941-8E17B646862C}" destId="{2A2A942C-D402-A147-8797-A3BE35988F06}" srcOrd="0" destOrd="0" parTransId="{3481A582-67CA-D64C-8750-6D0CAC956602}" sibTransId="{407A97E1-0203-7C43-9B90-C649AE2C52E5}"/>
    <dgm:cxn modelId="{C3C0D971-A831-6B4A-83CC-0222EEFB4450}" srcId="{19C2D51C-9639-7942-83E6-8DB81BF17F45}" destId="{395C150A-5BA3-DC42-A36F-2F8A78BD1C1C}" srcOrd="1" destOrd="0" parTransId="{1BFDC919-D9DD-AB49-925D-295072ABCEA5}" sibTransId="{76D21C2D-EFDC-C044-9158-96C611813058}"/>
    <dgm:cxn modelId="{43637EAA-BD66-9F49-9EEB-88E67B1FAAE8}" type="presOf" srcId="{652BAAB6-12C3-A44C-832F-705F4E080C7C}" destId="{D53FD174-858E-124B-8ABF-1941710C0659}" srcOrd="0" destOrd="0" presId="urn:microsoft.com/office/officeart/2005/8/layout/list1"/>
    <dgm:cxn modelId="{2B0F3504-BE05-094F-83E9-3DA3DDD5918F}" type="presOf" srcId="{8A7AEF27-57D7-E746-B621-14DEB2FFF02E}" destId="{1D657D35-C05C-A84A-B0E5-D51ED902C01D}" srcOrd="0" destOrd="2" presId="urn:microsoft.com/office/officeart/2005/8/layout/list1"/>
    <dgm:cxn modelId="{829177E4-AAEF-814A-B2EF-FC72151B7FDF}" srcId="{19C2D51C-9639-7942-83E6-8DB81BF17F45}" destId="{F276790D-BA15-F745-887F-F54A7E224BAC}" srcOrd="2" destOrd="0" parTransId="{F5BD1F08-A0F4-C945-8B34-DF80E4E1186A}" sibTransId="{12864626-C9C6-1142-AD4D-DFFD257CD837}"/>
    <dgm:cxn modelId="{00E22E35-1E59-0541-8196-EC7415DCB48C}" type="presOf" srcId="{F34F216A-592A-444A-A6FB-265F3C70200A}" destId="{1D657D35-C05C-A84A-B0E5-D51ED902C01D}" srcOrd="0" destOrd="1" presId="urn:microsoft.com/office/officeart/2005/8/layout/list1"/>
    <dgm:cxn modelId="{623D6972-CEA5-4348-A453-5AB870F6DBFE}" srcId="{395C150A-5BA3-DC42-A36F-2F8A78BD1C1C}" destId="{8A7AEF27-57D7-E746-B621-14DEB2FFF02E}" srcOrd="2" destOrd="0" parTransId="{97D65C53-9E8F-E845-A094-3CC6FD226903}" sibTransId="{1FF8C6F7-0EC3-B546-9143-82C1AB23A73F}"/>
    <dgm:cxn modelId="{7433D792-E93E-CD41-8DF9-5D015B18BF95}" type="presOf" srcId="{19C2D51C-9639-7942-83E6-8DB81BF17F45}" destId="{D5749BD6-3872-8F46-A65F-29831E483661}" srcOrd="0" destOrd="0" presId="urn:microsoft.com/office/officeart/2005/8/layout/list1"/>
    <dgm:cxn modelId="{C70B80CB-6AFA-7D44-9E09-DA05845AF36E}" type="presOf" srcId="{98E2C192-B1ED-C84A-B941-8E17B646862C}" destId="{EC2E7B5E-1BBE-DE40-BFA7-3CE37FA237EF}" srcOrd="1" destOrd="0" presId="urn:microsoft.com/office/officeart/2005/8/layout/list1"/>
    <dgm:cxn modelId="{3B1BCAB0-4C4E-A441-8505-2F79B4F7DD97}" srcId="{19C2D51C-9639-7942-83E6-8DB81BF17F45}" destId="{98E2C192-B1ED-C84A-B941-8E17B646862C}" srcOrd="0" destOrd="0" parTransId="{DDBFA7CA-B52A-C24E-A423-661D0C1FA74C}" sibTransId="{CC320BC6-A68E-0A40-B5D1-9CE4159D78D7}"/>
    <dgm:cxn modelId="{6F1B509A-3795-9642-84B5-F4594AA5B298}" type="presOf" srcId="{98E2C192-B1ED-C84A-B941-8E17B646862C}" destId="{C229DA8A-A8C9-BD44-9A9A-01E48FC23C73}" srcOrd="0" destOrd="0" presId="urn:microsoft.com/office/officeart/2005/8/layout/list1"/>
    <dgm:cxn modelId="{6CCD282D-E25E-5E4B-8C0F-D7184D26F0BD}" type="presOf" srcId="{F276790D-BA15-F745-887F-F54A7E224BAC}" destId="{983780A7-07EC-A041-8B6A-F3292A801E04}" srcOrd="1" destOrd="0" presId="urn:microsoft.com/office/officeart/2005/8/layout/list1"/>
    <dgm:cxn modelId="{F0CA1D43-38AE-884A-A5A8-2E7C32819C75}" type="presOf" srcId="{64245836-E407-104B-9DD3-FD42BA8326BD}" destId="{1D657D35-C05C-A84A-B0E5-D51ED902C01D}" srcOrd="0" destOrd="0" presId="urn:microsoft.com/office/officeart/2005/8/layout/list1"/>
    <dgm:cxn modelId="{42931947-A750-CC41-9CDD-902D9CE79375}" type="presOf" srcId="{F276790D-BA15-F745-887F-F54A7E224BAC}" destId="{690F30C0-0B8F-E14D-919B-67711E893AB0}" srcOrd="0" destOrd="0" presId="urn:microsoft.com/office/officeart/2005/8/layout/list1"/>
    <dgm:cxn modelId="{DEF36619-4ADF-3945-9279-6083B4C6E3B3}" type="presOf" srcId="{395C150A-5BA3-DC42-A36F-2F8A78BD1C1C}" destId="{64FA2053-9EBA-C54A-930A-DFA58ADE71BE}" srcOrd="0" destOrd="0" presId="urn:microsoft.com/office/officeart/2005/8/layout/list1"/>
    <dgm:cxn modelId="{513E4759-E510-584B-9D71-18258D006C9E}" type="presParOf" srcId="{D5749BD6-3872-8F46-A65F-29831E483661}" destId="{9BEE82A6-D6A4-2443-A98D-C0EB3CA04491}" srcOrd="0" destOrd="0" presId="urn:microsoft.com/office/officeart/2005/8/layout/list1"/>
    <dgm:cxn modelId="{A6AEFCB8-9E94-2A4D-97C0-82A4CAF61C9B}" type="presParOf" srcId="{9BEE82A6-D6A4-2443-A98D-C0EB3CA04491}" destId="{C229DA8A-A8C9-BD44-9A9A-01E48FC23C73}" srcOrd="0" destOrd="0" presId="urn:microsoft.com/office/officeart/2005/8/layout/list1"/>
    <dgm:cxn modelId="{877C8505-7FB5-4245-ABCA-2E72F4F02F12}" type="presParOf" srcId="{9BEE82A6-D6A4-2443-A98D-C0EB3CA04491}" destId="{EC2E7B5E-1BBE-DE40-BFA7-3CE37FA237EF}" srcOrd="1" destOrd="0" presId="urn:microsoft.com/office/officeart/2005/8/layout/list1"/>
    <dgm:cxn modelId="{54ADDB38-E999-EE4F-8790-F1737335EBBE}" type="presParOf" srcId="{D5749BD6-3872-8F46-A65F-29831E483661}" destId="{A381A81D-EB0E-704F-82EB-9B4FB0664252}" srcOrd="1" destOrd="0" presId="urn:microsoft.com/office/officeart/2005/8/layout/list1"/>
    <dgm:cxn modelId="{E7C363FF-C27E-7B4F-818F-9E996EBE27D2}" type="presParOf" srcId="{D5749BD6-3872-8F46-A65F-29831E483661}" destId="{34B5C2CF-249C-8947-A98A-4967C2B25526}" srcOrd="2" destOrd="0" presId="urn:microsoft.com/office/officeart/2005/8/layout/list1"/>
    <dgm:cxn modelId="{626F6E6C-EA42-2341-B258-41735BB85D4B}" type="presParOf" srcId="{D5749BD6-3872-8F46-A65F-29831E483661}" destId="{D9567B8B-76A7-1B4D-93B7-5D04681EDBEC}" srcOrd="3" destOrd="0" presId="urn:microsoft.com/office/officeart/2005/8/layout/list1"/>
    <dgm:cxn modelId="{27AD6754-410F-D049-9028-59D5C46F0D97}" type="presParOf" srcId="{D5749BD6-3872-8F46-A65F-29831E483661}" destId="{AF07F77B-972A-C742-85E8-3B8E25C81116}" srcOrd="4" destOrd="0" presId="urn:microsoft.com/office/officeart/2005/8/layout/list1"/>
    <dgm:cxn modelId="{1D85E630-E7C0-9A4C-BD49-BACA713818CB}" type="presParOf" srcId="{AF07F77B-972A-C742-85E8-3B8E25C81116}" destId="{64FA2053-9EBA-C54A-930A-DFA58ADE71BE}" srcOrd="0" destOrd="0" presId="urn:microsoft.com/office/officeart/2005/8/layout/list1"/>
    <dgm:cxn modelId="{1114C3B7-F075-8142-A505-4A375BE475E3}" type="presParOf" srcId="{AF07F77B-972A-C742-85E8-3B8E25C81116}" destId="{13CBD05E-EEB4-CB41-9F78-5F8E46554D47}" srcOrd="1" destOrd="0" presId="urn:microsoft.com/office/officeart/2005/8/layout/list1"/>
    <dgm:cxn modelId="{60F18186-7E50-4145-B9E5-39A818C9782C}" type="presParOf" srcId="{D5749BD6-3872-8F46-A65F-29831E483661}" destId="{471EC67A-2448-A442-9E9D-E1064ED6F798}" srcOrd="5" destOrd="0" presId="urn:microsoft.com/office/officeart/2005/8/layout/list1"/>
    <dgm:cxn modelId="{1510D928-25D1-4245-89C3-2D906854EFE1}" type="presParOf" srcId="{D5749BD6-3872-8F46-A65F-29831E483661}" destId="{1D657D35-C05C-A84A-B0E5-D51ED902C01D}" srcOrd="6" destOrd="0" presId="urn:microsoft.com/office/officeart/2005/8/layout/list1"/>
    <dgm:cxn modelId="{A5F7C10D-9BC0-E948-A62B-9FBFBBDD1D92}" type="presParOf" srcId="{D5749BD6-3872-8F46-A65F-29831E483661}" destId="{DA81353B-D9E7-7246-8112-D9A2CF7ECA56}" srcOrd="7" destOrd="0" presId="urn:microsoft.com/office/officeart/2005/8/layout/list1"/>
    <dgm:cxn modelId="{415FEFAB-35C3-114B-881B-D8E7DF1CC0F0}" type="presParOf" srcId="{D5749BD6-3872-8F46-A65F-29831E483661}" destId="{75665F07-291C-CC44-8A96-D15D44DC0729}" srcOrd="8" destOrd="0" presId="urn:microsoft.com/office/officeart/2005/8/layout/list1"/>
    <dgm:cxn modelId="{C62D52FB-C43E-074C-A5AD-AEBF65D391CB}" type="presParOf" srcId="{75665F07-291C-CC44-8A96-D15D44DC0729}" destId="{690F30C0-0B8F-E14D-919B-67711E893AB0}" srcOrd="0" destOrd="0" presId="urn:microsoft.com/office/officeart/2005/8/layout/list1"/>
    <dgm:cxn modelId="{F890E952-7476-5E44-9F21-D42F9BBC1935}" type="presParOf" srcId="{75665F07-291C-CC44-8A96-D15D44DC0729}" destId="{983780A7-07EC-A041-8B6A-F3292A801E04}" srcOrd="1" destOrd="0" presId="urn:microsoft.com/office/officeart/2005/8/layout/list1"/>
    <dgm:cxn modelId="{5B791195-678E-2749-A329-0F8536C2AB70}" type="presParOf" srcId="{D5749BD6-3872-8F46-A65F-29831E483661}" destId="{812C2A0C-7394-D54D-9BEE-03C217881DA3}" srcOrd="9" destOrd="0" presId="urn:microsoft.com/office/officeart/2005/8/layout/list1"/>
    <dgm:cxn modelId="{395A56D6-5363-FD48-A039-2CD0C9ADBB8B}" type="presParOf" srcId="{D5749BD6-3872-8F46-A65F-29831E483661}" destId="{D53FD174-858E-124B-8ABF-1941710C06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1D2016-F4D6-254F-93AA-139CFBCADEBB}" type="doc">
      <dgm:prSet loTypeId="urn:microsoft.com/office/officeart/2008/layout/VerticalCurvedLis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0770243-73D3-F741-89B2-257CDB36B856}">
      <dgm:prSet phldrT="[Texto]"/>
      <dgm:spPr/>
      <dgm:t>
        <a:bodyPr/>
        <a:lstStyle/>
        <a:p>
          <a:r>
            <a:rPr lang="es-ES" b="1" dirty="0" err="1" smtClean="0">
              <a:solidFill>
                <a:schemeClr val="tx1"/>
              </a:solidFill>
            </a:rPr>
            <a:t>Premediación</a:t>
          </a:r>
          <a:endParaRPr lang="es-ES" b="1" dirty="0">
            <a:solidFill>
              <a:schemeClr val="tx1"/>
            </a:solidFill>
          </a:endParaRPr>
        </a:p>
      </dgm:t>
    </dgm:pt>
    <dgm:pt modelId="{9DE9809C-5C04-A84D-9E42-C8330B80A751}" type="parTrans" cxnId="{254BFC71-9E69-6747-BCDD-28EBD63DD608}">
      <dgm:prSet/>
      <dgm:spPr/>
      <dgm:t>
        <a:bodyPr/>
        <a:lstStyle/>
        <a:p>
          <a:endParaRPr lang="es-ES"/>
        </a:p>
      </dgm:t>
    </dgm:pt>
    <dgm:pt modelId="{28D57281-FD97-D74B-A313-4E0C6D9AE2F5}" type="sibTrans" cxnId="{254BFC71-9E69-6747-BCDD-28EBD63DD608}">
      <dgm:prSet/>
      <dgm:spPr/>
      <dgm:t>
        <a:bodyPr/>
        <a:lstStyle/>
        <a:p>
          <a:endParaRPr lang="es-ES"/>
        </a:p>
      </dgm:t>
    </dgm:pt>
    <dgm:pt modelId="{8290204C-C671-5243-BC41-C0E8B89730CD}">
      <dgm:prSet phldrT="[Texto]"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</a:rPr>
            <a:t>Preparar o proceso de mediación</a:t>
          </a:r>
          <a:endParaRPr lang="es-ES" b="1" dirty="0">
            <a:solidFill>
              <a:srgbClr val="000000"/>
            </a:solidFill>
          </a:endParaRPr>
        </a:p>
      </dgm:t>
    </dgm:pt>
    <dgm:pt modelId="{9FAF86F7-D9A3-A142-92AB-9CE5BE67654C}" type="parTrans" cxnId="{900756B5-3807-1E4F-9681-4FC13C46485E}">
      <dgm:prSet/>
      <dgm:spPr/>
      <dgm:t>
        <a:bodyPr/>
        <a:lstStyle/>
        <a:p>
          <a:endParaRPr lang="es-ES"/>
        </a:p>
      </dgm:t>
    </dgm:pt>
    <dgm:pt modelId="{7854A311-3096-4D48-A035-2B2E97E1D75B}" type="sibTrans" cxnId="{900756B5-3807-1E4F-9681-4FC13C46485E}">
      <dgm:prSet/>
      <dgm:spPr/>
      <dgm:t>
        <a:bodyPr/>
        <a:lstStyle/>
        <a:p>
          <a:endParaRPr lang="es-ES"/>
        </a:p>
      </dgm:t>
    </dgm:pt>
    <dgm:pt modelId="{2CF56459-C46F-EF46-B606-42ACAF525EE4}">
      <dgm:prSet phldrT="[Texto]"/>
      <dgm:spPr/>
      <dgm:t>
        <a:bodyPr/>
        <a:lstStyle/>
        <a:p>
          <a:r>
            <a:rPr lang="es-ES" b="1" dirty="0" smtClean="0">
              <a:solidFill>
                <a:srgbClr val="000000"/>
              </a:solidFill>
            </a:rPr>
            <a:t>Animar </a:t>
          </a:r>
          <a:r>
            <a:rPr lang="es-ES" b="1" dirty="0" err="1" smtClean="0">
              <a:solidFill>
                <a:srgbClr val="000000"/>
              </a:solidFill>
            </a:rPr>
            <a:t>ás</a:t>
          </a:r>
          <a:r>
            <a:rPr lang="es-ES" b="1" dirty="0" smtClean="0">
              <a:solidFill>
                <a:srgbClr val="000000"/>
              </a:solidFill>
            </a:rPr>
            <a:t> partes a contar a </a:t>
          </a:r>
          <a:r>
            <a:rPr lang="es-ES" b="1" dirty="0" err="1" smtClean="0">
              <a:solidFill>
                <a:srgbClr val="000000"/>
              </a:solidFill>
            </a:rPr>
            <a:t>súa</a:t>
          </a:r>
          <a:r>
            <a:rPr lang="es-ES" b="1" dirty="0" smtClean="0">
              <a:solidFill>
                <a:srgbClr val="000000"/>
              </a:solidFill>
            </a:rPr>
            <a:t> versión</a:t>
          </a:r>
          <a:endParaRPr lang="es-ES" b="1" dirty="0">
            <a:solidFill>
              <a:srgbClr val="000000"/>
            </a:solidFill>
          </a:endParaRPr>
        </a:p>
      </dgm:t>
    </dgm:pt>
    <dgm:pt modelId="{3D6B8550-0D4F-9E4A-A21B-266E0E987611}" type="parTrans" cxnId="{1748DEA7-CC2D-3644-A8B2-A42966E54B78}">
      <dgm:prSet/>
      <dgm:spPr/>
      <dgm:t>
        <a:bodyPr/>
        <a:lstStyle/>
        <a:p>
          <a:endParaRPr lang="es-ES"/>
        </a:p>
      </dgm:t>
    </dgm:pt>
    <dgm:pt modelId="{F956DE43-DE20-A94F-B7BD-A08FB0E0424F}" type="sibTrans" cxnId="{1748DEA7-CC2D-3644-A8B2-A42966E54B78}">
      <dgm:prSet/>
      <dgm:spPr/>
      <dgm:t>
        <a:bodyPr/>
        <a:lstStyle/>
        <a:p>
          <a:endParaRPr lang="es-ES"/>
        </a:p>
      </dgm:t>
    </dgm:pt>
    <dgm:pt modelId="{4C83FE92-4E51-5F4C-82D0-DC7005BD35AE}">
      <dgm:prSet phldrT="[Texto]"/>
      <dgm:spPr/>
      <dgm:t>
        <a:bodyPr/>
        <a:lstStyle/>
        <a:p>
          <a:r>
            <a:rPr lang="es-ES" dirty="0" smtClean="0"/>
            <a:t>Aclarar o problema</a:t>
          </a:r>
          <a:endParaRPr lang="es-ES" dirty="0"/>
        </a:p>
      </dgm:t>
    </dgm:pt>
    <dgm:pt modelId="{0D9EF6D4-AE72-9F41-BE86-75EA40B08B86}" type="parTrans" cxnId="{5C0CFE9F-5718-9248-9771-A52F1D4B2720}">
      <dgm:prSet/>
      <dgm:spPr/>
      <dgm:t>
        <a:bodyPr/>
        <a:lstStyle/>
        <a:p>
          <a:endParaRPr lang="es-ES"/>
        </a:p>
      </dgm:t>
    </dgm:pt>
    <dgm:pt modelId="{FC327DA3-84D0-2D43-B167-B53424E52240}" type="sibTrans" cxnId="{5C0CFE9F-5718-9248-9771-A52F1D4B2720}">
      <dgm:prSet/>
      <dgm:spPr/>
      <dgm:t>
        <a:bodyPr/>
        <a:lstStyle/>
        <a:p>
          <a:endParaRPr lang="es-ES"/>
        </a:p>
      </dgm:t>
    </dgm:pt>
    <dgm:pt modelId="{2D92109A-D597-6945-942B-8BDE8A14D06C}">
      <dgm:prSet phldrT="[Texto]"/>
      <dgm:spPr/>
      <dgm:t>
        <a:bodyPr/>
        <a:lstStyle/>
        <a:p>
          <a:r>
            <a:rPr lang="es-ES" dirty="0" smtClean="0"/>
            <a:t>Animar </a:t>
          </a:r>
          <a:r>
            <a:rPr lang="es-ES" dirty="0" err="1" smtClean="0"/>
            <a:t>ás</a:t>
          </a:r>
          <a:r>
            <a:rPr lang="es-ES" dirty="0" smtClean="0"/>
            <a:t> partes a buscar </a:t>
          </a:r>
          <a:r>
            <a:rPr lang="es-ES" dirty="0" err="1" smtClean="0"/>
            <a:t>solucións</a:t>
          </a:r>
          <a:endParaRPr lang="es-ES" dirty="0"/>
        </a:p>
      </dgm:t>
    </dgm:pt>
    <dgm:pt modelId="{BFD63B22-FDE2-5948-AEAA-8B765C9A7726}" type="parTrans" cxnId="{1BE43DFC-8010-1D4E-A75F-01A9E8A1DD89}">
      <dgm:prSet/>
      <dgm:spPr/>
      <dgm:t>
        <a:bodyPr/>
        <a:lstStyle/>
        <a:p>
          <a:endParaRPr lang="es-ES"/>
        </a:p>
      </dgm:t>
    </dgm:pt>
    <dgm:pt modelId="{F01B1CB5-FC9E-B548-865D-36C9807E6FEC}" type="sibTrans" cxnId="{1BE43DFC-8010-1D4E-A75F-01A9E8A1DD89}">
      <dgm:prSet/>
      <dgm:spPr/>
      <dgm:t>
        <a:bodyPr/>
        <a:lstStyle/>
        <a:p>
          <a:endParaRPr lang="es-ES"/>
        </a:p>
      </dgm:t>
    </dgm:pt>
    <dgm:pt modelId="{3BDDD241-E33B-A24B-88DB-27F61A2F6847}">
      <dgm:prSet phldrT="[Texto]"/>
      <dgm:spPr/>
      <dgm:t>
        <a:bodyPr/>
        <a:lstStyle/>
        <a:p>
          <a:r>
            <a:rPr lang="es-ES" dirty="0" err="1" smtClean="0"/>
            <a:t>Axudar</a:t>
          </a:r>
          <a:r>
            <a:rPr lang="es-ES" dirty="0" smtClean="0"/>
            <a:t> a que </a:t>
          </a:r>
          <a:r>
            <a:rPr lang="es-ES" dirty="0" err="1" smtClean="0"/>
            <a:t>cheguen</a:t>
          </a:r>
          <a:r>
            <a:rPr lang="es-ES" dirty="0" smtClean="0"/>
            <a:t> a </a:t>
          </a:r>
          <a:r>
            <a:rPr lang="es-ES" dirty="0" err="1" smtClean="0"/>
            <a:t>acordos</a:t>
          </a:r>
          <a:endParaRPr lang="es-ES" dirty="0"/>
        </a:p>
      </dgm:t>
    </dgm:pt>
    <dgm:pt modelId="{70F8D776-F37A-DC41-B079-7A04BF4DD8FE}" type="parTrans" cxnId="{59C85447-30CB-574B-B446-1C8561AFB792}">
      <dgm:prSet/>
      <dgm:spPr/>
      <dgm:t>
        <a:bodyPr/>
        <a:lstStyle/>
        <a:p>
          <a:endParaRPr lang="es-ES"/>
        </a:p>
      </dgm:t>
    </dgm:pt>
    <dgm:pt modelId="{FA56DF7C-5291-CA46-80CC-31BA156C8377}" type="sibTrans" cxnId="{59C85447-30CB-574B-B446-1C8561AFB792}">
      <dgm:prSet/>
      <dgm:spPr/>
      <dgm:t>
        <a:bodyPr/>
        <a:lstStyle/>
        <a:p>
          <a:endParaRPr lang="es-ES"/>
        </a:p>
      </dgm:t>
    </dgm:pt>
    <dgm:pt modelId="{EA8FFA7F-78FA-EC4A-AF2C-7F368C953934}" type="pres">
      <dgm:prSet presAssocID="{2F1D2016-F4D6-254F-93AA-139CFBCADE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751E66F-2449-CB41-93D2-D6B0B82E3147}" type="pres">
      <dgm:prSet presAssocID="{2F1D2016-F4D6-254F-93AA-139CFBCADEBB}" presName="Name1" presStyleCnt="0"/>
      <dgm:spPr/>
    </dgm:pt>
    <dgm:pt modelId="{D3729B1E-0961-554A-AC25-D24C887D4F5A}" type="pres">
      <dgm:prSet presAssocID="{2F1D2016-F4D6-254F-93AA-139CFBCADEBB}" presName="cycle" presStyleCnt="0"/>
      <dgm:spPr/>
    </dgm:pt>
    <dgm:pt modelId="{EEAB7A4F-09B3-EF4C-8393-2EC5636F1CE4}" type="pres">
      <dgm:prSet presAssocID="{2F1D2016-F4D6-254F-93AA-139CFBCADEBB}" presName="srcNode" presStyleLbl="node1" presStyleIdx="0" presStyleCnt="6"/>
      <dgm:spPr/>
    </dgm:pt>
    <dgm:pt modelId="{F8664BF1-F17E-474F-981E-A377C42CA457}" type="pres">
      <dgm:prSet presAssocID="{2F1D2016-F4D6-254F-93AA-139CFBCADEBB}" presName="conn" presStyleLbl="parChTrans1D2" presStyleIdx="0" presStyleCnt="1"/>
      <dgm:spPr/>
      <dgm:t>
        <a:bodyPr/>
        <a:lstStyle/>
        <a:p>
          <a:endParaRPr lang="es-ES"/>
        </a:p>
      </dgm:t>
    </dgm:pt>
    <dgm:pt modelId="{D2FA3FFC-38B9-BB4F-A90F-F134CEA2D2AE}" type="pres">
      <dgm:prSet presAssocID="{2F1D2016-F4D6-254F-93AA-139CFBCADEBB}" presName="extraNode" presStyleLbl="node1" presStyleIdx="0" presStyleCnt="6"/>
      <dgm:spPr/>
    </dgm:pt>
    <dgm:pt modelId="{20655EF4-8B7A-D24F-A76A-2275E06DAD14}" type="pres">
      <dgm:prSet presAssocID="{2F1D2016-F4D6-254F-93AA-139CFBCADEBB}" presName="dstNode" presStyleLbl="node1" presStyleIdx="0" presStyleCnt="6"/>
      <dgm:spPr/>
    </dgm:pt>
    <dgm:pt modelId="{18B97102-D3ED-6948-9C07-EF6700784D75}" type="pres">
      <dgm:prSet presAssocID="{00770243-73D3-F741-89B2-257CDB36B85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E63ED3-ECB3-6540-9F9F-71A8A69EAC3D}" type="pres">
      <dgm:prSet presAssocID="{00770243-73D3-F741-89B2-257CDB36B856}" presName="accent_1" presStyleCnt="0"/>
      <dgm:spPr/>
    </dgm:pt>
    <dgm:pt modelId="{F9EE30B8-E405-AD49-B302-86DECDD3DF33}" type="pres">
      <dgm:prSet presAssocID="{00770243-73D3-F741-89B2-257CDB36B856}" presName="accentRepeatNode" presStyleLbl="solidFgAcc1" presStyleIdx="0" presStyleCnt="6"/>
      <dgm:spPr>
        <a:solidFill>
          <a:schemeClr val="accent6">
            <a:lumMod val="20000"/>
            <a:lumOff val="80000"/>
          </a:schemeClr>
        </a:solidFill>
      </dgm:spPr>
    </dgm:pt>
    <dgm:pt modelId="{C213708F-15F8-1043-B38E-64096A3C90A9}" type="pres">
      <dgm:prSet presAssocID="{8290204C-C671-5243-BC41-C0E8B89730C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F51FBD-D339-B040-A725-8655802377F6}" type="pres">
      <dgm:prSet presAssocID="{8290204C-C671-5243-BC41-C0E8B89730CD}" presName="accent_2" presStyleCnt="0"/>
      <dgm:spPr/>
    </dgm:pt>
    <dgm:pt modelId="{16BB1D30-EC7E-644F-996B-494B57B44337}" type="pres">
      <dgm:prSet presAssocID="{8290204C-C671-5243-BC41-C0E8B89730CD}" presName="accentRepeatNode" presStyleLbl="solidFgAcc1" presStyleIdx="1" presStyleCnt="6"/>
      <dgm:spPr>
        <a:solidFill>
          <a:srgbClr val="FDEADA"/>
        </a:solidFill>
      </dgm:spPr>
    </dgm:pt>
    <dgm:pt modelId="{358D357B-827B-4D47-9E69-71A6BCD7E5B7}" type="pres">
      <dgm:prSet presAssocID="{2CF56459-C46F-EF46-B606-42ACAF525EE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1AD529-2572-A04C-9FE5-6BEEE0D67687}" type="pres">
      <dgm:prSet presAssocID="{2CF56459-C46F-EF46-B606-42ACAF525EE4}" presName="accent_3" presStyleCnt="0"/>
      <dgm:spPr/>
    </dgm:pt>
    <dgm:pt modelId="{3412B2B8-AE19-8749-9E1E-F99DD2EBDCCA}" type="pres">
      <dgm:prSet presAssocID="{2CF56459-C46F-EF46-B606-42ACAF525EE4}" presName="accentRepeatNode" presStyleLbl="solidFgAcc1" presStyleIdx="2" presStyleCnt="6"/>
      <dgm:spPr>
        <a:solidFill>
          <a:srgbClr val="FDEADA"/>
        </a:solidFill>
      </dgm:spPr>
    </dgm:pt>
    <dgm:pt modelId="{B4F7DF96-1560-3F48-99ED-DBE3EBADB3F0}" type="pres">
      <dgm:prSet presAssocID="{4C83FE92-4E51-5F4C-82D0-DC7005BD35A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F1EB01-190B-F742-8B67-B241D6212845}" type="pres">
      <dgm:prSet presAssocID="{4C83FE92-4E51-5F4C-82D0-DC7005BD35AE}" presName="accent_4" presStyleCnt="0"/>
      <dgm:spPr/>
    </dgm:pt>
    <dgm:pt modelId="{CB2AAA3E-D1BF-B84B-AB52-C85D1C730A96}" type="pres">
      <dgm:prSet presAssocID="{4C83FE92-4E51-5F4C-82D0-DC7005BD35AE}" presName="accentRepeatNode" presStyleLbl="solidFgAcc1" presStyleIdx="3" presStyleCnt="6"/>
      <dgm:spPr>
        <a:solidFill>
          <a:srgbClr val="FFFF00"/>
        </a:solidFill>
      </dgm:spPr>
    </dgm:pt>
    <dgm:pt modelId="{25ABECE9-0D68-8140-8CB8-10FE1CAADAA8}" type="pres">
      <dgm:prSet presAssocID="{2D92109A-D597-6945-942B-8BDE8A14D06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449D79-9299-B245-8132-CB17F825CE33}" type="pres">
      <dgm:prSet presAssocID="{2D92109A-D597-6945-942B-8BDE8A14D06C}" presName="accent_5" presStyleCnt="0"/>
      <dgm:spPr/>
    </dgm:pt>
    <dgm:pt modelId="{58F34980-87D1-2541-96D5-EBAA67E3F078}" type="pres">
      <dgm:prSet presAssocID="{2D92109A-D597-6945-942B-8BDE8A14D06C}" presName="accentRepeatNode" presStyleLbl="solidFgAcc1" presStyleIdx="4" presStyleCnt="6"/>
      <dgm:spPr>
        <a:solidFill>
          <a:schemeClr val="accent3">
            <a:lumMod val="40000"/>
            <a:lumOff val="60000"/>
          </a:schemeClr>
        </a:solidFill>
      </dgm:spPr>
    </dgm:pt>
    <dgm:pt modelId="{5996FB3D-B7FA-8045-9712-144AEEA8E2BA}" type="pres">
      <dgm:prSet presAssocID="{3BDDD241-E33B-A24B-88DB-27F61A2F684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2CB2E7-6F37-924C-A629-E54B8099688C}" type="pres">
      <dgm:prSet presAssocID="{3BDDD241-E33B-A24B-88DB-27F61A2F6847}" presName="accent_6" presStyleCnt="0"/>
      <dgm:spPr/>
    </dgm:pt>
    <dgm:pt modelId="{359A22FE-DF7A-B14B-9942-F3A363335A0C}" type="pres">
      <dgm:prSet presAssocID="{3BDDD241-E33B-A24B-88DB-27F61A2F6847}" presName="accentRepeatNode" presStyleLbl="solidFgAcc1" presStyleIdx="5" presStyleCnt="6"/>
      <dgm:spPr>
        <a:solidFill>
          <a:srgbClr val="D7E4BD"/>
        </a:solidFill>
      </dgm:spPr>
    </dgm:pt>
  </dgm:ptLst>
  <dgm:cxnLst>
    <dgm:cxn modelId="{254BFC71-9E69-6747-BCDD-28EBD63DD608}" srcId="{2F1D2016-F4D6-254F-93AA-139CFBCADEBB}" destId="{00770243-73D3-F741-89B2-257CDB36B856}" srcOrd="0" destOrd="0" parTransId="{9DE9809C-5C04-A84D-9E42-C8330B80A751}" sibTransId="{28D57281-FD97-D74B-A313-4E0C6D9AE2F5}"/>
    <dgm:cxn modelId="{56FF2731-CF51-0C4C-B116-21C87626A059}" type="presOf" srcId="{8290204C-C671-5243-BC41-C0E8B89730CD}" destId="{C213708F-15F8-1043-B38E-64096A3C90A9}" srcOrd="0" destOrd="0" presId="urn:microsoft.com/office/officeart/2008/layout/VerticalCurvedList"/>
    <dgm:cxn modelId="{900756B5-3807-1E4F-9681-4FC13C46485E}" srcId="{2F1D2016-F4D6-254F-93AA-139CFBCADEBB}" destId="{8290204C-C671-5243-BC41-C0E8B89730CD}" srcOrd="1" destOrd="0" parTransId="{9FAF86F7-D9A3-A142-92AB-9CE5BE67654C}" sibTransId="{7854A311-3096-4D48-A035-2B2E97E1D75B}"/>
    <dgm:cxn modelId="{1BE43DFC-8010-1D4E-A75F-01A9E8A1DD89}" srcId="{2F1D2016-F4D6-254F-93AA-139CFBCADEBB}" destId="{2D92109A-D597-6945-942B-8BDE8A14D06C}" srcOrd="4" destOrd="0" parTransId="{BFD63B22-FDE2-5948-AEAA-8B765C9A7726}" sibTransId="{F01B1CB5-FC9E-B548-865D-36C9807E6FEC}"/>
    <dgm:cxn modelId="{DF30B06E-EC89-624E-95D2-C42E2ABB1BEC}" type="presOf" srcId="{2D92109A-D597-6945-942B-8BDE8A14D06C}" destId="{25ABECE9-0D68-8140-8CB8-10FE1CAADAA8}" srcOrd="0" destOrd="0" presId="urn:microsoft.com/office/officeart/2008/layout/VerticalCurvedList"/>
    <dgm:cxn modelId="{7D887B50-BF8D-7D4A-88E0-193BF5943D8C}" type="presOf" srcId="{2CF56459-C46F-EF46-B606-42ACAF525EE4}" destId="{358D357B-827B-4D47-9E69-71A6BCD7E5B7}" srcOrd="0" destOrd="0" presId="urn:microsoft.com/office/officeart/2008/layout/VerticalCurvedList"/>
    <dgm:cxn modelId="{9269C762-703C-C548-8C51-1D96F36BBF24}" type="presOf" srcId="{28D57281-FD97-D74B-A313-4E0C6D9AE2F5}" destId="{F8664BF1-F17E-474F-981E-A377C42CA457}" srcOrd="0" destOrd="0" presId="urn:microsoft.com/office/officeart/2008/layout/VerticalCurvedList"/>
    <dgm:cxn modelId="{A32F2360-940D-6549-8FBF-2EF4F4166323}" type="presOf" srcId="{00770243-73D3-F741-89B2-257CDB36B856}" destId="{18B97102-D3ED-6948-9C07-EF6700784D75}" srcOrd="0" destOrd="0" presId="urn:microsoft.com/office/officeart/2008/layout/VerticalCurvedList"/>
    <dgm:cxn modelId="{072417CA-1BFA-EF44-8620-E20B9EB03912}" type="presOf" srcId="{2F1D2016-F4D6-254F-93AA-139CFBCADEBB}" destId="{EA8FFA7F-78FA-EC4A-AF2C-7F368C953934}" srcOrd="0" destOrd="0" presId="urn:microsoft.com/office/officeart/2008/layout/VerticalCurvedList"/>
    <dgm:cxn modelId="{56D390CD-0647-5F47-808C-8E236FCD790E}" type="presOf" srcId="{3BDDD241-E33B-A24B-88DB-27F61A2F6847}" destId="{5996FB3D-B7FA-8045-9712-144AEEA8E2BA}" srcOrd="0" destOrd="0" presId="urn:microsoft.com/office/officeart/2008/layout/VerticalCurvedList"/>
    <dgm:cxn modelId="{F4EF3BC7-D85B-7542-87F6-B1888C1A6EDC}" type="presOf" srcId="{4C83FE92-4E51-5F4C-82D0-DC7005BD35AE}" destId="{B4F7DF96-1560-3F48-99ED-DBE3EBADB3F0}" srcOrd="0" destOrd="0" presId="urn:microsoft.com/office/officeart/2008/layout/VerticalCurvedList"/>
    <dgm:cxn modelId="{59C85447-30CB-574B-B446-1C8561AFB792}" srcId="{2F1D2016-F4D6-254F-93AA-139CFBCADEBB}" destId="{3BDDD241-E33B-A24B-88DB-27F61A2F6847}" srcOrd="5" destOrd="0" parTransId="{70F8D776-F37A-DC41-B079-7A04BF4DD8FE}" sibTransId="{FA56DF7C-5291-CA46-80CC-31BA156C8377}"/>
    <dgm:cxn modelId="{5C0CFE9F-5718-9248-9771-A52F1D4B2720}" srcId="{2F1D2016-F4D6-254F-93AA-139CFBCADEBB}" destId="{4C83FE92-4E51-5F4C-82D0-DC7005BD35AE}" srcOrd="3" destOrd="0" parTransId="{0D9EF6D4-AE72-9F41-BE86-75EA40B08B86}" sibTransId="{FC327DA3-84D0-2D43-B167-B53424E52240}"/>
    <dgm:cxn modelId="{1748DEA7-CC2D-3644-A8B2-A42966E54B78}" srcId="{2F1D2016-F4D6-254F-93AA-139CFBCADEBB}" destId="{2CF56459-C46F-EF46-B606-42ACAF525EE4}" srcOrd="2" destOrd="0" parTransId="{3D6B8550-0D4F-9E4A-A21B-266E0E987611}" sibTransId="{F956DE43-DE20-A94F-B7BD-A08FB0E0424F}"/>
    <dgm:cxn modelId="{1CAB7932-B9FE-FD42-9AD0-03CD80850A69}" type="presParOf" srcId="{EA8FFA7F-78FA-EC4A-AF2C-7F368C953934}" destId="{F751E66F-2449-CB41-93D2-D6B0B82E3147}" srcOrd="0" destOrd="0" presId="urn:microsoft.com/office/officeart/2008/layout/VerticalCurvedList"/>
    <dgm:cxn modelId="{BECBE2DB-4C5A-0B49-815B-B236DDDCB109}" type="presParOf" srcId="{F751E66F-2449-CB41-93D2-D6B0B82E3147}" destId="{D3729B1E-0961-554A-AC25-D24C887D4F5A}" srcOrd="0" destOrd="0" presId="urn:microsoft.com/office/officeart/2008/layout/VerticalCurvedList"/>
    <dgm:cxn modelId="{54E513A0-12CD-BA45-9A5B-9B069624DB06}" type="presParOf" srcId="{D3729B1E-0961-554A-AC25-D24C887D4F5A}" destId="{EEAB7A4F-09B3-EF4C-8393-2EC5636F1CE4}" srcOrd="0" destOrd="0" presId="urn:microsoft.com/office/officeart/2008/layout/VerticalCurvedList"/>
    <dgm:cxn modelId="{7F26BAD1-3070-A544-AFA6-FB2F33F69F1E}" type="presParOf" srcId="{D3729B1E-0961-554A-AC25-D24C887D4F5A}" destId="{F8664BF1-F17E-474F-981E-A377C42CA457}" srcOrd="1" destOrd="0" presId="urn:microsoft.com/office/officeart/2008/layout/VerticalCurvedList"/>
    <dgm:cxn modelId="{D48BA598-AC4A-904E-B463-D4CC2762B244}" type="presParOf" srcId="{D3729B1E-0961-554A-AC25-D24C887D4F5A}" destId="{D2FA3FFC-38B9-BB4F-A90F-F134CEA2D2AE}" srcOrd="2" destOrd="0" presId="urn:microsoft.com/office/officeart/2008/layout/VerticalCurvedList"/>
    <dgm:cxn modelId="{E8684476-EA64-0844-AF8E-A51D64120EC6}" type="presParOf" srcId="{D3729B1E-0961-554A-AC25-D24C887D4F5A}" destId="{20655EF4-8B7A-D24F-A76A-2275E06DAD14}" srcOrd="3" destOrd="0" presId="urn:microsoft.com/office/officeart/2008/layout/VerticalCurvedList"/>
    <dgm:cxn modelId="{550BA11C-DF66-B34D-8780-AB7DC8DB4A24}" type="presParOf" srcId="{F751E66F-2449-CB41-93D2-D6B0B82E3147}" destId="{18B97102-D3ED-6948-9C07-EF6700784D75}" srcOrd="1" destOrd="0" presId="urn:microsoft.com/office/officeart/2008/layout/VerticalCurvedList"/>
    <dgm:cxn modelId="{396BF85F-3FF8-FC4C-9E74-75F8697A42E8}" type="presParOf" srcId="{F751E66F-2449-CB41-93D2-D6B0B82E3147}" destId="{A5E63ED3-ECB3-6540-9F9F-71A8A69EAC3D}" srcOrd="2" destOrd="0" presId="urn:microsoft.com/office/officeart/2008/layout/VerticalCurvedList"/>
    <dgm:cxn modelId="{C39FC11D-DE1A-7245-ADE6-275FDCCB7DF5}" type="presParOf" srcId="{A5E63ED3-ECB3-6540-9F9F-71A8A69EAC3D}" destId="{F9EE30B8-E405-AD49-B302-86DECDD3DF33}" srcOrd="0" destOrd="0" presId="urn:microsoft.com/office/officeart/2008/layout/VerticalCurvedList"/>
    <dgm:cxn modelId="{7159B2EC-91E1-5046-B8DA-D1812EDA5704}" type="presParOf" srcId="{F751E66F-2449-CB41-93D2-D6B0B82E3147}" destId="{C213708F-15F8-1043-B38E-64096A3C90A9}" srcOrd="3" destOrd="0" presId="urn:microsoft.com/office/officeart/2008/layout/VerticalCurvedList"/>
    <dgm:cxn modelId="{FDC73BB1-ABC9-DC46-AE2B-F5425EE838DD}" type="presParOf" srcId="{F751E66F-2449-CB41-93D2-D6B0B82E3147}" destId="{9BF51FBD-D339-B040-A725-8655802377F6}" srcOrd="4" destOrd="0" presId="urn:microsoft.com/office/officeart/2008/layout/VerticalCurvedList"/>
    <dgm:cxn modelId="{82E1D14F-2149-ED4C-8A7B-FEC085A56C36}" type="presParOf" srcId="{9BF51FBD-D339-B040-A725-8655802377F6}" destId="{16BB1D30-EC7E-644F-996B-494B57B44337}" srcOrd="0" destOrd="0" presId="urn:microsoft.com/office/officeart/2008/layout/VerticalCurvedList"/>
    <dgm:cxn modelId="{527912FB-E82C-C74F-9E70-31451E7C9010}" type="presParOf" srcId="{F751E66F-2449-CB41-93D2-D6B0B82E3147}" destId="{358D357B-827B-4D47-9E69-71A6BCD7E5B7}" srcOrd="5" destOrd="0" presId="urn:microsoft.com/office/officeart/2008/layout/VerticalCurvedList"/>
    <dgm:cxn modelId="{25AB644D-1CE3-6B4E-9E86-EC88400777FB}" type="presParOf" srcId="{F751E66F-2449-CB41-93D2-D6B0B82E3147}" destId="{891AD529-2572-A04C-9FE5-6BEEE0D67687}" srcOrd="6" destOrd="0" presId="urn:microsoft.com/office/officeart/2008/layout/VerticalCurvedList"/>
    <dgm:cxn modelId="{539320DC-297A-CC4E-AC89-F935845E09BF}" type="presParOf" srcId="{891AD529-2572-A04C-9FE5-6BEEE0D67687}" destId="{3412B2B8-AE19-8749-9E1E-F99DD2EBDCCA}" srcOrd="0" destOrd="0" presId="urn:microsoft.com/office/officeart/2008/layout/VerticalCurvedList"/>
    <dgm:cxn modelId="{0FB40305-74BA-B844-88DD-E124329EF736}" type="presParOf" srcId="{F751E66F-2449-CB41-93D2-D6B0B82E3147}" destId="{B4F7DF96-1560-3F48-99ED-DBE3EBADB3F0}" srcOrd="7" destOrd="0" presId="urn:microsoft.com/office/officeart/2008/layout/VerticalCurvedList"/>
    <dgm:cxn modelId="{3A0BA3C2-B05F-734F-89FB-7EC0BB09DB42}" type="presParOf" srcId="{F751E66F-2449-CB41-93D2-D6B0B82E3147}" destId="{19F1EB01-190B-F742-8B67-B241D6212845}" srcOrd="8" destOrd="0" presId="urn:microsoft.com/office/officeart/2008/layout/VerticalCurvedList"/>
    <dgm:cxn modelId="{E93ABDF3-05CA-3348-A840-8A1F64751D9B}" type="presParOf" srcId="{19F1EB01-190B-F742-8B67-B241D6212845}" destId="{CB2AAA3E-D1BF-B84B-AB52-C85D1C730A96}" srcOrd="0" destOrd="0" presId="urn:microsoft.com/office/officeart/2008/layout/VerticalCurvedList"/>
    <dgm:cxn modelId="{435DAD1A-F627-0F40-8EB1-391F5380EB21}" type="presParOf" srcId="{F751E66F-2449-CB41-93D2-D6B0B82E3147}" destId="{25ABECE9-0D68-8140-8CB8-10FE1CAADAA8}" srcOrd="9" destOrd="0" presId="urn:microsoft.com/office/officeart/2008/layout/VerticalCurvedList"/>
    <dgm:cxn modelId="{9C508551-2932-1145-B9F6-D7C444FACCF8}" type="presParOf" srcId="{F751E66F-2449-CB41-93D2-D6B0B82E3147}" destId="{0B449D79-9299-B245-8132-CB17F825CE33}" srcOrd="10" destOrd="0" presId="urn:microsoft.com/office/officeart/2008/layout/VerticalCurvedList"/>
    <dgm:cxn modelId="{6B95C4F9-8C7F-DF4C-9CCB-E8CC88428ADD}" type="presParOf" srcId="{0B449D79-9299-B245-8132-CB17F825CE33}" destId="{58F34980-87D1-2541-96D5-EBAA67E3F078}" srcOrd="0" destOrd="0" presId="urn:microsoft.com/office/officeart/2008/layout/VerticalCurvedList"/>
    <dgm:cxn modelId="{B79D3A85-E598-FD42-AA20-4F0548A90981}" type="presParOf" srcId="{F751E66F-2449-CB41-93D2-D6B0B82E3147}" destId="{5996FB3D-B7FA-8045-9712-144AEEA8E2BA}" srcOrd="11" destOrd="0" presId="urn:microsoft.com/office/officeart/2008/layout/VerticalCurvedList"/>
    <dgm:cxn modelId="{3AB22903-0CAE-1F47-B118-5807F739029F}" type="presParOf" srcId="{F751E66F-2449-CB41-93D2-D6B0B82E3147}" destId="{822CB2E7-6F37-924C-A629-E54B8099688C}" srcOrd="12" destOrd="0" presId="urn:microsoft.com/office/officeart/2008/layout/VerticalCurvedList"/>
    <dgm:cxn modelId="{BB7C6461-EBC5-4842-9E30-7DE93FD4EB57}" type="presParOf" srcId="{822CB2E7-6F37-924C-A629-E54B8099688C}" destId="{359A22FE-DF7A-B14B-9942-F3A363335A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38592E-8CD8-7C48-98CF-794B8CDAD7CB}" type="doc">
      <dgm:prSet loTypeId="urn:microsoft.com/office/officeart/2005/8/layout/vList6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9883CB2-17E9-F44D-A67E-B78619B4D509}">
      <dgm:prSet phldrT="[Texto]" custT="1"/>
      <dgm:spPr/>
      <dgm:t>
        <a:bodyPr/>
        <a:lstStyle/>
        <a:p>
          <a:r>
            <a:rPr lang="es-ES" sz="2000" b="1" dirty="0" err="1" smtClean="0">
              <a:solidFill>
                <a:srgbClr val="000000"/>
              </a:solidFill>
            </a:rPr>
            <a:t>Premediación</a:t>
          </a:r>
          <a:endParaRPr lang="es-ES" sz="2000" b="1" dirty="0">
            <a:solidFill>
              <a:srgbClr val="000000"/>
            </a:solidFill>
          </a:endParaRPr>
        </a:p>
      </dgm:t>
    </dgm:pt>
    <dgm:pt modelId="{DCF462BC-7683-044A-A770-8D3E08EADCC2}" type="parTrans" cxnId="{506A4E52-ADD1-F540-AA94-1E258E60CB7D}">
      <dgm:prSet/>
      <dgm:spPr/>
      <dgm:t>
        <a:bodyPr/>
        <a:lstStyle/>
        <a:p>
          <a:endParaRPr lang="es-ES"/>
        </a:p>
      </dgm:t>
    </dgm:pt>
    <dgm:pt modelId="{7F3B206F-37E7-FD44-BE4E-933E0821DCD5}" type="sibTrans" cxnId="{506A4E52-ADD1-F540-AA94-1E258E60CB7D}">
      <dgm:prSet/>
      <dgm:spPr/>
      <dgm:t>
        <a:bodyPr/>
        <a:lstStyle/>
        <a:p>
          <a:endParaRPr lang="es-ES"/>
        </a:p>
      </dgm:t>
    </dgm:pt>
    <dgm:pt modelId="{D7FA0EC4-541F-D548-9BA4-FD220A05FB20}">
      <dgm:prSet phldrT="[Texto]" custT="1"/>
      <dgm:spPr/>
      <dgm:t>
        <a:bodyPr/>
        <a:lstStyle/>
        <a:p>
          <a:r>
            <a:rPr lang="es-ES" sz="1600" b="1" dirty="0" smtClean="0">
              <a:latin typeface="Times New Roman"/>
              <a:cs typeface="Times New Roman"/>
            </a:rPr>
            <a:t>Citar por separado </a:t>
          </a:r>
          <a:r>
            <a:rPr lang="es-ES" sz="1600" b="1" dirty="0" err="1" smtClean="0">
              <a:latin typeface="Times New Roman"/>
              <a:cs typeface="Times New Roman"/>
            </a:rPr>
            <a:t>ás</a:t>
          </a:r>
          <a:r>
            <a:rPr lang="es-ES" sz="1600" b="1" dirty="0" smtClean="0">
              <a:latin typeface="Times New Roman"/>
              <a:cs typeface="Times New Roman"/>
            </a:rPr>
            <a:t> partes</a:t>
          </a:r>
          <a:endParaRPr lang="es-ES" sz="1600" b="1" dirty="0">
            <a:latin typeface="Times New Roman"/>
            <a:cs typeface="Times New Roman"/>
          </a:endParaRPr>
        </a:p>
      </dgm:t>
    </dgm:pt>
    <dgm:pt modelId="{7FBEEBFC-437C-D143-85F8-7CD14E0CB9B3}" type="parTrans" cxnId="{F97D5C93-9CDA-614E-AF5E-D13C565083BB}">
      <dgm:prSet/>
      <dgm:spPr/>
      <dgm:t>
        <a:bodyPr/>
        <a:lstStyle/>
        <a:p>
          <a:endParaRPr lang="es-ES"/>
        </a:p>
      </dgm:t>
    </dgm:pt>
    <dgm:pt modelId="{6597E9E5-4661-C148-8A42-DE98E05701CA}" type="sibTrans" cxnId="{F97D5C93-9CDA-614E-AF5E-D13C565083BB}">
      <dgm:prSet/>
      <dgm:spPr/>
      <dgm:t>
        <a:bodyPr/>
        <a:lstStyle/>
        <a:p>
          <a:endParaRPr lang="es-ES"/>
        </a:p>
      </dgm:t>
    </dgm:pt>
    <dgm:pt modelId="{10E0BF45-F5BE-9648-BAE4-6CC97AAAF9F7}">
      <dgm:prSet phldrT="[Texto]" custT="1"/>
      <dgm:spPr/>
      <dgm:t>
        <a:bodyPr/>
        <a:lstStyle/>
        <a:p>
          <a:r>
            <a:rPr lang="es-ES" sz="2000" b="1" dirty="0" err="1" smtClean="0">
              <a:solidFill>
                <a:srgbClr val="000000"/>
              </a:solidFill>
            </a:rPr>
            <a:t>Cóntame</a:t>
          </a:r>
          <a:endParaRPr lang="es-ES" sz="2000" b="1" dirty="0">
            <a:solidFill>
              <a:srgbClr val="000000"/>
            </a:solidFill>
          </a:endParaRPr>
        </a:p>
      </dgm:t>
    </dgm:pt>
    <dgm:pt modelId="{9B5DAA29-7F74-E840-9FF3-AB92D3549E38}" type="parTrans" cxnId="{ABF1B209-7AE8-B842-AD8D-4A5FFB3D5735}">
      <dgm:prSet/>
      <dgm:spPr/>
      <dgm:t>
        <a:bodyPr/>
        <a:lstStyle/>
        <a:p>
          <a:endParaRPr lang="es-ES"/>
        </a:p>
      </dgm:t>
    </dgm:pt>
    <dgm:pt modelId="{795F323E-A707-7A48-94A2-FFBB5B138EFB}" type="sibTrans" cxnId="{ABF1B209-7AE8-B842-AD8D-4A5FFB3D5735}">
      <dgm:prSet/>
      <dgm:spPr/>
      <dgm:t>
        <a:bodyPr/>
        <a:lstStyle/>
        <a:p>
          <a:endParaRPr lang="es-ES"/>
        </a:p>
      </dgm:t>
    </dgm:pt>
    <dgm:pt modelId="{FDAE2D6A-D43C-3E4D-862F-EB2852C54480}">
      <dgm:prSet phldrT="[Texto]" custT="1"/>
      <dgm:spPr/>
      <dgm:t>
        <a:bodyPr/>
        <a:lstStyle/>
        <a:p>
          <a:r>
            <a:rPr lang="es-ES" sz="1600" b="1" dirty="0" smtClean="0"/>
            <a:t>Intentaremos que cada parte expresa a </a:t>
          </a:r>
          <a:r>
            <a:rPr lang="es-ES" sz="1600" b="1" dirty="0" err="1" smtClean="0"/>
            <a:t>súa</a:t>
          </a:r>
          <a:r>
            <a:rPr lang="es-ES" sz="1600" b="1" dirty="0" smtClean="0"/>
            <a:t> visión do </a:t>
          </a:r>
          <a:r>
            <a:rPr lang="es-ES" sz="1600" b="1" dirty="0" err="1" smtClean="0"/>
            <a:t>conflito</a:t>
          </a:r>
          <a:r>
            <a:rPr lang="es-ES" sz="1600" b="1" dirty="0" smtClean="0"/>
            <a:t>.</a:t>
          </a:r>
          <a:endParaRPr lang="es-ES" sz="1600" b="1" dirty="0"/>
        </a:p>
      </dgm:t>
    </dgm:pt>
    <dgm:pt modelId="{B1FDF0DE-58E0-E34B-8056-083D7F1BD9DA}" type="parTrans" cxnId="{2A1E8E49-52C2-7641-A64A-1883AF1F39F1}">
      <dgm:prSet/>
      <dgm:spPr/>
      <dgm:t>
        <a:bodyPr/>
        <a:lstStyle/>
        <a:p>
          <a:endParaRPr lang="es-ES"/>
        </a:p>
      </dgm:t>
    </dgm:pt>
    <dgm:pt modelId="{97101181-3A15-FF47-9D4E-9C2E132CF06B}" type="sibTrans" cxnId="{2A1E8E49-52C2-7641-A64A-1883AF1F39F1}">
      <dgm:prSet/>
      <dgm:spPr/>
      <dgm:t>
        <a:bodyPr/>
        <a:lstStyle/>
        <a:p>
          <a:endParaRPr lang="es-ES"/>
        </a:p>
      </dgm:t>
    </dgm:pt>
    <dgm:pt modelId="{18324E8C-FD6A-5B49-88C3-81700C66B399}">
      <dgm:prSet phldrT="[Texto]" custT="1"/>
      <dgm:spPr/>
      <dgm:t>
        <a:bodyPr/>
        <a:lstStyle/>
        <a:p>
          <a:r>
            <a:rPr lang="es-ES" sz="2000" b="1" dirty="0" smtClean="0">
              <a:solidFill>
                <a:srgbClr val="000000"/>
              </a:solidFill>
            </a:rPr>
            <a:t>Aclarar o problema</a:t>
          </a:r>
          <a:endParaRPr lang="es-ES" sz="2000" b="1" dirty="0">
            <a:solidFill>
              <a:srgbClr val="000000"/>
            </a:solidFill>
          </a:endParaRPr>
        </a:p>
      </dgm:t>
    </dgm:pt>
    <dgm:pt modelId="{126B712E-36BD-A641-8D5D-0A5EA8C7DF69}" type="parTrans" cxnId="{448A40F5-D37D-E146-8709-2F7E04DFF0C5}">
      <dgm:prSet/>
      <dgm:spPr/>
      <dgm:t>
        <a:bodyPr/>
        <a:lstStyle/>
        <a:p>
          <a:endParaRPr lang="es-ES"/>
        </a:p>
      </dgm:t>
    </dgm:pt>
    <dgm:pt modelId="{70305F98-2F6C-9348-854F-93F632453955}" type="sibTrans" cxnId="{448A40F5-D37D-E146-8709-2F7E04DFF0C5}">
      <dgm:prSet/>
      <dgm:spPr/>
      <dgm:t>
        <a:bodyPr/>
        <a:lstStyle/>
        <a:p>
          <a:endParaRPr lang="es-ES"/>
        </a:p>
      </dgm:t>
    </dgm:pt>
    <dgm:pt modelId="{2AE9706E-2420-0D46-B22C-8353ECD46859}">
      <dgm:prSet phldrT="[Texto]" custT="1"/>
      <dgm:spPr/>
      <dgm:t>
        <a:bodyPr/>
        <a:lstStyle/>
        <a:p>
          <a:r>
            <a:rPr lang="es-ES" sz="1600" b="1" dirty="0" smtClean="0">
              <a:latin typeface="Times New Roman"/>
              <a:cs typeface="Times New Roman"/>
            </a:rPr>
            <a:t>Abordar todas as </a:t>
          </a:r>
          <a:r>
            <a:rPr lang="es-ES" sz="1600" b="1" dirty="0" err="1" smtClean="0">
              <a:latin typeface="Times New Roman"/>
              <a:cs typeface="Times New Roman"/>
            </a:rPr>
            <a:t>dimensións</a:t>
          </a:r>
          <a:r>
            <a:rPr lang="es-ES" sz="1600" b="1" dirty="0" smtClean="0">
              <a:latin typeface="Times New Roman"/>
              <a:cs typeface="Times New Roman"/>
            </a:rPr>
            <a:t> do </a:t>
          </a:r>
          <a:r>
            <a:rPr lang="es-ES" sz="1600" b="1" dirty="0" err="1" smtClean="0">
              <a:latin typeface="Times New Roman"/>
              <a:cs typeface="Times New Roman"/>
            </a:rPr>
            <a:t>conflito</a:t>
          </a:r>
          <a:r>
            <a:rPr lang="es-ES" sz="1600" b="1" dirty="0" smtClean="0">
              <a:latin typeface="Times New Roman"/>
              <a:cs typeface="Times New Roman"/>
            </a:rPr>
            <a:t>.</a:t>
          </a:r>
          <a:endParaRPr lang="es-ES" sz="1600" b="1" dirty="0">
            <a:latin typeface="Times New Roman"/>
            <a:cs typeface="Times New Roman"/>
          </a:endParaRPr>
        </a:p>
      </dgm:t>
    </dgm:pt>
    <dgm:pt modelId="{7C8793CA-720F-BD40-80E0-EA16B1B5734C}" type="parTrans" cxnId="{C36A3150-BC9B-CA49-8BA4-D9F0FA4256BF}">
      <dgm:prSet/>
      <dgm:spPr/>
      <dgm:t>
        <a:bodyPr/>
        <a:lstStyle/>
        <a:p>
          <a:endParaRPr lang="es-ES"/>
        </a:p>
      </dgm:t>
    </dgm:pt>
    <dgm:pt modelId="{7374DF27-A2D6-A942-826E-E173AB3AC7B7}" type="sibTrans" cxnId="{C36A3150-BC9B-CA49-8BA4-D9F0FA4256BF}">
      <dgm:prSet/>
      <dgm:spPr/>
      <dgm:t>
        <a:bodyPr/>
        <a:lstStyle/>
        <a:p>
          <a:endParaRPr lang="es-ES"/>
        </a:p>
      </dgm:t>
    </dgm:pt>
    <dgm:pt modelId="{1D852A2A-16C1-0949-A5EA-5C6A7A5BA830}">
      <dgm:prSet phldrT="[Texto]"/>
      <dgm:spPr/>
      <dgm:t>
        <a:bodyPr/>
        <a:lstStyle/>
        <a:p>
          <a:endParaRPr lang="es-ES" sz="1100" dirty="0"/>
        </a:p>
      </dgm:t>
    </dgm:pt>
    <dgm:pt modelId="{38C70503-67CB-D84C-BB1A-668C6147F93C}" type="parTrans" cxnId="{3D1BE040-D3CE-4647-B48D-1D0D281007ED}">
      <dgm:prSet/>
      <dgm:spPr/>
      <dgm:t>
        <a:bodyPr/>
        <a:lstStyle/>
        <a:p>
          <a:endParaRPr lang="es-ES"/>
        </a:p>
      </dgm:t>
    </dgm:pt>
    <dgm:pt modelId="{2AB3187B-88C9-A741-B0CE-9E3B76CAFB30}" type="sibTrans" cxnId="{3D1BE040-D3CE-4647-B48D-1D0D281007ED}">
      <dgm:prSet/>
      <dgm:spPr/>
      <dgm:t>
        <a:bodyPr/>
        <a:lstStyle/>
        <a:p>
          <a:endParaRPr lang="es-ES"/>
        </a:p>
      </dgm:t>
    </dgm:pt>
    <dgm:pt modelId="{307609DD-D6A9-BA4A-9847-0FFA2E0AA8FA}">
      <dgm:prSet phldrT="[Texto]" custT="1"/>
      <dgm:spPr/>
      <dgm:t>
        <a:bodyPr/>
        <a:lstStyle/>
        <a:p>
          <a:r>
            <a:rPr lang="es-ES" sz="2000" b="1" dirty="0" err="1" smtClean="0">
              <a:solidFill>
                <a:srgbClr val="000000"/>
              </a:solidFill>
            </a:rPr>
            <a:t>Propor</a:t>
          </a:r>
          <a:r>
            <a:rPr lang="es-ES" sz="2000" b="1" dirty="0" smtClean="0">
              <a:solidFill>
                <a:srgbClr val="000000"/>
              </a:solidFill>
            </a:rPr>
            <a:t> </a:t>
          </a:r>
          <a:r>
            <a:rPr lang="es-ES" sz="2000" b="1" dirty="0" err="1" smtClean="0">
              <a:solidFill>
                <a:srgbClr val="000000"/>
              </a:solidFill>
            </a:rPr>
            <a:t>solucións</a:t>
          </a:r>
          <a:endParaRPr lang="es-ES" sz="2000" b="1" dirty="0">
            <a:solidFill>
              <a:srgbClr val="000000"/>
            </a:solidFill>
          </a:endParaRPr>
        </a:p>
      </dgm:t>
    </dgm:pt>
    <dgm:pt modelId="{B3EAEBC3-B756-BE46-99C0-F3E64660851B}" type="parTrans" cxnId="{1949FAF7-3110-6D4B-A40C-322CCF998D33}">
      <dgm:prSet/>
      <dgm:spPr/>
      <dgm:t>
        <a:bodyPr/>
        <a:lstStyle/>
        <a:p>
          <a:endParaRPr lang="es-ES"/>
        </a:p>
      </dgm:t>
    </dgm:pt>
    <dgm:pt modelId="{C6C2B54E-8BB7-B443-A210-C136C0D9CBB1}" type="sibTrans" cxnId="{1949FAF7-3110-6D4B-A40C-322CCF998D33}">
      <dgm:prSet/>
      <dgm:spPr/>
      <dgm:t>
        <a:bodyPr/>
        <a:lstStyle/>
        <a:p>
          <a:endParaRPr lang="es-ES"/>
        </a:p>
      </dgm:t>
    </dgm:pt>
    <dgm:pt modelId="{4F2B1508-A2B6-C542-B0DC-C55D6A8A588A}">
      <dgm:prSet phldrT="[Texto]" custT="1"/>
      <dgm:spPr/>
      <dgm:t>
        <a:bodyPr/>
        <a:lstStyle/>
        <a:p>
          <a:r>
            <a:rPr lang="es-ES" sz="2000" b="1" dirty="0" err="1" smtClean="0">
              <a:solidFill>
                <a:srgbClr val="000000"/>
              </a:solidFill>
            </a:rPr>
            <a:t>Acordo</a:t>
          </a:r>
          <a:endParaRPr lang="es-ES" sz="2000" b="1" dirty="0">
            <a:solidFill>
              <a:srgbClr val="000000"/>
            </a:solidFill>
          </a:endParaRPr>
        </a:p>
      </dgm:t>
    </dgm:pt>
    <dgm:pt modelId="{CFD66E06-8AB2-A942-B580-080A71287919}" type="parTrans" cxnId="{CD48538F-B1BC-8744-A1B3-125869FE984F}">
      <dgm:prSet/>
      <dgm:spPr/>
      <dgm:t>
        <a:bodyPr/>
        <a:lstStyle/>
        <a:p>
          <a:endParaRPr lang="es-ES"/>
        </a:p>
      </dgm:t>
    </dgm:pt>
    <dgm:pt modelId="{9D97037B-A5B8-2B4D-A8F0-03D40A821853}" type="sibTrans" cxnId="{CD48538F-B1BC-8744-A1B3-125869FE984F}">
      <dgm:prSet/>
      <dgm:spPr/>
      <dgm:t>
        <a:bodyPr/>
        <a:lstStyle/>
        <a:p>
          <a:endParaRPr lang="es-ES"/>
        </a:p>
      </dgm:t>
    </dgm:pt>
    <dgm:pt modelId="{E45FB791-E734-744C-B361-882C2721F26A}">
      <dgm:prSet phldrT="[Texto]" custT="1"/>
      <dgm:spPr/>
      <dgm:t>
        <a:bodyPr/>
        <a:lstStyle/>
        <a:p>
          <a:r>
            <a:rPr lang="es-ES" sz="1600" b="1" dirty="0" smtClean="0">
              <a:latin typeface="Times New Roman"/>
              <a:cs typeface="Times New Roman"/>
            </a:rPr>
            <a:t>Preguntar </a:t>
          </a:r>
          <a:r>
            <a:rPr lang="es-ES" sz="1600" b="1" dirty="0" err="1" smtClean="0">
              <a:latin typeface="Times New Roman"/>
              <a:cs typeface="Times New Roman"/>
            </a:rPr>
            <a:t>ás</a:t>
          </a:r>
          <a:r>
            <a:rPr lang="es-ES" sz="1600" b="1" dirty="0" smtClean="0">
              <a:latin typeface="Times New Roman"/>
              <a:cs typeface="Times New Roman"/>
            </a:rPr>
            <a:t> partes por posibles </a:t>
          </a:r>
          <a:r>
            <a:rPr lang="es-ES" sz="1600" b="1" dirty="0" err="1" smtClean="0">
              <a:latin typeface="Times New Roman"/>
              <a:cs typeface="Times New Roman"/>
            </a:rPr>
            <a:t>solucións</a:t>
          </a:r>
          <a:r>
            <a:rPr lang="es-ES" sz="1600" b="1" dirty="0" smtClean="0">
              <a:latin typeface="Times New Roman"/>
              <a:cs typeface="Times New Roman"/>
            </a:rPr>
            <a:t>.</a:t>
          </a:r>
          <a:endParaRPr lang="es-ES" sz="1600" b="1" dirty="0">
            <a:latin typeface="Times New Roman"/>
            <a:cs typeface="Times New Roman"/>
          </a:endParaRPr>
        </a:p>
      </dgm:t>
    </dgm:pt>
    <dgm:pt modelId="{FEAAC283-02D8-994F-94E9-59AAE5B512F1}" type="parTrans" cxnId="{B5C0FED1-F1AD-544F-8E29-1FE974D993C0}">
      <dgm:prSet/>
      <dgm:spPr/>
      <dgm:t>
        <a:bodyPr/>
        <a:lstStyle/>
        <a:p>
          <a:endParaRPr lang="es-ES"/>
        </a:p>
      </dgm:t>
    </dgm:pt>
    <dgm:pt modelId="{CFC4970A-045C-3A46-B36A-519B770D92CD}" type="sibTrans" cxnId="{B5C0FED1-F1AD-544F-8E29-1FE974D993C0}">
      <dgm:prSet/>
      <dgm:spPr/>
      <dgm:t>
        <a:bodyPr/>
        <a:lstStyle/>
        <a:p>
          <a:endParaRPr lang="es-ES"/>
        </a:p>
      </dgm:t>
    </dgm:pt>
    <dgm:pt modelId="{8B83FE02-CD5A-FA44-8434-3F9F7BB98787}">
      <dgm:prSet phldrT="[Texto]" custT="1"/>
      <dgm:spPr/>
      <dgm:t>
        <a:bodyPr/>
        <a:lstStyle/>
        <a:p>
          <a:r>
            <a:rPr lang="es-ES" sz="1600" b="1" dirty="0" smtClean="0">
              <a:latin typeface="Times New Roman"/>
              <a:cs typeface="Times New Roman"/>
            </a:rPr>
            <a:t>Explicar, </a:t>
          </a:r>
          <a:r>
            <a:rPr lang="es-ES" sz="1600" b="1" dirty="0" err="1" smtClean="0">
              <a:latin typeface="Times New Roman"/>
              <a:cs typeface="Times New Roman"/>
            </a:rPr>
            <a:t>ás</a:t>
          </a:r>
          <a:r>
            <a:rPr lang="es-ES" sz="1600" b="1" dirty="0" smtClean="0">
              <a:latin typeface="Times New Roman"/>
              <a:cs typeface="Times New Roman"/>
            </a:rPr>
            <a:t> partes, en que consistirá a mediación</a:t>
          </a:r>
          <a:endParaRPr lang="es-ES" sz="1600" b="1" dirty="0">
            <a:latin typeface="Times New Roman"/>
            <a:cs typeface="Times New Roman"/>
          </a:endParaRPr>
        </a:p>
      </dgm:t>
    </dgm:pt>
    <dgm:pt modelId="{A36324F7-E3B1-EB47-88C5-A371ACDD51FD}" type="parTrans" cxnId="{F571ADAA-D8B7-EE40-9637-06214759C01E}">
      <dgm:prSet/>
      <dgm:spPr/>
      <dgm:t>
        <a:bodyPr/>
        <a:lstStyle/>
        <a:p>
          <a:endParaRPr lang="es-ES"/>
        </a:p>
      </dgm:t>
    </dgm:pt>
    <dgm:pt modelId="{367074A2-5E03-8A41-B928-DF0BD5C28AD1}" type="sibTrans" cxnId="{F571ADAA-D8B7-EE40-9637-06214759C01E}">
      <dgm:prSet/>
      <dgm:spPr/>
      <dgm:t>
        <a:bodyPr/>
        <a:lstStyle/>
        <a:p>
          <a:endParaRPr lang="es-ES"/>
        </a:p>
      </dgm:t>
    </dgm:pt>
    <dgm:pt modelId="{530420C4-EA7E-0B4F-AE6F-2CBE316B3CD4}">
      <dgm:prSet phldrT="[Texto]" custT="1"/>
      <dgm:spPr/>
      <dgm:t>
        <a:bodyPr/>
        <a:lstStyle/>
        <a:p>
          <a:r>
            <a:rPr lang="es-ES" sz="1600" b="1" dirty="0" err="1" smtClean="0"/>
            <a:t>Axudásmoslle</a:t>
          </a:r>
          <a:r>
            <a:rPr lang="es-ES" sz="1600" b="1" dirty="0" smtClean="0"/>
            <a:t> a que se </a:t>
          </a:r>
          <a:r>
            <a:rPr lang="es-ES" sz="1600" b="1" dirty="0" err="1" smtClean="0"/>
            <a:t>desafoguen</a:t>
          </a:r>
          <a:endParaRPr lang="es-ES" sz="1600" b="1" dirty="0"/>
        </a:p>
      </dgm:t>
    </dgm:pt>
    <dgm:pt modelId="{D923038B-F7CF-394B-826D-2C218124C3BA}" type="parTrans" cxnId="{F0FF4303-AD13-CB42-9B54-E6A822F40166}">
      <dgm:prSet/>
      <dgm:spPr/>
      <dgm:t>
        <a:bodyPr/>
        <a:lstStyle/>
        <a:p>
          <a:endParaRPr lang="es-ES"/>
        </a:p>
      </dgm:t>
    </dgm:pt>
    <dgm:pt modelId="{EFD7E238-1C48-444F-AB9F-595AC7F2D445}" type="sibTrans" cxnId="{F0FF4303-AD13-CB42-9B54-E6A822F40166}">
      <dgm:prSet/>
      <dgm:spPr/>
      <dgm:t>
        <a:bodyPr/>
        <a:lstStyle/>
        <a:p>
          <a:endParaRPr lang="es-ES"/>
        </a:p>
      </dgm:t>
    </dgm:pt>
    <dgm:pt modelId="{C589AB7B-0F09-7B41-8A6F-821C4DF434BC}">
      <dgm:prSet phldrT="[Texto]" custT="1"/>
      <dgm:spPr/>
      <dgm:t>
        <a:bodyPr/>
        <a:lstStyle/>
        <a:p>
          <a:r>
            <a:rPr lang="es-ES" sz="1600" b="1" dirty="0" smtClean="0">
              <a:latin typeface="Times New Roman"/>
              <a:cs typeface="Times New Roman"/>
            </a:rPr>
            <a:t>Intentar que afloren os intereses e necesidades de cada </a:t>
          </a:r>
          <a:r>
            <a:rPr lang="es-ES" sz="1600" b="1" dirty="0" err="1" smtClean="0">
              <a:latin typeface="Times New Roman"/>
              <a:cs typeface="Times New Roman"/>
            </a:rPr>
            <a:t>unha</a:t>
          </a:r>
          <a:r>
            <a:rPr lang="es-ES" sz="1600" b="1" dirty="0" smtClean="0">
              <a:latin typeface="Times New Roman"/>
              <a:cs typeface="Times New Roman"/>
            </a:rPr>
            <a:t> das partes</a:t>
          </a:r>
          <a:endParaRPr lang="es-ES" sz="1600" b="1" dirty="0">
            <a:latin typeface="Times New Roman"/>
            <a:cs typeface="Times New Roman"/>
          </a:endParaRPr>
        </a:p>
      </dgm:t>
    </dgm:pt>
    <dgm:pt modelId="{6931DD4F-5E92-4045-90BF-81779C534124}" type="parTrans" cxnId="{6FC0D1D4-402A-9748-9195-661A6F4D735E}">
      <dgm:prSet/>
      <dgm:spPr/>
      <dgm:t>
        <a:bodyPr/>
        <a:lstStyle/>
        <a:p>
          <a:endParaRPr lang="es-ES"/>
        </a:p>
      </dgm:t>
    </dgm:pt>
    <dgm:pt modelId="{6FF9F1BC-8192-AD4E-835F-FB623976E334}" type="sibTrans" cxnId="{6FC0D1D4-402A-9748-9195-661A6F4D735E}">
      <dgm:prSet/>
      <dgm:spPr/>
      <dgm:t>
        <a:bodyPr/>
        <a:lstStyle/>
        <a:p>
          <a:endParaRPr lang="es-ES"/>
        </a:p>
      </dgm:t>
    </dgm:pt>
    <dgm:pt modelId="{FCCCC212-9597-9C4D-8DA6-780B24753AFC}">
      <dgm:prSet phldrT="[Texto]" custT="1"/>
      <dgm:spPr/>
      <dgm:t>
        <a:bodyPr/>
        <a:lstStyle/>
        <a:p>
          <a:r>
            <a:rPr lang="es-ES" sz="1600" b="1" dirty="0" smtClean="0">
              <a:latin typeface="Times New Roman"/>
              <a:cs typeface="Times New Roman"/>
            </a:rPr>
            <a:t>Ir valorando esas </a:t>
          </a:r>
          <a:r>
            <a:rPr lang="es-ES" sz="1600" b="1" dirty="0" err="1" smtClean="0">
              <a:latin typeface="Times New Roman"/>
              <a:cs typeface="Times New Roman"/>
            </a:rPr>
            <a:t>solucións</a:t>
          </a:r>
          <a:r>
            <a:rPr lang="es-ES" sz="1600" b="1" dirty="0" smtClean="0">
              <a:latin typeface="Times New Roman"/>
              <a:cs typeface="Times New Roman"/>
            </a:rPr>
            <a:t> si son realistas, </a:t>
          </a:r>
          <a:r>
            <a:rPr lang="es-ES" sz="1600" b="1" dirty="0" err="1" smtClean="0">
              <a:latin typeface="Times New Roman"/>
              <a:cs typeface="Times New Roman"/>
            </a:rPr>
            <a:t>xustas</a:t>
          </a:r>
          <a:r>
            <a:rPr lang="es-ES" sz="1600" b="1" dirty="0" smtClean="0">
              <a:latin typeface="Times New Roman"/>
              <a:cs typeface="Times New Roman"/>
            </a:rPr>
            <a:t>, reparadoras, …</a:t>
          </a:r>
          <a:endParaRPr lang="es-ES" sz="1600" b="1" dirty="0">
            <a:latin typeface="Times New Roman"/>
            <a:cs typeface="Times New Roman"/>
          </a:endParaRPr>
        </a:p>
      </dgm:t>
    </dgm:pt>
    <dgm:pt modelId="{45D0A305-1C75-F943-9369-2C0D3183A60E}" type="parTrans" cxnId="{71801D3A-C6FF-204D-A331-E112E70B7ECF}">
      <dgm:prSet/>
      <dgm:spPr/>
      <dgm:t>
        <a:bodyPr/>
        <a:lstStyle/>
        <a:p>
          <a:endParaRPr lang="es-ES"/>
        </a:p>
      </dgm:t>
    </dgm:pt>
    <dgm:pt modelId="{A8CC3843-A7BD-6042-9652-53DC027FAAE9}" type="sibTrans" cxnId="{71801D3A-C6FF-204D-A331-E112E70B7ECF}">
      <dgm:prSet/>
      <dgm:spPr/>
      <dgm:t>
        <a:bodyPr/>
        <a:lstStyle/>
        <a:p>
          <a:endParaRPr lang="es-ES"/>
        </a:p>
      </dgm:t>
    </dgm:pt>
    <dgm:pt modelId="{2237582A-DF8C-4543-8445-5C0C030082AE}">
      <dgm:prSet custT="1"/>
      <dgm:spPr/>
      <dgm:t>
        <a:bodyPr/>
        <a:lstStyle/>
        <a:p>
          <a:r>
            <a:rPr lang="es-ES" sz="1600" b="1" smtClean="0">
              <a:latin typeface="Times New Roman"/>
              <a:cs typeface="Times New Roman"/>
            </a:rPr>
            <a:t>Buscar un acordo equilibrado , realista e xusto.</a:t>
          </a:r>
          <a:endParaRPr lang="es-ES" sz="1600" b="1" dirty="0">
            <a:latin typeface="Times New Roman"/>
            <a:cs typeface="Times New Roman"/>
          </a:endParaRPr>
        </a:p>
      </dgm:t>
    </dgm:pt>
    <dgm:pt modelId="{4BCD9209-5766-8B4C-B416-BC1F7218A357}" type="parTrans" cxnId="{D91AD4DF-DD95-0247-9469-C6E8BE1F12F0}">
      <dgm:prSet/>
      <dgm:spPr/>
      <dgm:t>
        <a:bodyPr/>
        <a:lstStyle/>
        <a:p>
          <a:endParaRPr lang="es-ES"/>
        </a:p>
      </dgm:t>
    </dgm:pt>
    <dgm:pt modelId="{C672DE10-B662-C34C-B228-0671F0269F4C}" type="sibTrans" cxnId="{D91AD4DF-DD95-0247-9469-C6E8BE1F12F0}">
      <dgm:prSet/>
      <dgm:spPr/>
      <dgm:t>
        <a:bodyPr/>
        <a:lstStyle/>
        <a:p>
          <a:endParaRPr lang="es-ES"/>
        </a:p>
      </dgm:t>
    </dgm:pt>
    <dgm:pt modelId="{37379267-68DF-0A4E-B67E-334D00043357}">
      <dgm:prSet custT="1"/>
      <dgm:spPr/>
      <dgm:t>
        <a:bodyPr/>
        <a:lstStyle/>
        <a:p>
          <a:r>
            <a:rPr lang="es-ES" sz="1600" b="1" smtClean="0">
              <a:latin typeface="Times New Roman"/>
              <a:cs typeface="Times New Roman"/>
            </a:rPr>
            <a:t>Aceptado polas partes.</a:t>
          </a:r>
          <a:endParaRPr lang="es-ES" sz="1600" b="1" dirty="0">
            <a:latin typeface="Times New Roman"/>
            <a:cs typeface="Times New Roman"/>
          </a:endParaRPr>
        </a:p>
      </dgm:t>
    </dgm:pt>
    <dgm:pt modelId="{C8140399-8CFF-FF49-A88F-F4608288AC95}" type="parTrans" cxnId="{65ECED44-77E2-7F4D-BF36-E4A11C5D0A00}">
      <dgm:prSet/>
      <dgm:spPr/>
      <dgm:t>
        <a:bodyPr/>
        <a:lstStyle/>
        <a:p>
          <a:endParaRPr lang="es-ES"/>
        </a:p>
      </dgm:t>
    </dgm:pt>
    <dgm:pt modelId="{4DF4638A-885E-5F4A-8722-7AC0EFBD781E}" type="sibTrans" cxnId="{65ECED44-77E2-7F4D-BF36-E4A11C5D0A00}">
      <dgm:prSet/>
      <dgm:spPr/>
      <dgm:t>
        <a:bodyPr/>
        <a:lstStyle/>
        <a:p>
          <a:endParaRPr lang="es-ES"/>
        </a:p>
      </dgm:t>
    </dgm:pt>
    <dgm:pt modelId="{2673B930-FDB9-A446-B3A9-2828030587ED}">
      <dgm:prSet custT="1"/>
      <dgm:spPr/>
      <dgm:t>
        <a:bodyPr/>
        <a:lstStyle/>
        <a:p>
          <a:r>
            <a:rPr lang="es-ES" sz="1600" b="1" smtClean="0">
              <a:latin typeface="Times New Roman"/>
              <a:cs typeface="Times New Roman"/>
            </a:rPr>
            <a:t>Redactalo por escrito e asinado.</a:t>
          </a:r>
          <a:endParaRPr lang="es-ES" sz="1600" b="1" dirty="0">
            <a:latin typeface="Times New Roman"/>
            <a:cs typeface="Times New Roman"/>
          </a:endParaRPr>
        </a:p>
      </dgm:t>
    </dgm:pt>
    <dgm:pt modelId="{450BF777-DB5D-044A-B9DB-83FFC79314EA}" type="parTrans" cxnId="{A3696C59-95D4-A948-88D7-7DA0A988A9DF}">
      <dgm:prSet/>
      <dgm:spPr/>
      <dgm:t>
        <a:bodyPr/>
        <a:lstStyle/>
        <a:p>
          <a:endParaRPr lang="es-ES"/>
        </a:p>
      </dgm:t>
    </dgm:pt>
    <dgm:pt modelId="{014F46DC-F48B-D440-B5CF-54CD220FF485}" type="sibTrans" cxnId="{A3696C59-95D4-A948-88D7-7DA0A988A9DF}">
      <dgm:prSet/>
      <dgm:spPr/>
      <dgm:t>
        <a:bodyPr/>
        <a:lstStyle/>
        <a:p>
          <a:endParaRPr lang="es-ES"/>
        </a:p>
      </dgm:t>
    </dgm:pt>
    <dgm:pt modelId="{D1433221-221B-B643-AE0E-ACB62577863F}">
      <dgm:prSet custT="1"/>
      <dgm:spPr/>
      <dgm:t>
        <a:bodyPr/>
        <a:lstStyle/>
        <a:p>
          <a:r>
            <a:rPr lang="es-ES" sz="1600" b="1" dirty="0" smtClean="0">
              <a:latin typeface="Times New Roman"/>
              <a:cs typeface="Times New Roman"/>
            </a:rPr>
            <a:t>Acordar un proceso de </a:t>
          </a:r>
          <a:r>
            <a:rPr lang="es-ES" sz="1600" b="1" dirty="0" err="1" smtClean="0">
              <a:latin typeface="Times New Roman"/>
              <a:cs typeface="Times New Roman"/>
            </a:rPr>
            <a:t>seguimento</a:t>
          </a:r>
          <a:r>
            <a:rPr lang="es-ES" sz="1600" b="1" dirty="0" smtClean="0">
              <a:latin typeface="Times New Roman"/>
              <a:cs typeface="Times New Roman"/>
            </a:rPr>
            <a:t>.</a:t>
          </a:r>
          <a:endParaRPr lang="es-ES" sz="1600" b="1" dirty="0">
            <a:latin typeface="Times New Roman"/>
            <a:cs typeface="Times New Roman"/>
          </a:endParaRPr>
        </a:p>
      </dgm:t>
    </dgm:pt>
    <dgm:pt modelId="{CCDE1F96-2532-2F4E-92D1-00D6C96549BC}" type="parTrans" cxnId="{962AC0D7-4F77-AB4A-8280-94995B5A3F9F}">
      <dgm:prSet/>
      <dgm:spPr/>
      <dgm:t>
        <a:bodyPr/>
        <a:lstStyle/>
        <a:p>
          <a:endParaRPr lang="es-ES"/>
        </a:p>
      </dgm:t>
    </dgm:pt>
    <dgm:pt modelId="{F7E2DA15-8DF4-B64E-85AB-407A66BB5682}" type="sibTrans" cxnId="{962AC0D7-4F77-AB4A-8280-94995B5A3F9F}">
      <dgm:prSet/>
      <dgm:spPr/>
      <dgm:t>
        <a:bodyPr/>
        <a:lstStyle/>
        <a:p>
          <a:endParaRPr lang="es-ES"/>
        </a:p>
      </dgm:t>
    </dgm:pt>
    <dgm:pt modelId="{4403EACB-7852-2E45-B95E-9EA7E052C787}" type="pres">
      <dgm:prSet presAssocID="{8838592E-8CD8-7C48-98CF-794B8CDAD7C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84DEBD-4E4C-C94C-B7DD-0B5FB59502BC}" type="pres">
      <dgm:prSet presAssocID="{39883CB2-17E9-F44D-A67E-B78619B4D509}" presName="linNode" presStyleCnt="0"/>
      <dgm:spPr/>
    </dgm:pt>
    <dgm:pt modelId="{82492538-EC43-D64D-94F0-E814E57F4AEF}" type="pres">
      <dgm:prSet presAssocID="{39883CB2-17E9-F44D-A67E-B78619B4D509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6F7E67-0372-0643-8E71-467CD13F2A45}" type="pres">
      <dgm:prSet presAssocID="{39883CB2-17E9-F44D-A67E-B78619B4D509}" presName="childShp" presStyleLbl="bgAccFollowNode1" presStyleIdx="0" presStyleCnt="5" custScaleX="1635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2F7492-2A30-3C4E-B40A-B06446ACCC59}" type="pres">
      <dgm:prSet presAssocID="{7F3B206F-37E7-FD44-BE4E-933E0821DCD5}" presName="spacing" presStyleCnt="0"/>
      <dgm:spPr/>
    </dgm:pt>
    <dgm:pt modelId="{4A142BB6-FA54-0348-BE91-B8187C7E2B1C}" type="pres">
      <dgm:prSet presAssocID="{10E0BF45-F5BE-9648-BAE4-6CC97AAAF9F7}" presName="linNode" presStyleCnt="0"/>
      <dgm:spPr/>
    </dgm:pt>
    <dgm:pt modelId="{A39F9886-5B20-A941-AB7E-083820BA77E4}" type="pres">
      <dgm:prSet presAssocID="{10E0BF45-F5BE-9648-BAE4-6CC97AAAF9F7}" presName="parentShp" presStyleLbl="node1" presStyleIdx="1" presStyleCnt="5" custScaleX="71550" custScaleY="98772" custLinFactNeighborX="-14171" custLinFactNeighborY="-12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B4DB8D-22A3-6142-8C8A-E4F3C7AA5644}" type="pres">
      <dgm:prSet presAssocID="{10E0BF45-F5BE-9648-BAE4-6CC97AAAF9F7}" presName="childShp" presStyleLbl="bgAccFollowNode1" presStyleIdx="1" presStyleCnt="5" custScaleX="1160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00EB03-0BFA-5342-A0A7-309B269A2C60}" type="pres">
      <dgm:prSet presAssocID="{795F323E-A707-7A48-94A2-FFBB5B138EFB}" presName="spacing" presStyleCnt="0"/>
      <dgm:spPr/>
    </dgm:pt>
    <dgm:pt modelId="{A66E31D7-A377-564A-BC1F-4E7934E7DB80}" type="pres">
      <dgm:prSet presAssocID="{18324E8C-FD6A-5B49-88C3-81700C66B399}" presName="linNode" presStyleCnt="0"/>
      <dgm:spPr/>
    </dgm:pt>
    <dgm:pt modelId="{41E79FCD-ED3B-3042-949E-B24B63863690}" type="pres">
      <dgm:prSet presAssocID="{18324E8C-FD6A-5B49-88C3-81700C66B399}" presName="parentShp" presStyleLbl="node1" presStyleIdx="2" presStyleCnt="5" custScaleX="71326" custScaleY="96406" custLinFactNeighborX="-1493" custLinFactNeighborY="203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445107-2874-264B-AE84-B47B3B9BBB71}" type="pres">
      <dgm:prSet presAssocID="{18324E8C-FD6A-5B49-88C3-81700C66B399}" presName="childShp" presStyleLbl="bgAccFollowNode1" presStyleIdx="2" presStyleCnt="5" custScaleX="116130" custScaleY="123465" custLinFactNeighborX="2240" custLinFactNeighborY="96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08CDD8-79DA-0841-B727-8B23151066BC}" type="pres">
      <dgm:prSet presAssocID="{70305F98-2F6C-9348-854F-93F632453955}" presName="spacing" presStyleCnt="0"/>
      <dgm:spPr/>
    </dgm:pt>
    <dgm:pt modelId="{24C37CA3-73D2-154F-914E-C3244BF7051A}" type="pres">
      <dgm:prSet presAssocID="{307609DD-D6A9-BA4A-9847-0FFA2E0AA8FA}" presName="linNode" presStyleCnt="0"/>
      <dgm:spPr/>
    </dgm:pt>
    <dgm:pt modelId="{E7310D0F-2575-4547-BEFA-C5102A2C26AD}" type="pres">
      <dgm:prSet presAssocID="{307609DD-D6A9-BA4A-9847-0FFA2E0AA8FA}" presName="parentShp" presStyleLbl="node1" presStyleIdx="3" presStyleCnt="5" custScaleX="71148" custLinFactNeighborX="-738" custLinFactNeighborY="193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0C06D2-3E86-A440-8F8B-1D635A82C043}" type="pres">
      <dgm:prSet presAssocID="{307609DD-D6A9-BA4A-9847-0FFA2E0AA8FA}" presName="childShp" presStyleLbl="bgAccFollowNode1" presStyleIdx="3" presStyleCnt="5" custScaleX="117922" custScaleY="128572" custLinFactNeighborX="1107" custLinFactNeighborY="218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554B37-B62D-1C43-AFAD-78F359353EEA}" type="pres">
      <dgm:prSet presAssocID="{C6C2B54E-8BB7-B443-A210-C136C0D9CBB1}" presName="spacing" presStyleCnt="0"/>
      <dgm:spPr/>
    </dgm:pt>
    <dgm:pt modelId="{9DCB70D7-63B7-834D-B444-4CB6B432A1C0}" type="pres">
      <dgm:prSet presAssocID="{4F2B1508-A2B6-C542-B0DC-C55D6A8A588A}" presName="linNode" presStyleCnt="0"/>
      <dgm:spPr/>
    </dgm:pt>
    <dgm:pt modelId="{00F34611-4950-3849-94F3-324F5B5323FA}" type="pres">
      <dgm:prSet presAssocID="{4F2B1508-A2B6-C542-B0DC-C55D6A8A588A}" presName="parentShp" presStyleLbl="node1" presStyleIdx="4" presStyleCnt="5" custScaleX="67740" custLinFactNeighborX="-10753" custLinFactNeighborY="1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98D319-4C4E-584B-A2B7-CC2C7EA274A7}" type="pres">
      <dgm:prSet presAssocID="{4F2B1508-A2B6-C542-B0DC-C55D6A8A588A}" presName="childShp" presStyleLbl="bgAccFollowNode1" presStyleIdx="4" presStyleCnt="5" custScaleX="109695" custScaleY="195904" custLinFactNeighborX="4945" custLinFactNeighborY="2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6A4E52-ADD1-F540-AA94-1E258E60CB7D}" srcId="{8838592E-8CD8-7C48-98CF-794B8CDAD7CB}" destId="{39883CB2-17E9-F44D-A67E-B78619B4D509}" srcOrd="0" destOrd="0" parTransId="{DCF462BC-7683-044A-A770-8D3E08EADCC2}" sibTransId="{7F3B206F-37E7-FD44-BE4E-933E0821DCD5}"/>
    <dgm:cxn modelId="{B5C0FED1-F1AD-544F-8E29-1FE974D993C0}" srcId="{307609DD-D6A9-BA4A-9847-0FFA2E0AA8FA}" destId="{E45FB791-E734-744C-B361-882C2721F26A}" srcOrd="1" destOrd="0" parTransId="{FEAAC283-02D8-994F-94E9-59AAE5B512F1}" sibTransId="{CFC4970A-045C-3A46-B36A-519B770D92CD}"/>
    <dgm:cxn modelId="{A3696C59-95D4-A948-88D7-7DA0A988A9DF}" srcId="{4F2B1508-A2B6-C542-B0DC-C55D6A8A588A}" destId="{2673B930-FDB9-A446-B3A9-2828030587ED}" srcOrd="2" destOrd="0" parTransId="{450BF777-DB5D-044A-B9DB-83FFC79314EA}" sibTransId="{014F46DC-F48B-D440-B5CF-54CD220FF485}"/>
    <dgm:cxn modelId="{08233189-C492-7A41-8141-ED0BF4255ECD}" type="presOf" srcId="{10E0BF45-F5BE-9648-BAE4-6CC97AAAF9F7}" destId="{A39F9886-5B20-A941-AB7E-083820BA77E4}" srcOrd="0" destOrd="0" presId="urn:microsoft.com/office/officeart/2005/8/layout/vList6"/>
    <dgm:cxn modelId="{448A40F5-D37D-E146-8709-2F7E04DFF0C5}" srcId="{8838592E-8CD8-7C48-98CF-794B8CDAD7CB}" destId="{18324E8C-FD6A-5B49-88C3-81700C66B399}" srcOrd="2" destOrd="0" parTransId="{126B712E-36BD-A641-8D5D-0A5EA8C7DF69}" sibTransId="{70305F98-2F6C-9348-854F-93F632453955}"/>
    <dgm:cxn modelId="{CEF0EB69-0DEE-2D4C-A9DF-4EAE0AC20FC1}" type="presOf" srcId="{37379267-68DF-0A4E-B67E-334D00043357}" destId="{B798D319-4C4E-584B-A2B7-CC2C7EA274A7}" srcOrd="0" destOrd="1" presId="urn:microsoft.com/office/officeart/2005/8/layout/vList6"/>
    <dgm:cxn modelId="{F97D5C93-9CDA-614E-AF5E-D13C565083BB}" srcId="{39883CB2-17E9-F44D-A67E-B78619B4D509}" destId="{D7FA0EC4-541F-D548-9BA4-FD220A05FB20}" srcOrd="0" destOrd="0" parTransId="{7FBEEBFC-437C-D143-85F8-7CD14E0CB9B3}" sibTransId="{6597E9E5-4661-C148-8A42-DE98E05701CA}"/>
    <dgm:cxn modelId="{011F9FBA-EDE3-1443-B11D-50E8DC0F3D5C}" type="presOf" srcId="{1D852A2A-16C1-0949-A5EA-5C6A7A5BA830}" destId="{FA0C06D2-3E86-A440-8F8B-1D635A82C043}" srcOrd="0" destOrd="0" presId="urn:microsoft.com/office/officeart/2005/8/layout/vList6"/>
    <dgm:cxn modelId="{BF2FC1DF-6D63-D94E-8D34-B2A831555273}" type="presOf" srcId="{2AE9706E-2420-0D46-B22C-8353ECD46859}" destId="{9C445107-2874-264B-AE84-B47B3B9BBB71}" srcOrd="0" destOrd="0" presId="urn:microsoft.com/office/officeart/2005/8/layout/vList6"/>
    <dgm:cxn modelId="{CD3AFAB8-72A4-A54A-959E-B20ED5873C23}" type="presOf" srcId="{2673B930-FDB9-A446-B3A9-2828030587ED}" destId="{B798D319-4C4E-584B-A2B7-CC2C7EA274A7}" srcOrd="0" destOrd="2" presId="urn:microsoft.com/office/officeart/2005/8/layout/vList6"/>
    <dgm:cxn modelId="{870A1205-4EE0-754D-811D-6B1A00F71608}" type="presOf" srcId="{E45FB791-E734-744C-B361-882C2721F26A}" destId="{FA0C06D2-3E86-A440-8F8B-1D635A82C043}" srcOrd="0" destOrd="1" presId="urn:microsoft.com/office/officeart/2005/8/layout/vList6"/>
    <dgm:cxn modelId="{D91AD4DF-DD95-0247-9469-C6E8BE1F12F0}" srcId="{4F2B1508-A2B6-C542-B0DC-C55D6A8A588A}" destId="{2237582A-DF8C-4543-8445-5C0C030082AE}" srcOrd="0" destOrd="0" parTransId="{4BCD9209-5766-8B4C-B416-BC1F7218A357}" sibTransId="{C672DE10-B662-C34C-B228-0671F0269F4C}"/>
    <dgm:cxn modelId="{3E263278-D5C2-E64C-8580-ECECCEDF0581}" type="presOf" srcId="{8B83FE02-CD5A-FA44-8434-3F9F7BB98787}" destId="{3B6F7E67-0372-0643-8E71-467CD13F2A45}" srcOrd="0" destOrd="1" presId="urn:microsoft.com/office/officeart/2005/8/layout/vList6"/>
    <dgm:cxn modelId="{CB2EA4CA-1726-9446-990E-BF33A6CEA4E8}" type="presOf" srcId="{307609DD-D6A9-BA4A-9847-0FFA2E0AA8FA}" destId="{E7310D0F-2575-4547-BEFA-C5102A2C26AD}" srcOrd="0" destOrd="0" presId="urn:microsoft.com/office/officeart/2005/8/layout/vList6"/>
    <dgm:cxn modelId="{962AC0D7-4F77-AB4A-8280-94995B5A3F9F}" srcId="{4F2B1508-A2B6-C542-B0DC-C55D6A8A588A}" destId="{D1433221-221B-B643-AE0E-ACB62577863F}" srcOrd="3" destOrd="0" parTransId="{CCDE1F96-2532-2F4E-92D1-00D6C96549BC}" sibTransId="{F7E2DA15-8DF4-B64E-85AB-407A66BB5682}"/>
    <dgm:cxn modelId="{3D1BE040-D3CE-4647-B48D-1D0D281007ED}" srcId="{307609DD-D6A9-BA4A-9847-0FFA2E0AA8FA}" destId="{1D852A2A-16C1-0949-A5EA-5C6A7A5BA830}" srcOrd="0" destOrd="0" parTransId="{38C70503-67CB-D84C-BB1A-668C6147F93C}" sibTransId="{2AB3187B-88C9-A741-B0CE-9E3B76CAFB30}"/>
    <dgm:cxn modelId="{9666A5A2-E549-644E-80F0-399FC165115A}" type="presOf" srcId="{D7FA0EC4-541F-D548-9BA4-FD220A05FB20}" destId="{3B6F7E67-0372-0643-8E71-467CD13F2A45}" srcOrd="0" destOrd="0" presId="urn:microsoft.com/office/officeart/2005/8/layout/vList6"/>
    <dgm:cxn modelId="{4425B271-2266-B64E-B69E-12C8682B5EC6}" type="presOf" srcId="{8838592E-8CD8-7C48-98CF-794B8CDAD7CB}" destId="{4403EACB-7852-2E45-B95E-9EA7E052C787}" srcOrd="0" destOrd="0" presId="urn:microsoft.com/office/officeart/2005/8/layout/vList6"/>
    <dgm:cxn modelId="{F0B5A23D-DDB2-1148-BAEA-5BD87CCB5F3E}" type="presOf" srcId="{C589AB7B-0F09-7B41-8A6F-821C4DF434BC}" destId="{9C445107-2874-264B-AE84-B47B3B9BBB71}" srcOrd="0" destOrd="1" presId="urn:microsoft.com/office/officeart/2005/8/layout/vList6"/>
    <dgm:cxn modelId="{A20E4578-D473-2F4B-9669-9BF4E9C43BF3}" type="presOf" srcId="{2237582A-DF8C-4543-8445-5C0C030082AE}" destId="{B798D319-4C4E-584B-A2B7-CC2C7EA274A7}" srcOrd="0" destOrd="0" presId="urn:microsoft.com/office/officeart/2005/8/layout/vList6"/>
    <dgm:cxn modelId="{65ECED44-77E2-7F4D-BF36-E4A11C5D0A00}" srcId="{4F2B1508-A2B6-C542-B0DC-C55D6A8A588A}" destId="{37379267-68DF-0A4E-B67E-334D00043357}" srcOrd="1" destOrd="0" parTransId="{C8140399-8CFF-FF49-A88F-F4608288AC95}" sibTransId="{4DF4638A-885E-5F4A-8722-7AC0EFBD781E}"/>
    <dgm:cxn modelId="{1949FAF7-3110-6D4B-A40C-322CCF998D33}" srcId="{8838592E-8CD8-7C48-98CF-794B8CDAD7CB}" destId="{307609DD-D6A9-BA4A-9847-0FFA2E0AA8FA}" srcOrd="3" destOrd="0" parTransId="{B3EAEBC3-B756-BE46-99C0-F3E64660851B}" sibTransId="{C6C2B54E-8BB7-B443-A210-C136C0D9CBB1}"/>
    <dgm:cxn modelId="{CD48538F-B1BC-8744-A1B3-125869FE984F}" srcId="{8838592E-8CD8-7C48-98CF-794B8CDAD7CB}" destId="{4F2B1508-A2B6-C542-B0DC-C55D6A8A588A}" srcOrd="4" destOrd="0" parTransId="{CFD66E06-8AB2-A942-B580-080A71287919}" sibTransId="{9D97037B-A5B8-2B4D-A8F0-03D40A821853}"/>
    <dgm:cxn modelId="{4D6C8622-C7FC-B04D-9916-7612FEAEC03F}" type="presOf" srcId="{D1433221-221B-B643-AE0E-ACB62577863F}" destId="{B798D319-4C4E-584B-A2B7-CC2C7EA274A7}" srcOrd="0" destOrd="3" presId="urn:microsoft.com/office/officeart/2005/8/layout/vList6"/>
    <dgm:cxn modelId="{71801D3A-C6FF-204D-A331-E112E70B7ECF}" srcId="{307609DD-D6A9-BA4A-9847-0FFA2E0AA8FA}" destId="{FCCCC212-9597-9C4D-8DA6-780B24753AFC}" srcOrd="2" destOrd="0" parTransId="{45D0A305-1C75-F943-9369-2C0D3183A60E}" sibTransId="{A8CC3843-A7BD-6042-9652-53DC027FAAE9}"/>
    <dgm:cxn modelId="{C36A3150-BC9B-CA49-8BA4-D9F0FA4256BF}" srcId="{18324E8C-FD6A-5B49-88C3-81700C66B399}" destId="{2AE9706E-2420-0D46-B22C-8353ECD46859}" srcOrd="0" destOrd="0" parTransId="{7C8793CA-720F-BD40-80E0-EA16B1B5734C}" sibTransId="{7374DF27-A2D6-A942-826E-E173AB3AC7B7}"/>
    <dgm:cxn modelId="{6FC0D1D4-402A-9748-9195-661A6F4D735E}" srcId="{18324E8C-FD6A-5B49-88C3-81700C66B399}" destId="{C589AB7B-0F09-7B41-8A6F-821C4DF434BC}" srcOrd="1" destOrd="0" parTransId="{6931DD4F-5E92-4045-90BF-81779C534124}" sibTransId="{6FF9F1BC-8192-AD4E-835F-FB623976E334}"/>
    <dgm:cxn modelId="{ED086F6F-B29F-3F43-85F7-3D79F76313CE}" type="presOf" srcId="{39883CB2-17E9-F44D-A67E-B78619B4D509}" destId="{82492538-EC43-D64D-94F0-E814E57F4AEF}" srcOrd="0" destOrd="0" presId="urn:microsoft.com/office/officeart/2005/8/layout/vList6"/>
    <dgm:cxn modelId="{F571ADAA-D8B7-EE40-9637-06214759C01E}" srcId="{39883CB2-17E9-F44D-A67E-B78619B4D509}" destId="{8B83FE02-CD5A-FA44-8434-3F9F7BB98787}" srcOrd="1" destOrd="0" parTransId="{A36324F7-E3B1-EB47-88C5-A371ACDD51FD}" sibTransId="{367074A2-5E03-8A41-B928-DF0BD5C28AD1}"/>
    <dgm:cxn modelId="{2A1E8E49-52C2-7641-A64A-1883AF1F39F1}" srcId="{10E0BF45-F5BE-9648-BAE4-6CC97AAAF9F7}" destId="{FDAE2D6A-D43C-3E4D-862F-EB2852C54480}" srcOrd="0" destOrd="0" parTransId="{B1FDF0DE-58E0-E34B-8056-083D7F1BD9DA}" sibTransId="{97101181-3A15-FF47-9D4E-9C2E132CF06B}"/>
    <dgm:cxn modelId="{CBCD7E3B-741E-2544-A518-B10AEF92158A}" type="presOf" srcId="{4F2B1508-A2B6-C542-B0DC-C55D6A8A588A}" destId="{00F34611-4950-3849-94F3-324F5B5323FA}" srcOrd="0" destOrd="0" presId="urn:microsoft.com/office/officeart/2005/8/layout/vList6"/>
    <dgm:cxn modelId="{F0FF4303-AD13-CB42-9B54-E6A822F40166}" srcId="{10E0BF45-F5BE-9648-BAE4-6CC97AAAF9F7}" destId="{530420C4-EA7E-0B4F-AE6F-2CBE316B3CD4}" srcOrd="1" destOrd="0" parTransId="{D923038B-F7CF-394B-826D-2C218124C3BA}" sibTransId="{EFD7E238-1C48-444F-AB9F-595AC7F2D445}"/>
    <dgm:cxn modelId="{ABF1B209-7AE8-B842-AD8D-4A5FFB3D5735}" srcId="{8838592E-8CD8-7C48-98CF-794B8CDAD7CB}" destId="{10E0BF45-F5BE-9648-BAE4-6CC97AAAF9F7}" srcOrd="1" destOrd="0" parTransId="{9B5DAA29-7F74-E840-9FF3-AB92D3549E38}" sibTransId="{795F323E-A707-7A48-94A2-FFBB5B138EFB}"/>
    <dgm:cxn modelId="{72E379D8-07C2-EE4A-839E-8838B32AAE8A}" type="presOf" srcId="{530420C4-EA7E-0B4F-AE6F-2CBE316B3CD4}" destId="{F1B4DB8D-22A3-6142-8C8A-E4F3C7AA5644}" srcOrd="0" destOrd="1" presId="urn:microsoft.com/office/officeart/2005/8/layout/vList6"/>
    <dgm:cxn modelId="{FE8BC0CE-6397-2A43-8FF0-0A470C0EC757}" type="presOf" srcId="{FDAE2D6A-D43C-3E4D-862F-EB2852C54480}" destId="{F1B4DB8D-22A3-6142-8C8A-E4F3C7AA5644}" srcOrd="0" destOrd="0" presId="urn:microsoft.com/office/officeart/2005/8/layout/vList6"/>
    <dgm:cxn modelId="{6379AA36-9903-3B4F-B991-EAD1D221AB06}" type="presOf" srcId="{FCCCC212-9597-9C4D-8DA6-780B24753AFC}" destId="{FA0C06D2-3E86-A440-8F8B-1D635A82C043}" srcOrd="0" destOrd="2" presId="urn:microsoft.com/office/officeart/2005/8/layout/vList6"/>
    <dgm:cxn modelId="{B7306767-0586-6A4D-AD44-E0CEE0838776}" type="presOf" srcId="{18324E8C-FD6A-5B49-88C3-81700C66B399}" destId="{41E79FCD-ED3B-3042-949E-B24B63863690}" srcOrd="0" destOrd="0" presId="urn:microsoft.com/office/officeart/2005/8/layout/vList6"/>
    <dgm:cxn modelId="{5A33040C-3E03-9A4C-BDD2-675EA9729B79}" type="presParOf" srcId="{4403EACB-7852-2E45-B95E-9EA7E052C787}" destId="{DD84DEBD-4E4C-C94C-B7DD-0B5FB59502BC}" srcOrd="0" destOrd="0" presId="urn:microsoft.com/office/officeart/2005/8/layout/vList6"/>
    <dgm:cxn modelId="{0552B684-9443-614C-A997-BB47E98E7156}" type="presParOf" srcId="{DD84DEBD-4E4C-C94C-B7DD-0B5FB59502BC}" destId="{82492538-EC43-D64D-94F0-E814E57F4AEF}" srcOrd="0" destOrd="0" presId="urn:microsoft.com/office/officeart/2005/8/layout/vList6"/>
    <dgm:cxn modelId="{F4A9761D-48A9-1541-AC93-9A8687A6CEEB}" type="presParOf" srcId="{DD84DEBD-4E4C-C94C-B7DD-0B5FB59502BC}" destId="{3B6F7E67-0372-0643-8E71-467CD13F2A45}" srcOrd="1" destOrd="0" presId="urn:microsoft.com/office/officeart/2005/8/layout/vList6"/>
    <dgm:cxn modelId="{CEA70A54-17A9-1D41-9302-AE732352BD55}" type="presParOf" srcId="{4403EACB-7852-2E45-B95E-9EA7E052C787}" destId="{0F2F7492-2A30-3C4E-B40A-B06446ACCC59}" srcOrd="1" destOrd="0" presId="urn:microsoft.com/office/officeart/2005/8/layout/vList6"/>
    <dgm:cxn modelId="{76906985-BE3C-E947-80BB-ED597C8BB908}" type="presParOf" srcId="{4403EACB-7852-2E45-B95E-9EA7E052C787}" destId="{4A142BB6-FA54-0348-BE91-B8187C7E2B1C}" srcOrd="2" destOrd="0" presId="urn:microsoft.com/office/officeart/2005/8/layout/vList6"/>
    <dgm:cxn modelId="{331DEFD9-EEF6-D541-A87C-E4D465514FA6}" type="presParOf" srcId="{4A142BB6-FA54-0348-BE91-B8187C7E2B1C}" destId="{A39F9886-5B20-A941-AB7E-083820BA77E4}" srcOrd="0" destOrd="0" presId="urn:microsoft.com/office/officeart/2005/8/layout/vList6"/>
    <dgm:cxn modelId="{06BB4A28-D30F-3643-A522-A4B32603EEAE}" type="presParOf" srcId="{4A142BB6-FA54-0348-BE91-B8187C7E2B1C}" destId="{F1B4DB8D-22A3-6142-8C8A-E4F3C7AA5644}" srcOrd="1" destOrd="0" presId="urn:microsoft.com/office/officeart/2005/8/layout/vList6"/>
    <dgm:cxn modelId="{CF5D6D68-DF73-AE4F-BFEB-5876EBFB7C76}" type="presParOf" srcId="{4403EACB-7852-2E45-B95E-9EA7E052C787}" destId="{0300EB03-0BFA-5342-A0A7-309B269A2C60}" srcOrd="3" destOrd="0" presId="urn:microsoft.com/office/officeart/2005/8/layout/vList6"/>
    <dgm:cxn modelId="{CB694E66-9727-1C43-8841-29DBD0DE59FF}" type="presParOf" srcId="{4403EACB-7852-2E45-B95E-9EA7E052C787}" destId="{A66E31D7-A377-564A-BC1F-4E7934E7DB80}" srcOrd="4" destOrd="0" presId="urn:microsoft.com/office/officeart/2005/8/layout/vList6"/>
    <dgm:cxn modelId="{72E4CB0E-469C-764C-9389-216C34BBD98C}" type="presParOf" srcId="{A66E31D7-A377-564A-BC1F-4E7934E7DB80}" destId="{41E79FCD-ED3B-3042-949E-B24B63863690}" srcOrd="0" destOrd="0" presId="urn:microsoft.com/office/officeart/2005/8/layout/vList6"/>
    <dgm:cxn modelId="{5CFEFEC1-9C8D-134D-888F-A23598354B3B}" type="presParOf" srcId="{A66E31D7-A377-564A-BC1F-4E7934E7DB80}" destId="{9C445107-2874-264B-AE84-B47B3B9BBB71}" srcOrd="1" destOrd="0" presId="urn:microsoft.com/office/officeart/2005/8/layout/vList6"/>
    <dgm:cxn modelId="{190F6AAE-8580-DE49-AB38-CB0BBD6C928B}" type="presParOf" srcId="{4403EACB-7852-2E45-B95E-9EA7E052C787}" destId="{8408CDD8-79DA-0841-B727-8B23151066BC}" srcOrd="5" destOrd="0" presId="urn:microsoft.com/office/officeart/2005/8/layout/vList6"/>
    <dgm:cxn modelId="{47A09269-C58F-5D43-B62A-7C336B93D482}" type="presParOf" srcId="{4403EACB-7852-2E45-B95E-9EA7E052C787}" destId="{24C37CA3-73D2-154F-914E-C3244BF7051A}" srcOrd="6" destOrd="0" presId="urn:microsoft.com/office/officeart/2005/8/layout/vList6"/>
    <dgm:cxn modelId="{D8EBB0DE-0FF1-1D4B-9FDF-61317E7F5B43}" type="presParOf" srcId="{24C37CA3-73D2-154F-914E-C3244BF7051A}" destId="{E7310D0F-2575-4547-BEFA-C5102A2C26AD}" srcOrd="0" destOrd="0" presId="urn:microsoft.com/office/officeart/2005/8/layout/vList6"/>
    <dgm:cxn modelId="{B970D56F-F163-894B-9847-9869F33DA2F8}" type="presParOf" srcId="{24C37CA3-73D2-154F-914E-C3244BF7051A}" destId="{FA0C06D2-3E86-A440-8F8B-1D635A82C043}" srcOrd="1" destOrd="0" presId="urn:microsoft.com/office/officeart/2005/8/layout/vList6"/>
    <dgm:cxn modelId="{27A95B70-0ED0-C74E-AC44-C3E9DC4D1372}" type="presParOf" srcId="{4403EACB-7852-2E45-B95E-9EA7E052C787}" destId="{A7554B37-B62D-1C43-AFAD-78F359353EEA}" srcOrd="7" destOrd="0" presId="urn:microsoft.com/office/officeart/2005/8/layout/vList6"/>
    <dgm:cxn modelId="{45C4E4B2-3F3B-1845-834B-F2FA9297DF49}" type="presParOf" srcId="{4403EACB-7852-2E45-B95E-9EA7E052C787}" destId="{9DCB70D7-63B7-834D-B444-4CB6B432A1C0}" srcOrd="8" destOrd="0" presId="urn:microsoft.com/office/officeart/2005/8/layout/vList6"/>
    <dgm:cxn modelId="{BD2F6CDA-B4DE-C746-A40F-DF657EB683FF}" type="presParOf" srcId="{9DCB70D7-63B7-834D-B444-4CB6B432A1C0}" destId="{00F34611-4950-3849-94F3-324F5B5323FA}" srcOrd="0" destOrd="0" presId="urn:microsoft.com/office/officeart/2005/8/layout/vList6"/>
    <dgm:cxn modelId="{69A3C872-E077-D245-B10E-75C2759A84D7}" type="presParOf" srcId="{9DCB70D7-63B7-834D-B444-4CB6B432A1C0}" destId="{B798D319-4C4E-584B-A2B7-CC2C7EA274A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13360-3B54-6F49-8274-3C209D552908}">
      <dsp:nvSpPr>
        <dsp:cNvPr id="0" name=""/>
        <dsp:cNvSpPr/>
      </dsp:nvSpPr>
      <dsp:spPr>
        <a:xfrm rot="5400000">
          <a:off x="-107795" y="110724"/>
          <a:ext cx="718633" cy="5030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</a:rPr>
            <a:t>1</a:t>
          </a:r>
          <a:endParaRPr lang="es-ES" sz="2000" b="1" kern="1200" dirty="0">
            <a:solidFill>
              <a:schemeClr val="bg1"/>
            </a:solidFill>
          </a:endParaRPr>
        </a:p>
      </dsp:txBody>
      <dsp:txXfrm rot="-5400000">
        <a:off x="1" y="254451"/>
        <a:ext cx="503043" cy="215590"/>
      </dsp:txXfrm>
    </dsp:sp>
    <dsp:sp modelId="{DB35C921-E547-4E43-ABB2-D3D02C5F4749}">
      <dsp:nvSpPr>
        <dsp:cNvPr id="0" name=""/>
        <dsp:cNvSpPr/>
      </dsp:nvSpPr>
      <dsp:spPr>
        <a:xfrm rot="5400000">
          <a:off x="4132643" y="-3626670"/>
          <a:ext cx="467357" cy="7726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Sensibilización da </a:t>
          </a:r>
          <a:r>
            <a:rPr lang="es-ES" sz="2400" b="1" kern="1200" dirty="0" err="1" smtClean="0"/>
            <a:t>Comunidade</a:t>
          </a:r>
          <a:r>
            <a:rPr lang="es-ES" sz="2400" b="1" kern="1200" dirty="0" smtClean="0"/>
            <a:t> Educativa</a:t>
          </a:r>
          <a:endParaRPr lang="es-ES" sz="2400" b="1" kern="1200" dirty="0"/>
        </a:p>
      </dsp:txBody>
      <dsp:txXfrm rot="-5400000">
        <a:off x="503044" y="25743"/>
        <a:ext cx="7703742" cy="421729"/>
      </dsp:txXfrm>
    </dsp:sp>
    <dsp:sp modelId="{2CF29B79-0546-664C-8FAC-0BC23746E4F2}">
      <dsp:nvSpPr>
        <dsp:cNvPr id="0" name=""/>
        <dsp:cNvSpPr/>
      </dsp:nvSpPr>
      <dsp:spPr>
        <a:xfrm rot="5400000">
          <a:off x="-107795" y="744302"/>
          <a:ext cx="718633" cy="503043"/>
        </a:xfrm>
        <a:prstGeom prst="chevron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2</a:t>
          </a:r>
          <a:endParaRPr lang="es-ES" sz="1800" b="1" kern="1200" dirty="0"/>
        </a:p>
      </dsp:txBody>
      <dsp:txXfrm rot="-5400000">
        <a:off x="1" y="888029"/>
        <a:ext cx="503043" cy="215590"/>
      </dsp:txXfrm>
    </dsp:sp>
    <dsp:sp modelId="{BFCBDB50-A5C7-DE4F-8D5E-9BF968419AF0}">
      <dsp:nvSpPr>
        <dsp:cNvPr id="0" name=""/>
        <dsp:cNvSpPr/>
      </dsp:nvSpPr>
      <dsp:spPr>
        <a:xfrm rot="5400000">
          <a:off x="4132765" y="-2993214"/>
          <a:ext cx="467112" cy="7726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Integración nos </a:t>
          </a:r>
          <a:r>
            <a:rPr lang="es-ES" sz="2400" b="1" kern="1200" dirty="0" err="1" smtClean="0"/>
            <a:t>plans</a:t>
          </a:r>
          <a:r>
            <a:rPr lang="es-ES" sz="2400" b="1" kern="1200" dirty="0" smtClean="0"/>
            <a:t> do centro</a:t>
          </a:r>
          <a:endParaRPr lang="es-ES" sz="2400" b="1" kern="1200" dirty="0"/>
        </a:p>
      </dsp:txBody>
      <dsp:txXfrm rot="-5400000">
        <a:off x="503044" y="659310"/>
        <a:ext cx="7703753" cy="421506"/>
      </dsp:txXfrm>
    </dsp:sp>
    <dsp:sp modelId="{1ACF8D04-FF6E-E748-A669-9A4E2515B342}">
      <dsp:nvSpPr>
        <dsp:cNvPr id="0" name=""/>
        <dsp:cNvSpPr/>
      </dsp:nvSpPr>
      <dsp:spPr>
        <a:xfrm rot="5400000">
          <a:off x="-107795" y="1377881"/>
          <a:ext cx="718633" cy="503043"/>
        </a:xfrm>
        <a:prstGeom prst="chevron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3 </a:t>
          </a:r>
          <a:endParaRPr lang="es-ES" sz="1800" b="1" kern="1200" dirty="0"/>
        </a:p>
      </dsp:txBody>
      <dsp:txXfrm rot="-5400000">
        <a:off x="1" y="1521608"/>
        <a:ext cx="503043" cy="215590"/>
      </dsp:txXfrm>
    </dsp:sp>
    <dsp:sp modelId="{AA60F239-9CF7-E440-9186-08793E2C0B73}">
      <dsp:nvSpPr>
        <dsp:cNvPr id="0" name=""/>
        <dsp:cNvSpPr/>
      </dsp:nvSpPr>
      <dsp:spPr>
        <a:xfrm rot="5400000">
          <a:off x="4132765" y="-2359636"/>
          <a:ext cx="467112" cy="7726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err="1" smtClean="0"/>
            <a:t>Análise</a:t>
          </a:r>
          <a:r>
            <a:rPr lang="es-ES" sz="2400" b="1" kern="1200" dirty="0" smtClean="0"/>
            <a:t> da convivencia no centro</a:t>
          </a:r>
          <a:endParaRPr lang="es-ES" sz="2400" b="1" kern="1200" dirty="0"/>
        </a:p>
      </dsp:txBody>
      <dsp:txXfrm rot="-5400000">
        <a:off x="503044" y="1292888"/>
        <a:ext cx="7703753" cy="421506"/>
      </dsp:txXfrm>
    </dsp:sp>
    <dsp:sp modelId="{0CB50038-B0F6-2546-A245-25F1B54E8E05}">
      <dsp:nvSpPr>
        <dsp:cNvPr id="0" name=""/>
        <dsp:cNvSpPr/>
      </dsp:nvSpPr>
      <dsp:spPr>
        <a:xfrm rot="5400000">
          <a:off x="-107795" y="2011459"/>
          <a:ext cx="718633" cy="503043"/>
        </a:xfrm>
        <a:prstGeom prst="chevron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4</a:t>
          </a:r>
          <a:endParaRPr lang="es-ES" sz="1800" b="1" kern="1200" dirty="0"/>
        </a:p>
      </dsp:txBody>
      <dsp:txXfrm rot="-5400000">
        <a:off x="1" y="2155186"/>
        <a:ext cx="503043" cy="215590"/>
      </dsp:txXfrm>
    </dsp:sp>
    <dsp:sp modelId="{3F060AAE-8889-5B46-B92E-260290644572}">
      <dsp:nvSpPr>
        <dsp:cNvPr id="0" name=""/>
        <dsp:cNvSpPr/>
      </dsp:nvSpPr>
      <dsp:spPr>
        <a:xfrm rot="5400000">
          <a:off x="4132765" y="-1726057"/>
          <a:ext cx="467112" cy="7726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Selección do equipo orientador</a:t>
          </a:r>
          <a:endParaRPr lang="es-ES" sz="2400" b="1" kern="1200" dirty="0"/>
        </a:p>
      </dsp:txBody>
      <dsp:txXfrm rot="-5400000">
        <a:off x="503044" y="1926467"/>
        <a:ext cx="7703753" cy="421506"/>
      </dsp:txXfrm>
    </dsp:sp>
    <dsp:sp modelId="{9FFCA040-0089-D94E-BF76-3B7F22727A31}">
      <dsp:nvSpPr>
        <dsp:cNvPr id="0" name=""/>
        <dsp:cNvSpPr/>
      </dsp:nvSpPr>
      <dsp:spPr>
        <a:xfrm rot="5400000">
          <a:off x="-107795" y="2645038"/>
          <a:ext cx="718633" cy="503043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5</a:t>
          </a:r>
          <a:endParaRPr lang="es-ES" sz="1400" b="1" kern="1200" dirty="0"/>
        </a:p>
      </dsp:txBody>
      <dsp:txXfrm rot="-5400000">
        <a:off x="1" y="2788765"/>
        <a:ext cx="503043" cy="215590"/>
      </dsp:txXfrm>
    </dsp:sp>
    <dsp:sp modelId="{A8E6AFD7-4A99-484B-BA86-B9E36027D20D}">
      <dsp:nvSpPr>
        <dsp:cNvPr id="0" name=""/>
        <dsp:cNvSpPr/>
      </dsp:nvSpPr>
      <dsp:spPr>
        <a:xfrm rot="5400000">
          <a:off x="4132765" y="-1092479"/>
          <a:ext cx="467112" cy="7726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Organización do </a:t>
          </a:r>
          <a:r>
            <a:rPr lang="es-ES" sz="2400" b="1" kern="1200" dirty="0" err="1" smtClean="0"/>
            <a:t>servizo</a:t>
          </a:r>
          <a:endParaRPr lang="es-ES" sz="2400" b="1" kern="1200" dirty="0"/>
        </a:p>
      </dsp:txBody>
      <dsp:txXfrm rot="-5400000">
        <a:off x="503044" y="2560045"/>
        <a:ext cx="7703753" cy="421506"/>
      </dsp:txXfrm>
    </dsp:sp>
    <dsp:sp modelId="{4C0CE2E2-46E9-F34D-A39C-2DCEB35808F3}">
      <dsp:nvSpPr>
        <dsp:cNvPr id="0" name=""/>
        <dsp:cNvSpPr/>
      </dsp:nvSpPr>
      <dsp:spPr>
        <a:xfrm rot="5400000">
          <a:off x="-107795" y="3278616"/>
          <a:ext cx="718633" cy="503043"/>
        </a:xfrm>
        <a:prstGeom prst="chevron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6</a:t>
          </a:r>
          <a:endParaRPr lang="es-ES" sz="1800" b="1" kern="1200" dirty="0"/>
        </a:p>
      </dsp:txBody>
      <dsp:txXfrm rot="-5400000">
        <a:off x="1" y="3422343"/>
        <a:ext cx="503043" cy="215590"/>
      </dsp:txXfrm>
    </dsp:sp>
    <dsp:sp modelId="{B897483F-FB39-3544-9BD6-753D49ADC0C5}">
      <dsp:nvSpPr>
        <dsp:cNvPr id="0" name=""/>
        <dsp:cNvSpPr/>
      </dsp:nvSpPr>
      <dsp:spPr>
        <a:xfrm rot="5400000">
          <a:off x="4132765" y="-458900"/>
          <a:ext cx="467112" cy="7726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Coordinación e </a:t>
          </a:r>
          <a:r>
            <a:rPr lang="es-ES" sz="2400" b="1" kern="1200" dirty="0" err="1" smtClean="0"/>
            <a:t>seguemento</a:t>
          </a:r>
          <a:endParaRPr lang="es-ES" sz="2400" b="1" kern="1200" dirty="0"/>
        </a:p>
      </dsp:txBody>
      <dsp:txXfrm rot="-5400000">
        <a:off x="503044" y="3193624"/>
        <a:ext cx="7703753" cy="421506"/>
      </dsp:txXfrm>
    </dsp:sp>
    <dsp:sp modelId="{00350085-6E71-8247-993E-6CCDF3929844}">
      <dsp:nvSpPr>
        <dsp:cNvPr id="0" name=""/>
        <dsp:cNvSpPr/>
      </dsp:nvSpPr>
      <dsp:spPr>
        <a:xfrm rot="5400000">
          <a:off x="-107795" y="3912195"/>
          <a:ext cx="718633" cy="503043"/>
        </a:xfrm>
        <a:prstGeom prst="chevron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7</a:t>
          </a:r>
          <a:endParaRPr lang="es-ES" sz="2400" b="1" kern="1200" dirty="0"/>
        </a:p>
      </dsp:txBody>
      <dsp:txXfrm rot="-5400000">
        <a:off x="1" y="4055922"/>
        <a:ext cx="503043" cy="215590"/>
      </dsp:txXfrm>
    </dsp:sp>
    <dsp:sp modelId="{F25794B7-B941-AD49-85C3-E9C826991AE3}">
      <dsp:nvSpPr>
        <dsp:cNvPr id="0" name=""/>
        <dsp:cNvSpPr/>
      </dsp:nvSpPr>
      <dsp:spPr>
        <a:xfrm rot="5400000">
          <a:off x="4132765" y="174677"/>
          <a:ext cx="467112" cy="7726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err="1" smtClean="0"/>
            <a:t>Avaliación</a:t>
          </a:r>
          <a:r>
            <a:rPr lang="es-ES" sz="2400" b="1" kern="1200" dirty="0" smtClean="0"/>
            <a:t> continua e formativa</a:t>
          </a:r>
          <a:endParaRPr lang="es-ES" sz="2400" b="1" kern="1200" dirty="0"/>
        </a:p>
      </dsp:txBody>
      <dsp:txXfrm rot="-5400000">
        <a:off x="503044" y="3827202"/>
        <a:ext cx="7703753" cy="421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F7E67-0372-0643-8E71-467CD13F2A45}">
      <dsp:nvSpPr>
        <dsp:cNvPr id="0" name=""/>
        <dsp:cNvSpPr/>
      </dsp:nvSpPr>
      <dsp:spPr>
        <a:xfrm>
          <a:off x="2256213" y="1988"/>
          <a:ext cx="5528387" cy="8602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latin typeface="Times New Roman"/>
              <a:cs typeface="Times New Roman"/>
            </a:rPr>
            <a:t>Citar por separado </a:t>
          </a:r>
          <a:r>
            <a:rPr lang="es-ES" sz="1600" b="1" kern="1200" dirty="0" err="1" smtClean="0">
              <a:latin typeface="Times New Roman"/>
              <a:cs typeface="Times New Roman"/>
            </a:rPr>
            <a:t>ás</a:t>
          </a:r>
          <a:r>
            <a:rPr lang="es-ES" sz="1600" b="1" kern="1200" dirty="0" smtClean="0">
              <a:latin typeface="Times New Roman"/>
              <a:cs typeface="Times New Roman"/>
            </a:rPr>
            <a:t> partes</a:t>
          </a:r>
          <a:endParaRPr lang="es-ES" sz="1600" b="1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latin typeface="Times New Roman"/>
              <a:cs typeface="Times New Roman"/>
            </a:rPr>
            <a:t>Explicar, </a:t>
          </a:r>
          <a:r>
            <a:rPr lang="es-ES" sz="1600" b="1" kern="1200" dirty="0" err="1" smtClean="0">
              <a:latin typeface="Times New Roman"/>
              <a:cs typeface="Times New Roman"/>
            </a:rPr>
            <a:t>ás</a:t>
          </a:r>
          <a:r>
            <a:rPr lang="es-ES" sz="1600" b="1" kern="1200" dirty="0" smtClean="0">
              <a:latin typeface="Times New Roman"/>
              <a:cs typeface="Times New Roman"/>
            </a:rPr>
            <a:t> partes, en que consistirá a mediación</a:t>
          </a:r>
          <a:endParaRPr lang="es-ES" sz="1600" b="1" kern="1200" dirty="0">
            <a:latin typeface="Times New Roman"/>
            <a:cs typeface="Times New Roman"/>
          </a:endParaRPr>
        </a:p>
      </dsp:txBody>
      <dsp:txXfrm>
        <a:off x="2256213" y="109517"/>
        <a:ext cx="5205800" cy="645174"/>
      </dsp:txXfrm>
    </dsp:sp>
    <dsp:sp modelId="{82492538-EC43-D64D-94F0-E814E57F4AEF}">
      <dsp:nvSpPr>
        <dsp:cNvPr id="0" name=""/>
        <dsp:cNvSpPr/>
      </dsp:nvSpPr>
      <dsp:spPr>
        <a:xfrm>
          <a:off x="2277" y="1988"/>
          <a:ext cx="2253936" cy="8602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>
              <a:solidFill>
                <a:srgbClr val="000000"/>
              </a:solidFill>
            </a:rPr>
            <a:t>Premediación</a:t>
          </a:r>
          <a:endParaRPr lang="es-ES" sz="2000" b="1" kern="1200" dirty="0">
            <a:solidFill>
              <a:srgbClr val="000000"/>
            </a:solidFill>
          </a:endParaRPr>
        </a:p>
      </dsp:txBody>
      <dsp:txXfrm>
        <a:off x="44270" y="43981"/>
        <a:ext cx="2169950" cy="776246"/>
      </dsp:txXfrm>
    </dsp:sp>
    <dsp:sp modelId="{F1B4DB8D-22A3-6142-8C8A-E4F3C7AA5644}">
      <dsp:nvSpPr>
        <dsp:cNvPr id="0" name=""/>
        <dsp:cNvSpPr/>
      </dsp:nvSpPr>
      <dsp:spPr>
        <a:xfrm>
          <a:off x="2296249" y="948244"/>
          <a:ext cx="5422984" cy="8602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Intentaremos que cada parte expresa a </a:t>
          </a:r>
          <a:r>
            <a:rPr lang="es-ES" sz="1600" b="1" kern="1200" dirty="0" err="1" smtClean="0"/>
            <a:t>súa</a:t>
          </a:r>
          <a:r>
            <a:rPr lang="es-ES" sz="1600" b="1" kern="1200" dirty="0" smtClean="0"/>
            <a:t> visión do </a:t>
          </a:r>
          <a:r>
            <a:rPr lang="es-ES" sz="1600" b="1" kern="1200" dirty="0" err="1" smtClean="0"/>
            <a:t>conflito</a:t>
          </a:r>
          <a:r>
            <a:rPr lang="es-ES" sz="1600" b="1" kern="1200" dirty="0" smtClean="0"/>
            <a:t>.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err="1" smtClean="0"/>
            <a:t>Axudásmoslle</a:t>
          </a:r>
          <a:r>
            <a:rPr lang="es-ES" sz="1600" b="1" kern="1200" dirty="0" smtClean="0"/>
            <a:t> a que se </a:t>
          </a:r>
          <a:r>
            <a:rPr lang="es-ES" sz="1600" b="1" kern="1200" dirty="0" err="1" smtClean="0"/>
            <a:t>desafoguen</a:t>
          </a:r>
          <a:endParaRPr lang="es-ES" sz="1600" b="1" kern="1200" dirty="0"/>
        </a:p>
      </dsp:txBody>
      <dsp:txXfrm>
        <a:off x="2296249" y="1055773"/>
        <a:ext cx="5100397" cy="645174"/>
      </dsp:txXfrm>
    </dsp:sp>
    <dsp:sp modelId="{A39F9886-5B20-A941-AB7E-083820BA77E4}">
      <dsp:nvSpPr>
        <dsp:cNvPr id="0" name=""/>
        <dsp:cNvSpPr/>
      </dsp:nvSpPr>
      <dsp:spPr>
        <a:xfrm>
          <a:off x="0" y="942566"/>
          <a:ext cx="2228604" cy="849668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>
              <a:solidFill>
                <a:srgbClr val="000000"/>
              </a:solidFill>
            </a:rPr>
            <a:t>Cóntame</a:t>
          </a:r>
          <a:endParaRPr lang="es-ES" sz="2000" b="1" kern="1200" dirty="0">
            <a:solidFill>
              <a:srgbClr val="000000"/>
            </a:solidFill>
          </a:endParaRPr>
        </a:p>
      </dsp:txBody>
      <dsp:txXfrm>
        <a:off x="41477" y="984043"/>
        <a:ext cx="2145650" cy="766714"/>
      </dsp:txXfrm>
    </dsp:sp>
    <dsp:sp modelId="{9C445107-2874-264B-AE84-B47B3B9BBB71}">
      <dsp:nvSpPr>
        <dsp:cNvPr id="0" name=""/>
        <dsp:cNvSpPr/>
      </dsp:nvSpPr>
      <dsp:spPr>
        <a:xfrm>
          <a:off x="2362649" y="1977702"/>
          <a:ext cx="5420442" cy="10620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09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09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latin typeface="Times New Roman"/>
              <a:cs typeface="Times New Roman"/>
            </a:rPr>
            <a:t>Abordar todas as </a:t>
          </a:r>
          <a:r>
            <a:rPr lang="es-ES" sz="1600" b="1" kern="1200" dirty="0" err="1" smtClean="0">
              <a:latin typeface="Times New Roman"/>
              <a:cs typeface="Times New Roman"/>
            </a:rPr>
            <a:t>dimensións</a:t>
          </a:r>
          <a:r>
            <a:rPr lang="es-ES" sz="1600" b="1" kern="1200" dirty="0" smtClean="0">
              <a:latin typeface="Times New Roman"/>
              <a:cs typeface="Times New Roman"/>
            </a:rPr>
            <a:t> do </a:t>
          </a:r>
          <a:r>
            <a:rPr lang="es-ES" sz="1600" b="1" kern="1200" dirty="0" err="1" smtClean="0">
              <a:latin typeface="Times New Roman"/>
              <a:cs typeface="Times New Roman"/>
            </a:rPr>
            <a:t>conflito</a:t>
          </a:r>
          <a:r>
            <a:rPr lang="es-ES" sz="1600" b="1" kern="1200" dirty="0" smtClean="0">
              <a:latin typeface="Times New Roman"/>
              <a:cs typeface="Times New Roman"/>
            </a:rPr>
            <a:t>.</a:t>
          </a:r>
          <a:endParaRPr lang="es-ES" sz="1600" b="1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latin typeface="Times New Roman"/>
              <a:cs typeface="Times New Roman"/>
            </a:rPr>
            <a:t>Intentar que afloren os intereses e necesidades de cada </a:t>
          </a:r>
          <a:r>
            <a:rPr lang="es-ES" sz="1600" b="1" kern="1200" dirty="0" err="1" smtClean="0">
              <a:latin typeface="Times New Roman"/>
              <a:cs typeface="Times New Roman"/>
            </a:rPr>
            <a:t>unha</a:t>
          </a:r>
          <a:r>
            <a:rPr lang="es-ES" sz="1600" b="1" kern="1200" dirty="0" smtClean="0">
              <a:latin typeface="Times New Roman"/>
              <a:cs typeface="Times New Roman"/>
            </a:rPr>
            <a:t> das partes</a:t>
          </a:r>
          <a:endParaRPr lang="es-ES" sz="1600" b="1" kern="1200" dirty="0">
            <a:latin typeface="Times New Roman"/>
            <a:cs typeface="Times New Roman"/>
          </a:endParaRPr>
        </a:p>
      </dsp:txBody>
      <dsp:txXfrm>
        <a:off x="2362649" y="2110463"/>
        <a:ext cx="5022160" cy="796564"/>
      </dsp:txXfrm>
    </dsp:sp>
    <dsp:sp modelId="{41E79FCD-ED3B-3042-949E-B24B63863690}">
      <dsp:nvSpPr>
        <dsp:cNvPr id="0" name=""/>
        <dsp:cNvSpPr/>
      </dsp:nvSpPr>
      <dsp:spPr>
        <a:xfrm>
          <a:off x="3802" y="2186140"/>
          <a:ext cx="2219458" cy="829315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0000"/>
              </a:solidFill>
            </a:rPr>
            <a:t>Aclarar o problema</a:t>
          </a:r>
          <a:endParaRPr lang="es-ES" sz="2000" b="1" kern="1200" dirty="0">
            <a:solidFill>
              <a:srgbClr val="000000"/>
            </a:solidFill>
          </a:endParaRPr>
        </a:p>
      </dsp:txBody>
      <dsp:txXfrm>
        <a:off x="44286" y="2226624"/>
        <a:ext cx="2138490" cy="748347"/>
      </dsp:txXfrm>
    </dsp:sp>
    <dsp:sp modelId="{FA0C06D2-3E86-A440-8F8B-1D635A82C043}">
      <dsp:nvSpPr>
        <dsp:cNvPr id="0" name=""/>
        <dsp:cNvSpPr/>
      </dsp:nvSpPr>
      <dsp:spPr>
        <a:xfrm>
          <a:off x="2282793" y="3230475"/>
          <a:ext cx="5504085" cy="11060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769364"/>
            <a:satOff val="-3283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769364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latin typeface="Times New Roman"/>
              <a:cs typeface="Times New Roman"/>
            </a:rPr>
            <a:t>Preguntar </a:t>
          </a:r>
          <a:r>
            <a:rPr lang="es-ES" sz="1600" b="1" kern="1200" dirty="0" err="1" smtClean="0">
              <a:latin typeface="Times New Roman"/>
              <a:cs typeface="Times New Roman"/>
            </a:rPr>
            <a:t>ás</a:t>
          </a:r>
          <a:r>
            <a:rPr lang="es-ES" sz="1600" b="1" kern="1200" dirty="0" smtClean="0">
              <a:latin typeface="Times New Roman"/>
              <a:cs typeface="Times New Roman"/>
            </a:rPr>
            <a:t> partes por posibles </a:t>
          </a:r>
          <a:r>
            <a:rPr lang="es-ES" sz="1600" b="1" kern="1200" dirty="0" err="1" smtClean="0">
              <a:latin typeface="Times New Roman"/>
              <a:cs typeface="Times New Roman"/>
            </a:rPr>
            <a:t>solucións</a:t>
          </a:r>
          <a:r>
            <a:rPr lang="es-ES" sz="1600" b="1" kern="1200" dirty="0" smtClean="0">
              <a:latin typeface="Times New Roman"/>
              <a:cs typeface="Times New Roman"/>
            </a:rPr>
            <a:t>.</a:t>
          </a:r>
          <a:endParaRPr lang="es-ES" sz="1600" b="1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latin typeface="Times New Roman"/>
              <a:cs typeface="Times New Roman"/>
            </a:rPr>
            <a:t>Ir valorando esas </a:t>
          </a:r>
          <a:r>
            <a:rPr lang="es-ES" sz="1600" b="1" kern="1200" dirty="0" err="1" smtClean="0">
              <a:latin typeface="Times New Roman"/>
              <a:cs typeface="Times New Roman"/>
            </a:rPr>
            <a:t>solucións</a:t>
          </a:r>
          <a:r>
            <a:rPr lang="es-ES" sz="1600" b="1" kern="1200" dirty="0" smtClean="0">
              <a:latin typeface="Times New Roman"/>
              <a:cs typeface="Times New Roman"/>
            </a:rPr>
            <a:t> si son realistas, </a:t>
          </a:r>
          <a:r>
            <a:rPr lang="es-ES" sz="1600" b="1" kern="1200" dirty="0" err="1" smtClean="0">
              <a:latin typeface="Times New Roman"/>
              <a:cs typeface="Times New Roman"/>
            </a:rPr>
            <a:t>xustas</a:t>
          </a:r>
          <a:r>
            <a:rPr lang="es-ES" sz="1600" b="1" kern="1200" dirty="0" smtClean="0">
              <a:latin typeface="Times New Roman"/>
              <a:cs typeface="Times New Roman"/>
            </a:rPr>
            <a:t>, reparadoras, …</a:t>
          </a:r>
          <a:endParaRPr lang="es-ES" sz="1600" b="1" kern="1200" dirty="0">
            <a:latin typeface="Times New Roman"/>
            <a:cs typeface="Times New Roman"/>
          </a:endParaRPr>
        </a:p>
      </dsp:txBody>
      <dsp:txXfrm>
        <a:off x="2282793" y="3368727"/>
        <a:ext cx="5089328" cy="829514"/>
      </dsp:txXfrm>
    </dsp:sp>
    <dsp:sp modelId="{E7310D0F-2575-4547-BEFA-C5102A2C26AD}">
      <dsp:nvSpPr>
        <dsp:cNvPr id="0" name=""/>
        <dsp:cNvSpPr/>
      </dsp:nvSpPr>
      <dsp:spPr>
        <a:xfrm>
          <a:off x="0" y="3332327"/>
          <a:ext cx="2213919" cy="860232"/>
        </a:xfrm>
        <a:prstGeom prst="roundRect">
          <a:avLst/>
        </a:prstGeom>
        <a:gradFill rotWithShape="0">
          <a:gsLst>
            <a:gs pos="0">
              <a:schemeClr val="accent2">
                <a:hueOff val="3511140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40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>
              <a:solidFill>
                <a:srgbClr val="000000"/>
              </a:solidFill>
            </a:rPr>
            <a:t>Propor</a:t>
          </a:r>
          <a:r>
            <a:rPr lang="es-ES" sz="2000" b="1" kern="1200" dirty="0" smtClean="0">
              <a:solidFill>
                <a:srgbClr val="000000"/>
              </a:solidFill>
            </a:rPr>
            <a:t> </a:t>
          </a:r>
          <a:r>
            <a:rPr lang="es-ES" sz="2000" b="1" kern="1200" dirty="0" err="1" smtClean="0">
              <a:solidFill>
                <a:srgbClr val="000000"/>
              </a:solidFill>
            </a:rPr>
            <a:t>solucións</a:t>
          </a:r>
          <a:endParaRPr lang="es-ES" sz="2000" b="1" kern="1200" dirty="0">
            <a:solidFill>
              <a:srgbClr val="000000"/>
            </a:solidFill>
          </a:endParaRPr>
        </a:p>
      </dsp:txBody>
      <dsp:txXfrm>
        <a:off x="41993" y="3374320"/>
        <a:ext cx="2129933" cy="776246"/>
      </dsp:txXfrm>
    </dsp:sp>
    <dsp:sp modelId="{B798D319-4C4E-584B-A2B7-CC2C7EA274A7}">
      <dsp:nvSpPr>
        <dsp:cNvPr id="0" name=""/>
        <dsp:cNvSpPr/>
      </dsp:nvSpPr>
      <dsp:spPr>
        <a:xfrm>
          <a:off x="2541207" y="4236629"/>
          <a:ext cx="5120085" cy="16852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smtClean="0">
              <a:latin typeface="Times New Roman"/>
              <a:cs typeface="Times New Roman"/>
            </a:rPr>
            <a:t>Buscar un acordo equilibrado , realista e xusto.</a:t>
          </a:r>
          <a:endParaRPr lang="es-ES" sz="1600" b="1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smtClean="0">
              <a:latin typeface="Times New Roman"/>
              <a:cs typeface="Times New Roman"/>
            </a:rPr>
            <a:t>Aceptado polas partes.</a:t>
          </a:r>
          <a:endParaRPr lang="es-ES" sz="1600" b="1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smtClean="0">
              <a:latin typeface="Times New Roman"/>
              <a:cs typeface="Times New Roman"/>
            </a:rPr>
            <a:t>Redactalo por escrito e asinado.</a:t>
          </a:r>
          <a:endParaRPr lang="es-ES" sz="1600" b="1" kern="1200" dirty="0">
            <a:latin typeface="Times New Roman"/>
            <a:cs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latin typeface="Times New Roman"/>
              <a:cs typeface="Times New Roman"/>
            </a:rPr>
            <a:t>Acordar un proceso de </a:t>
          </a:r>
          <a:r>
            <a:rPr lang="es-ES" sz="1600" b="1" kern="1200" dirty="0" err="1" smtClean="0">
              <a:latin typeface="Times New Roman"/>
              <a:cs typeface="Times New Roman"/>
            </a:rPr>
            <a:t>seguimento</a:t>
          </a:r>
          <a:r>
            <a:rPr lang="es-ES" sz="1600" b="1" kern="1200" dirty="0" smtClean="0">
              <a:latin typeface="Times New Roman"/>
              <a:cs typeface="Times New Roman"/>
            </a:rPr>
            <a:t>.</a:t>
          </a:r>
          <a:endParaRPr lang="es-ES" sz="1600" b="1" kern="1200" dirty="0">
            <a:latin typeface="Times New Roman"/>
            <a:cs typeface="Times New Roman"/>
          </a:endParaRPr>
        </a:p>
      </dsp:txBody>
      <dsp:txXfrm>
        <a:off x="2541207" y="4447283"/>
        <a:ext cx="4488124" cy="1263922"/>
      </dsp:txXfrm>
    </dsp:sp>
    <dsp:sp modelId="{00F34611-4950-3849-94F3-324F5B5323FA}">
      <dsp:nvSpPr>
        <dsp:cNvPr id="0" name=""/>
        <dsp:cNvSpPr/>
      </dsp:nvSpPr>
      <dsp:spPr>
        <a:xfrm>
          <a:off x="0" y="4648741"/>
          <a:ext cx="2107872" cy="860232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>
              <a:solidFill>
                <a:srgbClr val="000000"/>
              </a:solidFill>
            </a:rPr>
            <a:t>Acordo</a:t>
          </a:r>
          <a:endParaRPr lang="es-ES" sz="2000" b="1" kern="1200" dirty="0">
            <a:solidFill>
              <a:srgbClr val="000000"/>
            </a:solidFill>
          </a:endParaRPr>
        </a:p>
      </dsp:txBody>
      <dsp:txXfrm>
        <a:off x="41993" y="4690734"/>
        <a:ext cx="2023886" cy="776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14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04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22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74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5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3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09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10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10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8205-023D-3D49-ACE3-41BAD5EDE07B}" type="datetimeFigureOut">
              <a:rPr lang="es-ES" smtClean="0"/>
              <a:t>17/01/17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9C8C-F12A-7947-A3C0-3204F64A45E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7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08271"/>
            <a:ext cx="77724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 smtClean="0">
                <a:latin typeface="Arial"/>
                <a:cs typeface="Arial"/>
              </a:rPr>
              <a:t>TEMA 4</a:t>
            </a:r>
            <a:endParaRPr lang="es-ES" sz="3600" b="1" dirty="0">
              <a:latin typeface="Arial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0330" y="3165359"/>
            <a:ext cx="6400800" cy="1752600"/>
          </a:xfrm>
          <a:solidFill>
            <a:srgbClr val="FCD5B5"/>
          </a:solidFill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latin typeface="Arial"/>
                <a:cs typeface="Arial"/>
              </a:rPr>
              <a:t>Equipo de coordinación e 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Arial"/>
                <a:cs typeface="Arial"/>
              </a:rPr>
              <a:t>os/as mediadores/as</a:t>
            </a:r>
            <a:endParaRPr lang="es-E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41876"/>
            <a:ext cx="1332206" cy="133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2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4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200" b="1" smtClean="0">
                <a:latin typeface="Times New Roman"/>
                <a:cs typeface="Times New Roman"/>
              </a:rPr>
              <a:t>Técnicas </a:t>
            </a:r>
            <a:r>
              <a:rPr lang="es-ES" sz="3200" b="1" dirty="0" smtClean="0">
                <a:latin typeface="Times New Roman"/>
                <a:cs typeface="Times New Roman"/>
              </a:rPr>
              <a:t>de </a:t>
            </a:r>
            <a:r>
              <a:rPr lang="es-ES" sz="3200" b="1" dirty="0" err="1">
                <a:latin typeface="Times New Roman"/>
                <a:cs typeface="Times New Roman"/>
              </a:rPr>
              <a:t>c</a:t>
            </a:r>
            <a:r>
              <a:rPr lang="es-ES" sz="3200" b="1" dirty="0" err="1" smtClean="0">
                <a:latin typeface="Times New Roman"/>
                <a:cs typeface="Times New Roman"/>
              </a:rPr>
              <a:t>omportamento</a:t>
            </a:r>
            <a:r>
              <a:rPr lang="es-ES" sz="3200" b="1" dirty="0" smtClean="0">
                <a:latin typeface="Times New Roman"/>
                <a:cs typeface="Times New Roman"/>
              </a:rPr>
              <a:t> asertivo</a:t>
            </a:r>
            <a:endParaRPr lang="es-ES" sz="3200" b="1" dirty="0">
              <a:latin typeface="Times New Roman"/>
              <a:cs typeface="Times New Roman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44105486"/>
              </p:ext>
            </p:extLst>
          </p:nvPr>
        </p:nvGraphicFramePr>
        <p:xfrm>
          <a:off x="1523999" y="1577012"/>
          <a:ext cx="6256213" cy="454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63" y="942193"/>
            <a:ext cx="1269637" cy="1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7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b="1" dirty="0" err="1" smtClean="0"/>
              <a:t>Intelixencia</a:t>
            </a:r>
            <a:r>
              <a:rPr lang="es-ES" sz="2800" b="1" dirty="0" smtClean="0"/>
              <a:t> emocional</a:t>
            </a:r>
            <a:endParaRPr lang="es-ES" sz="2800" b="1" dirty="0"/>
          </a:p>
        </p:txBody>
      </p:sp>
      <p:sp>
        <p:nvSpPr>
          <p:cNvPr id="3" name="Corazón 2"/>
          <p:cNvSpPr/>
          <p:nvPr/>
        </p:nvSpPr>
        <p:spPr>
          <a:xfrm>
            <a:off x="1420092" y="1685636"/>
            <a:ext cx="6638636" cy="4260273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 smtClean="0"/>
              <a:t>Empatía</a:t>
            </a:r>
          </a:p>
          <a:p>
            <a:r>
              <a:rPr lang="es-ES" b="1" dirty="0" smtClean="0"/>
              <a:t>Autocontrol</a:t>
            </a:r>
          </a:p>
          <a:p>
            <a:r>
              <a:rPr lang="es-ES" b="1" dirty="0" smtClean="0"/>
              <a:t>Habilidades </a:t>
            </a:r>
            <a:r>
              <a:rPr lang="es-ES" b="1" dirty="0" err="1" smtClean="0"/>
              <a:t>Sociais</a:t>
            </a:r>
            <a:r>
              <a:rPr lang="es-ES" b="1" dirty="0" smtClean="0"/>
              <a:t>:</a:t>
            </a:r>
          </a:p>
          <a:p>
            <a:pPr marL="742950" lvl="1" indent="-285750">
              <a:buFontTx/>
              <a:buChar char="-"/>
            </a:pPr>
            <a:r>
              <a:rPr lang="es-ES" b="1" dirty="0" smtClean="0"/>
              <a:t>Para iniciar e </a:t>
            </a:r>
            <a:r>
              <a:rPr lang="es-ES" b="1" dirty="0" err="1" smtClean="0"/>
              <a:t>manter</a:t>
            </a:r>
            <a:r>
              <a:rPr lang="es-ES" b="1" dirty="0" smtClean="0"/>
              <a:t> </a:t>
            </a:r>
            <a:r>
              <a:rPr lang="es-ES" b="1" dirty="0" err="1" smtClean="0"/>
              <a:t>unha</a:t>
            </a:r>
            <a:r>
              <a:rPr lang="es-ES" b="1" dirty="0" smtClean="0"/>
              <a:t> conversa.</a:t>
            </a:r>
          </a:p>
          <a:p>
            <a:pPr marL="742950" lvl="1" indent="-285750">
              <a:buFontTx/>
              <a:buChar char="-"/>
            </a:pPr>
            <a:r>
              <a:rPr lang="es-ES" b="1" dirty="0" smtClean="0"/>
              <a:t>Identificar os problemas </a:t>
            </a:r>
            <a:r>
              <a:rPr lang="es-ES" b="1" dirty="0" err="1" smtClean="0"/>
              <a:t>interpersoais</a:t>
            </a:r>
            <a:r>
              <a:rPr lang="es-ES" b="1" dirty="0" smtClean="0"/>
              <a:t>.</a:t>
            </a:r>
          </a:p>
          <a:p>
            <a:pPr marL="742950" lvl="1" indent="-285750">
              <a:buFontTx/>
              <a:buChar char="-"/>
            </a:pPr>
            <a:r>
              <a:rPr lang="es-ES" b="1" dirty="0" err="1" smtClean="0"/>
              <a:t>Axudar</a:t>
            </a:r>
            <a:r>
              <a:rPr lang="es-ES" b="1" dirty="0" smtClean="0"/>
              <a:t> a expresar </a:t>
            </a:r>
            <a:r>
              <a:rPr lang="es-ES" b="1" dirty="0" err="1" smtClean="0"/>
              <a:t>emocións</a:t>
            </a:r>
            <a:endParaRPr lang="es-ES" b="1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63" y="1152704"/>
            <a:ext cx="1269637" cy="1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4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0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b="1" dirty="0" err="1" smtClean="0">
                <a:latin typeface="Arial"/>
                <a:cs typeface="Arial"/>
              </a:rPr>
              <a:t>Coñecer</a:t>
            </a:r>
            <a:r>
              <a:rPr lang="es-ES" sz="2800" b="1" dirty="0" smtClean="0">
                <a:latin typeface="Arial"/>
                <a:cs typeface="Arial"/>
              </a:rPr>
              <a:t> as fases </a:t>
            </a:r>
            <a:r>
              <a:rPr lang="es-ES" sz="2800" b="1" dirty="0" err="1" smtClean="0">
                <a:latin typeface="Arial"/>
                <a:cs typeface="Arial"/>
              </a:rPr>
              <a:t>dun</a:t>
            </a:r>
            <a:r>
              <a:rPr lang="es-ES" sz="2800" b="1" dirty="0" smtClean="0">
                <a:latin typeface="Arial"/>
                <a:cs typeface="Arial"/>
              </a:rPr>
              <a:t> proceso de mediación</a:t>
            </a:r>
            <a:endParaRPr lang="es-ES" sz="2800" b="1" dirty="0">
              <a:latin typeface="Arial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397662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13037"/>
            <a:ext cx="1269637" cy="1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5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747503" y="3212403"/>
            <a:ext cx="6704477" cy="5867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 smtClean="0"/>
              <a:t>Fases do proceso de mediación</a:t>
            </a:r>
            <a:endParaRPr lang="es-ES" sz="32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81839177"/>
              </p:ext>
            </p:extLst>
          </p:nvPr>
        </p:nvGraphicFramePr>
        <p:xfrm>
          <a:off x="1018713" y="516401"/>
          <a:ext cx="7786879" cy="592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62" y="428984"/>
            <a:ext cx="1089512" cy="10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14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b="1" dirty="0" smtClean="0"/>
              <a:t>Fases implantación </a:t>
            </a:r>
            <a:r>
              <a:rPr lang="es-ES" sz="2800" b="1" dirty="0" err="1" smtClean="0"/>
              <a:t>dun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servizo</a:t>
            </a:r>
            <a:r>
              <a:rPr lang="es-ES" sz="2800" b="1" dirty="0" smtClean="0"/>
              <a:t> de mediación</a:t>
            </a:r>
            <a:endParaRPr lang="es-ES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366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Flecha abajo 14"/>
          <p:cNvSpPr/>
          <p:nvPr/>
        </p:nvSpPr>
        <p:spPr>
          <a:xfrm>
            <a:off x="2683565" y="960783"/>
            <a:ext cx="3798957" cy="63941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63" y="1152704"/>
            <a:ext cx="1269637" cy="1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1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6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2800" b="1" dirty="0" smtClean="0">
                <a:latin typeface="Arial"/>
                <a:cs typeface="Arial"/>
              </a:rPr>
              <a:t>O Equipo de coordinación do </a:t>
            </a:r>
            <a:r>
              <a:rPr lang="es-ES" sz="2800" b="1" dirty="0" err="1" smtClean="0">
                <a:latin typeface="Arial"/>
                <a:cs typeface="Arial"/>
              </a:rPr>
              <a:t>servizo</a:t>
            </a:r>
            <a:endParaRPr lang="es-ES" sz="2800" b="1" dirty="0">
              <a:latin typeface="Arial"/>
              <a:cs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9130154"/>
              </p:ext>
            </p:extLst>
          </p:nvPr>
        </p:nvGraphicFramePr>
        <p:xfrm>
          <a:off x="798286" y="1396999"/>
          <a:ext cx="7559524" cy="471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19" y="1152704"/>
            <a:ext cx="1269637" cy="1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139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3200" b="1" dirty="0" smtClean="0">
                <a:latin typeface="Arial"/>
                <a:cs typeface="Arial"/>
              </a:rPr>
              <a:t>Os mediadores</a:t>
            </a:r>
            <a:endParaRPr lang="es-ES" sz="3200" b="1" dirty="0">
              <a:latin typeface="Arial"/>
              <a:cs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6282552"/>
              </p:ext>
            </p:extLst>
          </p:nvPr>
        </p:nvGraphicFramePr>
        <p:xfrm>
          <a:off x="708031" y="1968076"/>
          <a:ext cx="7316324" cy="4617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63" y="1152704"/>
            <a:ext cx="1269637" cy="1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2506" y="481862"/>
            <a:ext cx="3376347" cy="6108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b="1" dirty="0" err="1" smtClean="0"/>
              <a:t>Escoita</a:t>
            </a:r>
            <a:r>
              <a:rPr lang="es-ES" sz="2800" b="1" dirty="0" smtClean="0"/>
              <a:t> activa</a:t>
            </a:r>
            <a:endParaRPr lang="es-ES" sz="2800" b="1" dirty="0"/>
          </a:p>
        </p:txBody>
      </p:sp>
      <p:sp>
        <p:nvSpPr>
          <p:cNvPr id="7" name="Estrella de 8 puntas 6"/>
          <p:cNvSpPr/>
          <p:nvPr/>
        </p:nvSpPr>
        <p:spPr>
          <a:xfrm>
            <a:off x="3731753" y="317030"/>
            <a:ext cx="4155103" cy="2162152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Esforzarse por comprender, o </a:t>
            </a:r>
            <a:r>
              <a:rPr lang="es-E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máis</a:t>
            </a:r>
            <a:r>
              <a:rPr lang="es-E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matizadamente</a:t>
            </a:r>
            <a:r>
              <a:rPr lang="es-E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posible, o que os </a:t>
            </a:r>
            <a:r>
              <a:rPr lang="es-E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demáis</a:t>
            </a:r>
            <a:r>
              <a:rPr lang="es-E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están expresand</a:t>
            </a:r>
            <a:r>
              <a:rPr lang="es-ES" sz="1600" b="1" dirty="0" smtClean="0">
                <a:solidFill>
                  <a:srgbClr val="000000"/>
                </a:solidFill>
              </a:rPr>
              <a:t>o, e que </a:t>
            </a:r>
            <a:r>
              <a:rPr lang="es-ES" sz="1600" b="1" dirty="0" err="1" smtClean="0">
                <a:solidFill>
                  <a:srgbClr val="000000"/>
                </a:solidFill>
              </a:rPr>
              <a:t>isto</a:t>
            </a:r>
            <a:r>
              <a:rPr lang="es-ES" sz="1600" b="1" dirty="0" smtClean="0">
                <a:solidFill>
                  <a:srgbClr val="000000"/>
                </a:solidFill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</a:rPr>
              <a:t>sexa</a:t>
            </a:r>
            <a:r>
              <a:rPr lang="es-ES" sz="1600" b="1" dirty="0" smtClean="0">
                <a:solidFill>
                  <a:srgbClr val="000000"/>
                </a:solidFill>
              </a:rPr>
              <a:t> evidente para </a:t>
            </a:r>
            <a:r>
              <a:rPr lang="es-ES" sz="1600" b="1" dirty="0" err="1" smtClean="0">
                <a:solidFill>
                  <a:srgbClr val="000000"/>
                </a:solidFill>
              </a:rPr>
              <a:t>elas</a:t>
            </a:r>
            <a:endParaRPr lang="es-ES" sz="1600" b="1" dirty="0">
              <a:solidFill>
                <a:srgbClr val="000000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2563822" y="1092691"/>
            <a:ext cx="0" cy="200542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2563822" y="3098119"/>
            <a:ext cx="1167931" cy="0"/>
          </a:xfrm>
          <a:prstGeom prst="straightConnector1">
            <a:avLst/>
          </a:prstGeom>
          <a:ln w="76200" cmpd="sng"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redondeado 14"/>
          <p:cNvSpPr/>
          <p:nvPr/>
        </p:nvSpPr>
        <p:spPr>
          <a:xfrm>
            <a:off x="1982214" y="2006061"/>
            <a:ext cx="1749539" cy="26114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000000"/>
                </a:solidFill>
              </a:rPr>
              <a:t>Condicións</a:t>
            </a:r>
            <a:endParaRPr lang="es-ES" b="1" dirty="0">
              <a:solidFill>
                <a:srgbClr val="000000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731753" y="2587701"/>
            <a:ext cx="5253492" cy="20891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dirty="0" err="1" smtClean="0"/>
              <a:t>Amosar</a:t>
            </a:r>
            <a:r>
              <a:rPr lang="es-ES" dirty="0" smtClean="0"/>
              <a:t> empatía.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Usar un ton de voz suave. 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Establecer contacto visual.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Mostrar </a:t>
            </a:r>
            <a:r>
              <a:rPr lang="es-ES" dirty="0" err="1" smtClean="0"/>
              <a:t>unha</a:t>
            </a:r>
            <a:r>
              <a:rPr lang="es-ES" dirty="0" smtClean="0"/>
              <a:t> postura corporal receptiva.</a:t>
            </a:r>
          </a:p>
        </p:txBody>
      </p:sp>
      <p:sp>
        <p:nvSpPr>
          <p:cNvPr id="20" name="Flecha abajo 19"/>
          <p:cNvSpPr/>
          <p:nvPr/>
        </p:nvSpPr>
        <p:spPr>
          <a:xfrm>
            <a:off x="1512506" y="1092691"/>
            <a:ext cx="469708" cy="523411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/>
          <p:cNvSpPr/>
          <p:nvPr/>
        </p:nvSpPr>
        <p:spPr>
          <a:xfrm>
            <a:off x="830868" y="4949868"/>
            <a:ext cx="3905080" cy="37984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0000"/>
                </a:solidFill>
              </a:rPr>
              <a:t>Modo de mostrar </a:t>
            </a:r>
            <a:r>
              <a:rPr lang="es-ES" b="1" dirty="0" err="1" smtClean="0">
                <a:solidFill>
                  <a:srgbClr val="000000"/>
                </a:solidFill>
              </a:rPr>
              <a:t>escoita</a:t>
            </a:r>
            <a:r>
              <a:rPr lang="es-ES" b="1" dirty="0" smtClean="0">
                <a:solidFill>
                  <a:srgbClr val="000000"/>
                </a:solidFill>
              </a:rPr>
              <a:t> activa</a:t>
            </a:r>
            <a:endParaRPr lang="es-ES" b="1" dirty="0">
              <a:solidFill>
                <a:srgbClr val="00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08" y="394885"/>
            <a:ext cx="1269637" cy="1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1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6447"/>
            <a:ext cx="3376347" cy="6108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b="1" dirty="0" err="1" smtClean="0"/>
              <a:t>Escoita</a:t>
            </a:r>
            <a:r>
              <a:rPr lang="es-ES" sz="2800" b="1" dirty="0" smtClean="0"/>
              <a:t> activa</a:t>
            </a:r>
            <a:endParaRPr lang="es-ES" sz="2800" b="1" dirty="0"/>
          </a:p>
        </p:txBody>
      </p:sp>
      <p:sp>
        <p:nvSpPr>
          <p:cNvPr id="20" name="Flecha abajo 19"/>
          <p:cNvSpPr/>
          <p:nvPr/>
        </p:nvSpPr>
        <p:spPr>
          <a:xfrm>
            <a:off x="456116" y="825295"/>
            <a:ext cx="469708" cy="137068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redondeado 20"/>
          <p:cNvSpPr/>
          <p:nvPr/>
        </p:nvSpPr>
        <p:spPr>
          <a:xfrm>
            <a:off x="270007" y="2195984"/>
            <a:ext cx="2210728" cy="78423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Modos de realizar </a:t>
            </a:r>
            <a:r>
              <a:rPr lang="es-E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escoita</a:t>
            </a:r>
            <a:r>
              <a:rPr lang="es-E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activa o/a mediador/a</a:t>
            </a:r>
            <a:endParaRPr lang="es-ES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80735" y="985225"/>
            <a:ext cx="1709380" cy="554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Mostrando interese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480735" y="2047607"/>
            <a:ext cx="2290822" cy="2967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Clarificando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480735" y="3133729"/>
            <a:ext cx="2290822" cy="308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Parafraseando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480735" y="4118955"/>
            <a:ext cx="2290822" cy="320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Reflectindo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2480735" y="5056699"/>
            <a:ext cx="2290822" cy="3538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Resumindo</a:t>
            </a:r>
            <a:endParaRPr lang="es-ES" dirty="0"/>
          </a:p>
        </p:txBody>
      </p:sp>
      <p:cxnSp>
        <p:nvCxnSpPr>
          <p:cNvPr id="10" name="Conector recto 9"/>
          <p:cNvCxnSpPr>
            <a:stCxn id="3" idx="1"/>
            <a:endCxn id="8" idx="1"/>
          </p:cNvCxnSpPr>
          <p:nvPr/>
        </p:nvCxnSpPr>
        <p:spPr>
          <a:xfrm>
            <a:off x="2480735" y="1262669"/>
            <a:ext cx="0" cy="397096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lamada con línea 2 (borde y barra de énfasis) 10"/>
          <p:cNvSpPr/>
          <p:nvPr/>
        </p:nvSpPr>
        <p:spPr>
          <a:xfrm>
            <a:off x="5311572" y="492847"/>
            <a:ext cx="2398638" cy="66489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451"/>
              <a:gd name="adj6" fmla="val -4625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Pode mostrarse de forma non verbal </a:t>
            </a:r>
            <a:r>
              <a:rPr lang="es-ES"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ou</a:t>
            </a:r>
            <a:r>
              <a:rPr lang="es-E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non verbal</a:t>
            </a:r>
            <a:endParaRPr lang="es-E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Llamada con línea 1 (borde y barra de énfasis) 11"/>
          <p:cNvSpPr/>
          <p:nvPr/>
        </p:nvSpPr>
        <p:spPr>
          <a:xfrm>
            <a:off x="5570153" y="1501743"/>
            <a:ext cx="2420066" cy="694241"/>
          </a:xfrm>
          <a:prstGeom prst="accentBorderCallout1">
            <a:avLst>
              <a:gd name="adj1" fmla="val 18750"/>
              <a:gd name="adj2" fmla="val -8333"/>
              <a:gd name="adj3" fmla="val 92333"/>
              <a:gd name="adj4" fmla="val -32083"/>
            </a:avLst>
          </a:prstGeom>
          <a:solidFill>
            <a:srgbClr val="DBEEF4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Intentando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facer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máis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claro a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mensaxe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a través de preguntas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abertas</a:t>
            </a:r>
            <a:endParaRPr lang="es-E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Llamada con línea 1 (borde y barra de énfasis) 12"/>
          <p:cNvSpPr/>
          <p:nvPr/>
        </p:nvSpPr>
        <p:spPr>
          <a:xfrm>
            <a:off x="5680155" y="2573688"/>
            <a:ext cx="2720075" cy="790058"/>
          </a:xfrm>
          <a:prstGeom prst="accentBorderCallout1">
            <a:avLst>
              <a:gd name="adj1" fmla="val 18750"/>
              <a:gd name="adj2" fmla="val -8333"/>
              <a:gd name="adj3" fmla="val 80854"/>
              <a:gd name="adj4" fmla="val -32451"/>
            </a:avLst>
          </a:prstGeom>
          <a:solidFill>
            <a:srgbClr val="DBEEF4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Repetir en palabras propias as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principais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ideas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ou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pensamentos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expresados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pola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persoa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que fala</a:t>
            </a:r>
            <a:endParaRPr lang="es-E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Llamada con línea 2 (borde y barra de énfasis) 13"/>
          <p:cNvSpPr/>
          <p:nvPr/>
        </p:nvSpPr>
        <p:spPr>
          <a:xfrm>
            <a:off x="5781584" y="3678923"/>
            <a:ext cx="2698647" cy="64139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5993"/>
              <a:gd name="adj6" fmla="val -36662"/>
            </a:avLst>
          </a:prstGeom>
          <a:solidFill>
            <a:srgbClr val="DBEEF4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Dicindo</a:t>
            </a:r>
            <a:r>
              <a:rPr lang="es-E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os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sentimentos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ou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pensamentos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que están afectando á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persoa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que fala </a:t>
            </a:r>
            <a:endParaRPr lang="es-E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Llamada con línea 2 (borde y barra de énfasis) 14"/>
          <p:cNvSpPr/>
          <p:nvPr/>
        </p:nvSpPr>
        <p:spPr>
          <a:xfrm>
            <a:off x="5781585" y="4549742"/>
            <a:ext cx="2800076" cy="70022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646"/>
              <a:gd name="adj6" fmla="val -35596"/>
            </a:avLst>
          </a:prstGeom>
          <a:solidFill>
            <a:srgbClr val="DBEEF4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Consiste en agrupar, ordenar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ou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sintetizar a información que da o que fala.</a:t>
            </a:r>
            <a:endParaRPr lang="es-E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12" y="192620"/>
            <a:ext cx="1269637" cy="1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6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b="1" dirty="0" smtClean="0"/>
              <a:t>Habilidades comunicativas</a:t>
            </a:r>
            <a:endParaRPr lang="es-ES" sz="2800" b="1" dirty="0"/>
          </a:p>
        </p:txBody>
      </p:sp>
      <p:sp>
        <p:nvSpPr>
          <p:cNvPr id="3" name="Llamada ovalada 2"/>
          <p:cNvSpPr/>
          <p:nvPr/>
        </p:nvSpPr>
        <p:spPr>
          <a:xfrm>
            <a:off x="2240325" y="2216774"/>
            <a:ext cx="5327347" cy="1988788"/>
          </a:xfrm>
          <a:prstGeom prst="wedgeEllipseCallout">
            <a:avLst>
              <a:gd name="adj1" fmla="val -36132"/>
              <a:gd name="adj2" fmla="val 864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/>
                <a:cs typeface="Arial"/>
              </a:rPr>
              <a:t>Estilo asertivo</a:t>
            </a:r>
          </a:p>
          <a:p>
            <a:pPr algn="ctr"/>
            <a:endParaRPr lang="es-ES" b="1" dirty="0" smtClean="0">
              <a:latin typeface="Arial"/>
              <a:cs typeface="Arial"/>
            </a:endParaRPr>
          </a:p>
          <a:p>
            <a:pPr algn="ctr"/>
            <a:r>
              <a:rPr lang="es-ES" b="1" dirty="0" err="1" smtClean="0">
                <a:latin typeface="Arial"/>
                <a:cs typeface="Arial"/>
              </a:rPr>
              <a:t>Escoita</a:t>
            </a:r>
            <a:r>
              <a:rPr lang="es-ES" b="1" dirty="0" smtClean="0">
                <a:latin typeface="Arial"/>
                <a:cs typeface="Arial"/>
              </a:rPr>
              <a:t> activa</a:t>
            </a:r>
          </a:p>
          <a:p>
            <a:pPr algn="ctr"/>
            <a:endParaRPr lang="es-ES" b="1" dirty="0" smtClean="0">
              <a:latin typeface="Arial"/>
              <a:cs typeface="Arial"/>
            </a:endParaRPr>
          </a:p>
          <a:p>
            <a:pPr algn="ctr"/>
            <a:r>
              <a:rPr lang="es-ES" b="1" dirty="0" smtClean="0">
                <a:latin typeface="Arial"/>
                <a:cs typeface="Arial"/>
              </a:rPr>
              <a:t>Boa comunicación non verbal</a:t>
            </a:r>
            <a:endParaRPr lang="es-ES" b="1" dirty="0">
              <a:latin typeface="Arial"/>
              <a:cs typeface="Arial"/>
            </a:endParaRPr>
          </a:p>
        </p:txBody>
      </p:sp>
      <p:sp>
        <p:nvSpPr>
          <p:cNvPr id="4" name="Flecha a la derecha con bandas 3"/>
          <p:cNvSpPr/>
          <p:nvPr/>
        </p:nvSpPr>
        <p:spPr>
          <a:xfrm rot="5400000">
            <a:off x="4619277" y="151014"/>
            <a:ext cx="1202453" cy="292906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skd181973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2" y="3888287"/>
            <a:ext cx="1799663" cy="23182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63" y="1152704"/>
            <a:ext cx="1269637" cy="1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2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b="1" dirty="0" smtClean="0">
                <a:latin typeface="Times New Roman"/>
                <a:cs typeface="Times New Roman"/>
              </a:rPr>
              <a:t>As </a:t>
            </a:r>
            <a:r>
              <a:rPr lang="es-ES" sz="2800" b="1" dirty="0" err="1" smtClean="0">
                <a:latin typeface="Times New Roman"/>
                <a:cs typeface="Times New Roman"/>
              </a:rPr>
              <a:t>mensaxes</a:t>
            </a:r>
            <a:r>
              <a:rPr lang="es-ES" sz="2800" b="1" dirty="0" smtClean="0">
                <a:latin typeface="Times New Roman"/>
                <a:cs typeface="Times New Roman"/>
              </a:rPr>
              <a:t> en </a:t>
            </a:r>
            <a:r>
              <a:rPr lang="es-ES" sz="2800" b="1" dirty="0" err="1" smtClean="0">
                <a:latin typeface="Times New Roman"/>
                <a:cs typeface="Times New Roman"/>
              </a:rPr>
              <a:t>primeira</a:t>
            </a:r>
            <a:r>
              <a:rPr lang="es-ES" sz="2800" b="1" dirty="0" smtClean="0">
                <a:latin typeface="Times New Roman"/>
                <a:cs typeface="Times New Roman"/>
              </a:rPr>
              <a:t> </a:t>
            </a:r>
            <a:r>
              <a:rPr lang="es-ES" sz="2800" b="1" dirty="0" err="1" smtClean="0">
                <a:latin typeface="Times New Roman"/>
                <a:cs typeface="Times New Roman"/>
              </a:rPr>
              <a:t>persoa</a:t>
            </a:r>
            <a:endParaRPr lang="es-ES" sz="2800" b="1" dirty="0">
              <a:latin typeface="Times New Roman"/>
              <a:cs typeface="Times New Roman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92667" y="1608666"/>
            <a:ext cx="1725083" cy="296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conduta</a:t>
            </a:r>
            <a:endParaRPr lang="es-ES" dirty="0"/>
          </a:p>
        </p:txBody>
      </p:sp>
      <p:sp>
        <p:nvSpPr>
          <p:cNvPr id="9" name="Llamada con línea 1 8"/>
          <p:cNvSpPr/>
          <p:nvPr/>
        </p:nvSpPr>
        <p:spPr>
          <a:xfrm>
            <a:off x="3229422" y="1152704"/>
            <a:ext cx="3788833" cy="529167"/>
          </a:xfrm>
          <a:prstGeom prst="borderCallout1">
            <a:avLst>
              <a:gd name="adj1" fmla="val 40789"/>
              <a:gd name="adj2" fmla="val -1835"/>
              <a:gd name="adj3" fmla="val 86500"/>
              <a:gd name="adj4" fmla="val -2632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 </a:t>
            </a:r>
            <a:r>
              <a:rPr lang="es-E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compañeiro</a:t>
            </a:r>
            <a:r>
              <a:rPr lang="es-E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escóndelle</a:t>
            </a:r>
            <a:r>
              <a:rPr lang="es-E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s-E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mochila a </a:t>
            </a:r>
            <a:r>
              <a:rPr lang="es-E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outro</a:t>
            </a:r>
            <a:endParaRPr lang="es-ES" sz="16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Explosión 2 9"/>
          <p:cNvSpPr/>
          <p:nvPr/>
        </p:nvSpPr>
        <p:spPr>
          <a:xfrm>
            <a:off x="3428999" y="1608666"/>
            <a:ext cx="3005666" cy="1195917"/>
          </a:xfrm>
          <a:prstGeom prst="irregularSeal2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rgbClr val="FF0000"/>
                </a:solidFill>
              </a:rPr>
              <a:t>Reaccións</a:t>
            </a:r>
            <a:r>
              <a:rPr lang="es-ES" dirty="0" smtClean="0">
                <a:solidFill>
                  <a:srgbClr val="FF0000"/>
                </a:solidFill>
              </a:rPr>
              <a:t> posibles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20750" y="3074458"/>
            <a:ext cx="3047999" cy="3069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2º </a:t>
            </a:r>
            <a:r>
              <a:rPr lang="es-ES" dirty="0" err="1" smtClean="0"/>
              <a:t>persoa</a:t>
            </a:r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4656667" y="3026834"/>
            <a:ext cx="3016250" cy="3069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1º </a:t>
            </a:r>
            <a:r>
              <a:rPr lang="es-ES" dirty="0" err="1" smtClean="0"/>
              <a:t>persoa</a:t>
            </a:r>
            <a:endParaRPr lang="es-ES" dirty="0"/>
          </a:p>
        </p:txBody>
      </p:sp>
      <p:pic>
        <p:nvPicPr>
          <p:cNvPr id="13" name="Imagen 1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4191000"/>
            <a:ext cx="950384" cy="1037166"/>
          </a:xfrm>
          <a:prstGeom prst="rect">
            <a:avLst/>
          </a:prstGeom>
        </p:spPr>
      </p:pic>
      <p:sp>
        <p:nvSpPr>
          <p:cNvPr id="15" name="Llamada ovalada 14"/>
          <p:cNvSpPr/>
          <p:nvPr/>
        </p:nvSpPr>
        <p:spPr>
          <a:xfrm>
            <a:off x="1344083" y="3333751"/>
            <a:ext cx="2370666" cy="1407583"/>
          </a:xfrm>
          <a:prstGeom prst="wedgeEllipseCallout">
            <a:avLst>
              <a:gd name="adj1" fmla="val -61637"/>
              <a:gd name="adj2" fmla="val 649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Eres un idiota, non sabes divertirte </a:t>
            </a:r>
            <a:r>
              <a:rPr lang="es-E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sen</a:t>
            </a:r>
            <a:r>
              <a:rPr lang="es-E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fastidiarme</a:t>
            </a:r>
            <a:endParaRPr lang="es-E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Imagen 15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17" y="3930352"/>
            <a:ext cx="882649" cy="810981"/>
          </a:xfrm>
          <a:prstGeom prst="rect">
            <a:avLst/>
          </a:prstGeom>
        </p:spPr>
      </p:pic>
      <p:sp>
        <p:nvSpPr>
          <p:cNvPr id="17" name="Llamada ovalada 16"/>
          <p:cNvSpPr/>
          <p:nvPr/>
        </p:nvSpPr>
        <p:spPr>
          <a:xfrm>
            <a:off x="4942417" y="3333751"/>
            <a:ext cx="2444750" cy="1252157"/>
          </a:xfrm>
          <a:prstGeom prst="wedgeEllipseCallout">
            <a:avLst>
              <a:gd name="adj1" fmla="val 68787"/>
              <a:gd name="adj2" fmla="val 43905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>
                <a:solidFill>
                  <a:srgbClr val="000000"/>
                </a:solidFill>
              </a:rPr>
              <a:t>Fastidiame</a:t>
            </a:r>
            <a:r>
              <a:rPr lang="es-ES" sz="1400" b="1" dirty="0" smtClean="0">
                <a:solidFill>
                  <a:srgbClr val="000000"/>
                </a:solidFill>
              </a:rPr>
              <a:t> que me escondas a mochila, </a:t>
            </a:r>
            <a:r>
              <a:rPr lang="es-ES" sz="1400" b="1" dirty="0" err="1" smtClean="0">
                <a:solidFill>
                  <a:srgbClr val="000000"/>
                </a:solidFill>
              </a:rPr>
              <a:t>pois</a:t>
            </a:r>
            <a:r>
              <a:rPr lang="es-ES" sz="1400" b="1" dirty="0" smtClean="0">
                <a:solidFill>
                  <a:srgbClr val="000000"/>
                </a:solidFill>
              </a:rPr>
              <a:t> </a:t>
            </a:r>
            <a:r>
              <a:rPr lang="es-ES" sz="1400" b="1" dirty="0" err="1" smtClean="0">
                <a:solidFill>
                  <a:srgbClr val="000000"/>
                </a:solidFill>
              </a:rPr>
              <a:t>xa</a:t>
            </a:r>
            <a:r>
              <a:rPr lang="es-ES" sz="1400" b="1" dirty="0" smtClean="0">
                <a:solidFill>
                  <a:srgbClr val="000000"/>
                </a:solidFill>
              </a:rPr>
              <a:t> non é a </a:t>
            </a:r>
            <a:r>
              <a:rPr lang="es-ES" sz="1400" b="1" dirty="0" err="1" smtClean="0">
                <a:solidFill>
                  <a:srgbClr val="000000"/>
                </a:solidFill>
              </a:rPr>
              <a:t>primeira</a:t>
            </a:r>
            <a:r>
              <a:rPr lang="es-ES" sz="1400" b="1" dirty="0" smtClean="0">
                <a:solidFill>
                  <a:srgbClr val="000000"/>
                </a:solidFill>
              </a:rPr>
              <a:t> vez</a:t>
            </a:r>
            <a:endParaRPr lang="es-ES" sz="1400" b="1" dirty="0">
              <a:solidFill>
                <a:srgbClr val="000000"/>
              </a:solidFill>
            </a:endParaRPr>
          </a:p>
        </p:txBody>
      </p:sp>
      <p:cxnSp>
        <p:nvCxnSpPr>
          <p:cNvPr id="19" name="Conector recto de flecha 18"/>
          <p:cNvCxnSpPr>
            <a:stCxn id="10" idx="1"/>
            <a:endCxn id="11" idx="0"/>
          </p:cNvCxnSpPr>
          <p:nvPr/>
        </p:nvCxnSpPr>
        <p:spPr>
          <a:xfrm flipH="1">
            <a:off x="2444750" y="2321621"/>
            <a:ext cx="984249" cy="752837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6021917" y="2497667"/>
            <a:ext cx="412748" cy="423333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ayo 22"/>
          <p:cNvSpPr/>
          <p:nvPr/>
        </p:nvSpPr>
        <p:spPr>
          <a:xfrm>
            <a:off x="2222500" y="4585908"/>
            <a:ext cx="1206499" cy="980925"/>
          </a:xfrm>
          <a:prstGeom prst="lightningBol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/>
          <p:cNvSpPr/>
          <p:nvPr/>
        </p:nvSpPr>
        <p:spPr>
          <a:xfrm>
            <a:off x="1608667" y="5228167"/>
            <a:ext cx="2360082" cy="118533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Elevan a temperatura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do </a:t>
            </a:r>
            <a:r>
              <a:rPr lang="es-ES" sz="16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conflito</a:t>
            </a:r>
            <a:endParaRPr lang="es-ES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5" name="Rayo 24"/>
          <p:cNvSpPr/>
          <p:nvPr/>
        </p:nvSpPr>
        <p:spPr>
          <a:xfrm>
            <a:off x="5656791" y="4402666"/>
            <a:ext cx="1555748" cy="825500"/>
          </a:xfrm>
          <a:prstGeom prst="lightningBol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6170080" y="4974166"/>
            <a:ext cx="1756835" cy="11853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rgbClr val="000000"/>
                </a:solidFill>
              </a:rPr>
              <a:t>Desarman o </a:t>
            </a:r>
            <a:r>
              <a:rPr lang="es-ES" sz="1600" b="1" dirty="0" err="1" smtClean="0">
                <a:solidFill>
                  <a:srgbClr val="000000"/>
                </a:solidFill>
              </a:rPr>
              <a:t>conflito</a:t>
            </a:r>
            <a:endParaRPr lang="es-ES" sz="1600" b="1" dirty="0">
              <a:solidFill>
                <a:srgbClr val="00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63" y="1152704"/>
            <a:ext cx="1269637" cy="1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5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4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200" b="1" dirty="0" smtClean="0">
                <a:latin typeface="Times New Roman"/>
                <a:cs typeface="Times New Roman"/>
              </a:rPr>
              <a:t>Técnicas de </a:t>
            </a:r>
            <a:r>
              <a:rPr lang="es-ES" sz="3200" b="1" dirty="0" err="1">
                <a:latin typeface="Times New Roman"/>
                <a:cs typeface="Times New Roman"/>
              </a:rPr>
              <a:t>c</a:t>
            </a:r>
            <a:r>
              <a:rPr lang="es-ES" sz="3200" b="1" dirty="0" err="1" smtClean="0">
                <a:latin typeface="Times New Roman"/>
                <a:cs typeface="Times New Roman"/>
              </a:rPr>
              <a:t>omportamento</a:t>
            </a:r>
            <a:r>
              <a:rPr lang="es-ES" sz="3200" b="1" dirty="0" smtClean="0">
                <a:latin typeface="Times New Roman"/>
                <a:cs typeface="Times New Roman"/>
              </a:rPr>
              <a:t> asertivo</a:t>
            </a:r>
            <a:endParaRPr lang="es-ES" sz="3200" b="1" dirty="0">
              <a:latin typeface="Times New Roman"/>
              <a:cs typeface="Times New Roman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0742716"/>
              </p:ext>
            </p:extLst>
          </p:nvPr>
        </p:nvGraphicFramePr>
        <p:xfrm>
          <a:off x="1523999" y="1577012"/>
          <a:ext cx="6256213" cy="454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12" y="942193"/>
            <a:ext cx="1269637" cy="1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63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638</Words>
  <Application>Microsoft Macintosh PowerPoint</Application>
  <PresentationFormat>Presentación en pantalla (4:3)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TEMA 4</vt:lpstr>
      <vt:lpstr>Fases implantación dun servizo de mediación</vt:lpstr>
      <vt:lpstr>O Equipo de coordinación do servizo</vt:lpstr>
      <vt:lpstr>Os mediadores</vt:lpstr>
      <vt:lpstr>Escoita activa</vt:lpstr>
      <vt:lpstr>Escoita activa</vt:lpstr>
      <vt:lpstr>Habilidades comunicativas</vt:lpstr>
      <vt:lpstr>As mensaxes en primeira persoa</vt:lpstr>
      <vt:lpstr>Técnicas de comportamento asertivo</vt:lpstr>
      <vt:lpstr>Técnicas de comportamento asertivo</vt:lpstr>
      <vt:lpstr>Intelixencia emocional</vt:lpstr>
      <vt:lpstr>Coñecer as fases dun proceso de mediación</vt:lpstr>
      <vt:lpstr>Fases do proceso de mediación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Enrique Abalo Quintela</dc:creator>
  <cp:lastModifiedBy>José Enrique Abalo Quintela</cp:lastModifiedBy>
  <cp:revision>13</cp:revision>
  <dcterms:created xsi:type="dcterms:W3CDTF">2016-11-11T17:05:07Z</dcterms:created>
  <dcterms:modified xsi:type="dcterms:W3CDTF">2017-01-17T19:30:44Z</dcterms:modified>
</cp:coreProperties>
</file>