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4" d="100"/>
          <a:sy n="74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15FE99-75A2-473F-BA06-2C1444D5B65A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3B4D4F-A92B-41EC-9BC8-6A607BC7952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EINE PAELLA (</a:t>
            </a:r>
            <a:r>
              <a:rPr lang="es-ES" dirty="0" err="1" smtClean="0"/>
              <a:t>Für</a:t>
            </a:r>
            <a:r>
              <a:rPr lang="es-ES" dirty="0" smtClean="0"/>
              <a:t> 6 Personen)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s-ES" dirty="0" smtClean="0"/>
              <a:t>Das </a:t>
            </a:r>
            <a:r>
              <a:rPr lang="es-ES" dirty="0" err="1" smtClean="0"/>
              <a:t>Kochrezept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54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Man</a:t>
            </a:r>
            <a:r>
              <a:rPr lang="es-ES" dirty="0" smtClean="0"/>
              <a:t> </a:t>
            </a:r>
            <a:r>
              <a:rPr lang="es-ES" dirty="0" err="1" smtClean="0"/>
              <a:t>bratet</a:t>
            </a:r>
            <a:r>
              <a:rPr lang="es-ES" dirty="0" smtClean="0"/>
              <a:t> die </a:t>
            </a:r>
            <a:r>
              <a:rPr lang="es-ES" dirty="0" err="1" smtClean="0"/>
              <a:t>Zwiebeln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die Paprikas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43" y="1268760"/>
            <a:ext cx="5448605" cy="40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Dann</a:t>
            </a:r>
            <a:r>
              <a:rPr lang="es-ES" dirty="0" smtClean="0"/>
              <a:t> </a:t>
            </a:r>
            <a:r>
              <a:rPr lang="es-ES" dirty="0" err="1" smtClean="0"/>
              <a:t>geben</a:t>
            </a:r>
            <a:r>
              <a:rPr lang="es-ES" dirty="0" smtClean="0"/>
              <a:t> </a:t>
            </a:r>
            <a:r>
              <a:rPr lang="es-ES" dirty="0" err="1" smtClean="0"/>
              <a:t>wir</a:t>
            </a:r>
            <a:r>
              <a:rPr lang="es-ES" dirty="0" smtClean="0"/>
              <a:t> das </a:t>
            </a:r>
            <a:r>
              <a:rPr lang="es-ES" dirty="0" err="1" smtClean="0"/>
              <a:t>Hähnchen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die </a:t>
            </a:r>
            <a:r>
              <a:rPr lang="es-ES" dirty="0" err="1" smtClean="0"/>
              <a:t>Tomaten</a:t>
            </a:r>
            <a:r>
              <a:rPr lang="es-ES" dirty="0" smtClean="0"/>
              <a:t> </a:t>
            </a:r>
            <a:r>
              <a:rPr lang="es-ES" dirty="0" err="1" smtClean="0"/>
              <a:t>mit</a:t>
            </a:r>
            <a:r>
              <a:rPr lang="es-ES" dirty="0" smtClean="0"/>
              <a:t> </a:t>
            </a:r>
            <a:r>
              <a:rPr lang="es-ES" dirty="0" err="1" smtClean="0"/>
              <a:t>ein</a:t>
            </a:r>
            <a:r>
              <a:rPr lang="es-ES" dirty="0" smtClean="0"/>
              <a:t> </a:t>
            </a:r>
            <a:r>
              <a:rPr lang="es-ES" dirty="0" err="1" smtClean="0"/>
              <a:t>bisschen</a:t>
            </a:r>
            <a:r>
              <a:rPr lang="es-ES" dirty="0" smtClean="0"/>
              <a:t> </a:t>
            </a:r>
            <a:r>
              <a:rPr lang="es-ES" dirty="0" err="1" smtClean="0"/>
              <a:t>Salz</a:t>
            </a:r>
            <a:r>
              <a:rPr lang="es-ES" dirty="0" smtClean="0"/>
              <a:t> </a:t>
            </a:r>
            <a:r>
              <a:rPr lang="es-ES" dirty="0" err="1" smtClean="0"/>
              <a:t>dazu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Wenn</a:t>
            </a:r>
            <a:r>
              <a:rPr lang="es-ES" dirty="0" smtClean="0"/>
              <a:t> das </a:t>
            </a:r>
            <a:r>
              <a:rPr lang="es-ES" dirty="0" err="1" smtClean="0"/>
              <a:t>Hänchen</a:t>
            </a:r>
            <a:r>
              <a:rPr lang="es-ES" dirty="0" smtClean="0"/>
              <a:t> </a:t>
            </a:r>
            <a:r>
              <a:rPr lang="es-ES" dirty="0" err="1" smtClean="0"/>
              <a:t>goldgelb</a:t>
            </a:r>
            <a:r>
              <a:rPr lang="es-ES" dirty="0" smtClean="0"/>
              <a:t> </a:t>
            </a:r>
            <a:r>
              <a:rPr lang="es-ES" dirty="0" err="1" smtClean="0"/>
              <a:t>gebraten</a:t>
            </a:r>
            <a:r>
              <a:rPr lang="es-ES" dirty="0" smtClean="0"/>
              <a:t> </a:t>
            </a:r>
            <a:r>
              <a:rPr lang="es-ES" dirty="0" err="1" smtClean="0"/>
              <a:t>ist</a:t>
            </a:r>
            <a:r>
              <a:rPr lang="es-ES" dirty="0" smtClean="0"/>
              <a:t>, </a:t>
            </a:r>
            <a:r>
              <a:rPr lang="es-ES" dirty="0" err="1" smtClean="0"/>
              <a:t>geben</a:t>
            </a:r>
            <a:r>
              <a:rPr lang="es-ES" dirty="0" smtClean="0"/>
              <a:t> </a:t>
            </a:r>
            <a:r>
              <a:rPr lang="es-ES" dirty="0" err="1" smtClean="0"/>
              <a:t>wir</a:t>
            </a:r>
            <a:r>
              <a:rPr lang="es-ES" dirty="0" smtClean="0"/>
              <a:t> die </a:t>
            </a:r>
            <a:r>
              <a:rPr lang="es-ES" dirty="0" err="1" smtClean="0"/>
              <a:t>Tomatensoße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eine</a:t>
            </a:r>
            <a:r>
              <a:rPr lang="es-ES" dirty="0" smtClean="0"/>
              <a:t> </a:t>
            </a:r>
            <a:r>
              <a:rPr lang="es-ES" dirty="0" err="1" smtClean="0"/>
              <a:t>Prise</a:t>
            </a:r>
            <a:r>
              <a:rPr lang="es-ES" dirty="0" smtClean="0"/>
              <a:t> </a:t>
            </a:r>
            <a:r>
              <a:rPr lang="es-ES" dirty="0" err="1" smtClean="0"/>
              <a:t>Salz</a:t>
            </a:r>
            <a:r>
              <a:rPr lang="es-ES" dirty="0" smtClean="0"/>
              <a:t> </a:t>
            </a:r>
            <a:r>
              <a:rPr lang="es-ES" dirty="0" err="1" smtClean="0"/>
              <a:t>hinzu</a:t>
            </a:r>
            <a:r>
              <a:rPr lang="es-ES" dirty="0" smtClean="0"/>
              <a:t>. </a:t>
            </a:r>
            <a:r>
              <a:rPr lang="es-ES" dirty="0" err="1" smtClean="0"/>
              <a:t>Man</a:t>
            </a:r>
            <a:r>
              <a:rPr lang="es-ES" dirty="0" smtClean="0"/>
              <a:t> </a:t>
            </a:r>
            <a:r>
              <a:rPr lang="es-ES" dirty="0" err="1" smtClean="0"/>
              <a:t>bratet</a:t>
            </a:r>
            <a:r>
              <a:rPr lang="es-ES" dirty="0" smtClean="0"/>
              <a:t> </a:t>
            </a:r>
            <a:r>
              <a:rPr lang="es-ES" dirty="0" err="1" smtClean="0"/>
              <a:t>alles</a:t>
            </a:r>
            <a:r>
              <a:rPr lang="es-ES" dirty="0" smtClean="0"/>
              <a:t> </a:t>
            </a:r>
            <a:r>
              <a:rPr lang="es-ES" dirty="0" err="1" smtClean="0"/>
              <a:t>langsam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Wenn</a:t>
            </a:r>
            <a:r>
              <a:rPr lang="es-ES" dirty="0" smtClean="0"/>
              <a:t> </a:t>
            </a:r>
            <a:r>
              <a:rPr lang="es-ES" dirty="0" err="1" smtClean="0"/>
              <a:t>alles</a:t>
            </a:r>
            <a:r>
              <a:rPr lang="es-ES" dirty="0" smtClean="0"/>
              <a:t> </a:t>
            </a:r>
            <a:r>
              <a:rPr lang="es-ES" dirty="0" err="1" smtClean="0"/>
              <a:t>gebraten</a:t>
            </a:r>
            <a:r>
              <a:rPr lang="es-ES" dirty="0" smtClean="0"/>
              <a:t> </a:t>
            </a:r>
            <a:r>
              <a:rPr lang="es-ES" dirty="0" err="1" smtClean="0"/>
              <a:t>ist</a:t>
            </a:r>
            <a:r>
              <a:rPr lang="es-ES" dirty="0" smtClean="0"/>
              <a:t>, </a:t>
            </a:r>
            <a:r>
              <a:rPr lang="es-ES" dirty="0" err="1" smtClean="0"/>
              <a:t>geben</a:t>
            </a:r>
            <a:r>
              <a:rPr lang="es-ES" dirty="0" smtClean="0"/>
              <a:t> </a:t>
            </a:r>
            <a:r>
              <a:rPr lang="es-ES" dirty="0" err="1" smtClean="0"/>
              <a:t>wir</a:t>
            </a:r>
            <a:r>
              <a:rPr lang="es-ES" dirty="0" smtClean="0"/>
              <a:t> </a:t>
            </a:r>
            <a:r>
              <a:rPr lang="es-ES" dirty="0" err="1" smtClean="0"/>
              <a:t>warmes</a:t>
            </a:r>
            <a:r>
              <a:rPr lang="es-ES" dirty="0" smtClean="0"/>
              <a:t> </a:t>
            </a:r>
            <a:r>
              <a:rPr lang="es-ES" dirty="0" err="1" smtClean="0"/>
              <a:t>Wasser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ein</a:t>
            </a:r>
            <a:r>
              <a:rPr lang="es-ES" dirty="0" smtClean="0"/>
              <a:t> </a:t>
            </a:r>
            <a:r>
              <a:rPr lang="es-ES" dirty="0" err="1" smtClean="0"/>
              <a:t>bisschen</a:t>
            </a:r>
            <a:r>
              <a:rPr lang="es-ES" dirty="0" smtClean="0"/>
              <a:t> </a:t>
            </a:r>
            <a:r>
              <a:rPr lang="es-ES" dirty="0" err="1" smtClean="0"/>
              <a:t>Safran</a:t>
            </a:r>
            <a:r>
              <a:rPr lang="es-ES" dirty="0" smtClean="0"/>
              <a:t> </a:t>
            </a:r>
            <a:r>
              <a:rPr lang="es-ES" dirty="0" err="1" smtClean="0"/>
              <a:t>dazu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lassen</a:t>
            </a:r>
            <a:r>
              <a:rPr lang="es-ES" dirty="0" smtClean="0"/>
              <a:t> </a:t>
            </a:r>
            <a:r>
              <a:rPr lang="es-ES" dirty="0" err="1" smtClean="0"/>
              <a:t>alles</a:t>
            </a:r>
            <a:r>
              <a:rPr lang="es-ES" dirty="0" smtClean="0"/>
              <a:t> </a:t>
            </a:r>
            <a:r>
              <a:rPr lang="es-ES" dirty="0" err="1" smtClean="0"/>
              <a:t>kochen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3059832" cy="229487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82806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Jetzt</a:t>
            </a:r>
            <a:r>
              <a:rPr lang="es-ES" dirty="0" smtClean="0"/>
              <a:t> </a:t>
            </a:r>
            <a:r>
              <a:rPr lang="es-ES" dirty="0" err="1" smtClean="0"/>
              <a:t>geben</a:t>
            </a:r>
            <a:r>
              <a:rPr lang="es-ES" dirty="0" smtClean="0"/>
              <a:t> </a:t>
            </a:r>
            <a:r>
              <a:rPr lang="es-ES" dirty="0" err="1" smtClean="0"/>
              <a:t>wir</a:t>
            </a:r>
            <a:r>
              <a:rPr lang="es-ES" dirty="0" smtClean="0"/>
              <a:t> die </a:t>
            </a:r>
            <a:r>
              <a:rPr lang="es-ES" dirty="0" err="1" smtClean="0"/>
              <a:t>Muscheln</a:t>
            </a:r>
            <a:r>
              <a:rPr lang="es-ES" dirty="0" smtClean="0"/>
              <a:t> </a:t>
            </a:r>
            <a:r>
              <a:rPr lang="es-ES" dirty="0" err="1" smtClean="0"/>
              <a:t>dazu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danach</a:t>
            </a:r>
            <a:r>
              <a:rPr lang="es-ES" dirty="0" smtClean="0"/>
              <a:t> den Reis </a:t>
            </a:r>
            <a:r>
              <a:rPr lang="es-ES" dirty="0" err="1" smtClean="0"/>
              <a:t>mit</a:t>
            </a:r>
            <a:r>
              <a:rPr lang="es-ES" dirty="0" smtClean="0"/>
              <a:t> den </a:t>
            </a:r>
            <a:r>
              <a:rPr lang="es-ES" dirty="0" err="1" smtClean="0"/>
              <a:t>Blättern</a:t>
            </a:r>
            <a:r>
              <a:rPr lang="es-ES" dirty="0" smtClean="0"/>
              <a:t> </a:t>
            </a:r>
            <a:r>
              <a:rPr lang="es-ES" dirty="0" err="1" smtClean="0"/>
              <a:t>Lorbeer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4248472" cy="331236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249996" cy="168749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1"/>
            <a:ext cx="2249996" cy="16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Zwischen</a:t>
            </a:r>
            <a:r>
              <a:rPr lang="es-ES" dirty="0" smtClean="0"/>
              <a:t> 20-25 Minuten </a:t>
            </a:r>
            <a:r>
              <a:rPr lang="es-ES" dirty="0" err="1" smtClean="0"/>
              <a:t>kochen</a:t>
            </a:r>
            <a:r>
              <a:rPr lang="es-ES" dirty="0" smtClean="0"/>
              <a:t> </a:t>
            </a:r>
            <a:r>
              <a:rPr lang="es-ES" dirty="0" err="1" smtClean="0"/>
              <a:t>lassen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die </a:t>
            </a:r>
            <a:r>
              <a:rPr lang="es-ES" dirty="0" err="1" smtClean="0"/>
              <a:t>Miesmuscheln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die </a:t>
            </a:r>
            <a:r>
              <a:rPr lang="es-ES" dirty="0" err="1" smtClean="0"/>
              <a:t>Garnelen</a:t>
            </a:r>
            <a:r>
              <a:rPr lang="es-ES" dirty="0" smtClean="0"/>
              <a:t> </a:t>
            </a:r>
            <a:r>
              <a:rPr lang="es-ES" dirty="0" err="1" smtClean="0"/>
              <a:t>hineingeben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6" y="1628799"/>
            <a:ext cx="4896546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Wir</a:t>
            </a:r>
            <a:r>
              <a:rPr lang="es-ES" dirty="0" smtClean="0"/>
              <a:t> </a:t>
            </a:r>
            <a:r>
              <a:rPr lang="es-ES" dirty="0" err="1" smtClean="0"/>
              <a:t>stellen</a:t>
            </a:r>
            <a:r>
              <a:rPr lang="es-ES" dirty="0" smtClean="0"/>
              <a:t> den </a:t>
            </a:r>
            <a:r>
              <a:rPr lang="es-ES" dirty="0" err="1" smtClean="0"/>
              <a:t>Deckel</a:t>
            </a:r>
            <a:r>
              <a:rPr lang="es-ES" dirty="0" smtClean="0"/>
              <a:t> </a:t>
            </a:r>
            <a:r>
              <a:rPr lang="es-ES" dirty="0" err="1" smtClean="0"/>
              <a:t>drauf</a:t>
            </a:r>
            <a:r>
              <a:rPr lang="es-ES" dirty="0" smtClean="0"/>
              <a:t>, </a:t>
            </a:r>
            <a:r>
              <a:rPr lang="es-ES" dirty="0" err="1" smtClean="0"/>
              <a:t>damit</a:t>
            </a:r>
            <a:r>
              <a:rPr lang="es-ES" dirty="0" smtClean="0"/>
              <a:t> </a:t>
            </a:r>
            <a:r>
              <a:rPr lang="es-ES" dirty="0" err="1" smtClean="0"/>
              <a:t>alles</a:t>
            </a:r>
            <a:r>
              <a:rPr lang="es-ES" dirty="0" smtClean="0"/>
              <a:t> </a:t>
            </a:r>
            <a:r>
              <a:rPr lang="es-ES" dirty="0" err="1" smtClean="0"/>
              <a:t>schön</a:t>
            </a:r>
            <a:r>
              <a:rPr lang="es-ES" dirty="0" smtClean="0"/>
              <a:t> </a:t>
            </a:r>
            <a:r>
              <a:rPr lang="es-ES" dirty="0" err="1" smtClean="0"/>
              <a:t>kocht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196752"/>
            <a:ext cx="547260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Nach</a:t>
            </a:r>
            <a:r>
              <a:rPr lang="es-ES" dirty="0" smtClean="0"/>
              <a:t> 30 Minuten </a:t>
            </a:r>
            <a:r>
              <a:rPr lang="es-ES" dirty="0" err="1" smtClean="0"/>
              <a:t>ist</a:t>
            </a:r>
            <a:r>
              <a:rPr lang="es-ES" dirty="0" smtClean="0"/>
              <a:t> </a:t>
            </a:r>
            <a:r>
              <a:rPr lang="es-ES" dirty="0" err="1" smtClean="0"/>
              <a:t>alles</a:t>
            </a:r>
            <a:r>
              <a:rPr lang="es-ES" dirty="0" smtClean="0"/>
              <a:t> </a:t>
            </a:r>
            <a:r>
              <a:rPr lang="es-ES" dirty="0" err="1" smtClean="0"/>
              <a:t>fertig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…</a:t>
            </a:r>
          </a:p>
          <a:p>
            <a:r>
              <a:rPr lang="es-ES" sz="4000" dirty="0" err="1"/>
              <a:t>G</a:t>
            </a:r>
            <a:r>
              <a:rPr lang="es-ES" sz="4000" dirty="0" err="1" smtClean="0"/>
              <a:t>uten</a:t>
            </a:r>
            <a:r>
              <a:rPr lang="es-ES" sz="4000" dirty="0" smtClean="0"/>
              <a:t> </a:t>
            </a:r>
            <a:r>
              <a:rPr lang="es-ES" sz="4000" dirty="0" err="1" smtClean="0"/>
              <a:t>Appetit</a:t>
            </a:r>
            <a:r>
              <a:rPr lang="es-ES" sz="4000" dirty="0" smtClean="0"/>
              <a:t>!!!</a:t>
            </a:r>
          </a:p>
          <a:p>
            <a:endParaRPr lang="es-ES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Das </a:t>
            </a:r>
            <a:r>
              <a:rPr lang="es-ES" dirty="0" err="1" smtClean="0"/>
              <a:t>Menü</a:t>
            </a:r>
            <a:r>
              <a:rPr lang="es-ES" dirty="0" smtClean="0"/>
              <a:t> </a:t>
            </a:r>
            <a:r>
              <a:rPr lang="es-ES" dirty="0" err="1" smtClean="0"/>
              <a:t>war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Vorspeise</a:t>
            </a:r>
            <a:r>
              <a:rPr lang="es-ES" dirty="0" smtClean="0"/>
              <a:t>: </a:t>
            </a:r>
            <a:r>
              <a:rPr lang="es-ES" dirty="0" err="1" smtClean="0"/>
              <a:t>panierte</a:t>
            </a:r>
            <a:r>
              <a:rPr lang="es-ES" dirty="0" smtClean="0"/>
              <a:t> </a:t>
            </a:r>
            <a:r>
              <a:rPr lang="es-ES" dirty="0" err="1" smtClean="0"/>
              <a:t>Garnelen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0" y="1268760"/>
            <a:ext cx="403244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Hauptspeise</a:t>
            </a:r>
            <a:r>
              <a:rPr lang="es-ES" dirty="0" smtClean="0"/>
              <a:t>: Paella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 </a:t>
            </a:r>
            <a:r>
              <a:rPr lang="es-ES" dirty="0" err="1" smtClean="0"/>
              <a:t>Zutaten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73744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- 500 </a:t>
            </a:r>
            <a:r>
              <a:rPr lang="es-ES" dirty="0" err="1" smtClean="0"/>
              <a:t>Gramm</a:t>
            </a:r>
            <a:r>
              <a:rPr lang="es-ES" dirty="0" smtClean="0"/>
              <a:t> </a:t>
            </a:r>
            <a:r>
              <a:rPr lang="es-ES" dirty="0" err="1" smtClean="0"/>
              <a:t>Venusmuscheln</a:t>
            </a:r>
            <a:endParaRPr lang="es-ES" dirty="0" smtClean="0"/>
          </a:p>
          <a:p>
            <a:r>
              <a:rPr lang="es-ES" dirty="0" smtClean="0"/>
              <a:t>- 500 </a:t>
            </a:r>
            <a:r>
              <a:rPr lang="es-ES" dirty="0" err="1" smtClean="0"/>
              <a:t>Gramm</a:t>
            </a:r>
            <a:r>
              <a:rPr lang="es-ES" dirty="0" smtClean="0"/>
              <a:t> </a:t>
            </a:r>
            <a:r>
              <a:rPr lang="es-ES" dirty="0" err="1" smtClean="0"/>
              <a:t>Herzmuscheln</a:t>
            </a:r>
            <a:endParaRPr lang="es-ES" dirty="0" smtClean="0"/>
          </a:p>
          <a:p>
            <a:r>
              <a:rPr lang="es-ES" dirty="0" smtClean="0"/>
              <a:t>- 300 </a:t>
            </a:r>
            <a:r>
              <a:rPr lang="es-ES" dirty="0" err="1" smtClean="0"/>
              <a:t>Gramm</a:t>
            </a:r>
            <a:r>
              <a:rPr lang="es-ES" dirty="0" smtClean="0"/>
              <a:t> </a:t>
            </a:r>
            <a:r>
              <a:rPr lang="es-ES" dirty="0" err="1" smtClean="0"/>
              <a:t>Miesmuscheln</a:t>
            </a:r>
            <a:endParaRPr lang="es-ES" dirty="0" smtClean="0"/>
          </a:p>
          <a:p>
            <a:r>
              <a:rPr lang="es-ES" dirty="0" smtClean="0"/>
              <a:t>- 500 </a:t>
            </a:r>
            <a:r>
              <a:rPr lang="es-ES" dirty="0" err="1" smtClean="0"/>
              <a:t>Gramm</a:t>
            </a:r>
            <a:r>
              <a:rPr lang="es-ES" dirty="0" smtClean="0"/>
              <a:t> </a:t>
            </a:r>
            <a:r>
              <a:rPr lang="es-ES" dirty="0" err="1" smtClean="0"/>
              <a:t>Hähnchen</a:t>
            </a:r>
            <a:endParaRPr lang="es-ES" dirty="0" smtClean="0"/>
          </a:p>
          <a:p>
            <a:r>
              <a:rPr lang="es-ES" dirty="0" smtClean="0"/>
              <a:t>- 400 </a:t>
            </a:r>
            <a:r>
              <a:rPr lang="es-ES" dirty="0" err="1" smtClean="0"/>
              <a:t>Gramm</a:t>
            </a:r>
            <a:r>
              <a:rPr lang="es-ES" dirty="0" smtClean="0"/>
              <a:t> </a:t>
            </a:r>
            <a:r>
              <a:rPr lang="es-ES" dirty="0" err="1" smtClean="0"/>
              <a:t>Garnelen</a:t>
            </a:r>
            <a:endParaRPr lang="es-ES" dirty="0" smtClean="0"/>
          </a:p>
          <a:p>
            <a:r>
              <a:rPr lang="es-ES" dirty="0" smtClean="0"/>
              <a:t>- 1 Kilo Reis</a:t>
            </a:r>
          </a:p>
          <a:p>
            <a:r>
              <a:rPr lang="es-ES" dirty="0" smtClean="0"/>
              <a:t>- 3 </a:t>
            </a:r>
            <a:r>
              <a:rPr lang="es-ES" dirty="0" err="1" smtClean="0"/>
              <a:t>Blätter</a:t>
            </a:r>
            <a:r>
              <a:rPr lang="es-ES" dirty="0" smtClean="0"/>
              <a:t> </a:t>
            </a:r>
            <a:r>
              <a:rPr lang="es-ES" dirty="0" err="1" smtClean="0"/>
              <a:t>Lorbeer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Tomatensoße</a:t>
            </a:r>
            <a:endParaRPr lang="es-ES" dirty="0" smtClean="0"/>
          </a:p>
          <a:p>
            <a:r>
              <a:rPr lang="es-ES" dirty="0" smtClean="0"/>
              <a:t>- 2 </a:t>
            </a:r>
            <a:r>
              <a:rPr lang="es-ES" dirty="0" err="1" smtClean="0"/>
              <a:t>kleine</a:t>
            </a:r>
            <a:r>
              <a:rPr lang="es-ES" dirty="0" smtClean="0"/>
              <a:t> </a:t>
            </a:r>
            <a:r>
              <a:rPr lang="es-ES" dirty="0" err="1" smtClean="0"/>
              <a:t>Tomaten</a:t>
            </a:r>
            <a:endParaRPr lang="es-ES" dirty="0" smtClean="0"/>
          </a:p>
          <a:p>
            <a:r>
              <a:rPr lang="es-ES" dirty="0" smtClean="0"/>
              <a:t>-1 rote </a:t>
            </a:r>
            <a:r>
              <a:rPr lang="es-ES" dirty="0" err="1" smtClean="0"/>
              <a:t>Papikra</a:t>
            </a:r>
            <a:endParaRPr lang="es-ES" dirty="0" smtClean="0"/>
          </a:p>
          <a:p>
            <a:r>
              <a:rPr lang="es-ES" dirty="0" smtClean="0"/>
              <a:t>- 1 </a:t>
            </a:r>
            <a:r>
              <a:rPr lang="es-ES" dirty="0" err="1" smtClean="0"/>
              <a:t>grüne</a:t>
            </a:r>
            <a:r>
              <a:rPr lang="es-ES" dirty="0" smtClean="0"/>
              <a:t> </a:t>
            </a:r>
            <a:r>
              <a:rPr lang="es-ES" dirty="0" err="1" smtClean="0"/>
              <a:t>Papikra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Salz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Petersilie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Ein</a:t>
            </a:r>
            <a:r>
              <a:rPr lang="es-ES" dirty="0" smtClean="0"/>
              <a:t> </a:t>
            </a:r>
            <a:r>
              <a:rPr lang="es-ES" dirty="0" err="1" smtClean="0"/>
              <a:t>bisschen</a:t>
            </a:r>
            <a:r>
              <a:rPr lang="es-ES" dirty="0" smtClean="0"/>
              <a:t> Knoblauch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Ein</a:t>
            </a:r>
            <a:r>
              <a:rPr lang="es-ES" dirty="0" smtClean="0"/>
              <a:t> </a:t>
            </a:r>
            <a:r>
              <a:rPr lang="es-ES" dirty="0" err="1" smtClean="0"/>
              <a:t>bisschen</a:t>
            </a:r>
            <a:r>
              <a:rPr lang="es-ES" dirty="0" smtClean="0"/>
              <a:t> </a:t>
            </a:r>
            <a:r>
              <a:rPr lang="es-ES" dirty="0" err="1" smtClean="0"/>
              <a:t>Safran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Ein</a:t>
            </a:r>
            <a:r>
              <a:rPr lang="es-ES" dirty="0" smtClean="0"/>
              <a:t> </a:t>
            </a:r>
            <a:r>
              <a:rPr lang="es-ES" dirty="0" err="1"/>
              <a:t>b</a:t>
            </a:r>
            <a:r>
              <a:rPr lang="es-ES" dirty="0" err="1" smtClean="0"/>
              <a:t>isschen</a:t>
            </a:r>
            <a:r>
              <a:rPr lang="es-ES" dirty="0" smtClean="0"/>
              <a:t> </a:t>
            </a:r>
            <a:r>
              <a:rPr lang="es-ES" dirty="0" err="1" smtClean="0"/>
              <a:t>Olivenöl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25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Dessert</a:t>
            </a:r>
            <a:r>
              <a:rPr lang="es-ES" dirty="0" smtClean="0"/>
              <a:t>: </a:t>
            </a:r>
            <a:r>
              <a:rPr lang="es-ES" dirty="0" err="1" smtClean="0"/>
              <a:t>eine</a:t>
            </a:r>
            <a:r>
              <a:rPr lang="es-ES" dirty="0" smtClean="0"/>
              <a:t> </a:t>
            </a:r>
            <a:r>
              <a:rPr lang="es-ES" dirty="0" err="1" smtClean="0"/>
              <a:t>Eistorte</a:t>
            </a:r>
            <a:r>
              <a:rPr lang="es-ES" dirty="0" smtClean="0"/>
              <a:t> </a:t>
            </a:r>
            <a:r>
              <a:rPr lang="es-ES" dirty="0" err="1" smtClean="0"/>
              <a:t>mit</a:t>
            </a:r>
            <a:r>
              <a:rPr lang="es-ES" dirty="0" smtClean="0"/>
              <a:t> </a:t>
            </a:r>
            <a:r>
              <a:rPr lang="es-ES" dirty="0" err="1" smtClean="0"/>
              <a:t>Sahne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Schokolade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4224469" cy="31683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 </a:t>
            </a:r>
            <a:r>
              <a:rPr lang="es-ES" dirty="0" err="1" smtClean="0"/>
              <a:t>Küchengeräte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Ich</a:t>
            </a:r>
            <a:r>
              <a:rPr lang="es-ES" dirty="0" smtClean="0"/>
              <a:t> </a:t>
            </a:r>
            <a:r>
              <a:rPr lang="es-ES" dirty="0" err="1" smtClean="0"/>
              <a:t>brauche</a:t>
            </a:r>
            <a:r>
              <a:rPr lang="es-ES" dirty="0" smtClean="0"/>
              <a:t> </a:t>
            </a:r>
            <a:r>
              <a:rPr lang="es-ES" dirty="0" err="1" smtClean="0"/>
              <a:t>für</a:t>
            </a:r>
            <a:r>
              <a:rPr lang="es-ES" dirty="0" smtClean="0"/>
              <a:t> die Paella </a:t>
            </a:r>
            <a:r>
              <a:rPr lang="es-ES" dirty="0" err="1" smtClean="0"/>
              <a:t>eine</a:t>
            </a:r>
            <a:r>
              <a:rPr lang="es-ES" dirty="0" smtClean="0"/>
              <a:t> </a:t>
            </a:r>
            <a:r>
              <a:rPr lang="es-ES" dirty="0" err="1" smtClean="0"/>
              <a:t>elektronische</a:t>
            </a:r>
            <a:r>
              <a:rPr lang="es-ES" dirty="0" smtClean="0"/>
              <a:t> </a:t>
            </a:r>
            <a:r>
              <a:rPr lang="es-ES" dirty="0" err="1" smtClean="0"/>
              <a:t>Pfanne</a:t>
            </a:r>
            <a:r>
              <a:rPr lang="es-ES" dirty="0" smtClean="0"/>
              <a:t>, </a:t>
            </a:r>
            <a:r>
              <a:rPr lang="es-ES" dirty="0" err="1" smtClean="0"/>
              <a:t>einen</a:t>
            </a:r>
            <a:r>
              <a:rPr lang="es-ES" dirty="0" smtClean="0"/>
              <a:t> </a:t>
            </a:r>
            <a:r>
              <a:rPr lang="es-ES" dirty="0" err="1" smtClean="0"/>
              <a:t>Holzlöffel</a:t>
            </a:r>
            <a:r>
              <a:rPr lang="es-ES" dirty="0" smtClean="0"/>
              <a:t>, </a:t>
            </a:r>
            <a:r>
              <a:rPr lang="es-ES" dirty="0" err="1" smtClean="0"/>
              <a:t>ein</a:t>
            </a:r>
            <a:r>
              <a:rPr lang="es-ES" dirty="0" smtClean="0"/>
              <a:t> </a:t>
            </a:r>
            <a:r>
              <a:rPr lang="es-ES" dirty="0" err="1" smtClean="0"/>
              <a:t>Messer</a:t>
            </a:r>
            <a:r>
              <a:rPr lang="es-ES" dirty="0" smtClean="0"/>
              <a:t>, </a:t>
            </a:r>
            <a:r>
              <a:rPr lang="es-ES" dirty="0" err="1" smtClean="0"/>
              <a:t>einen</a:t>
            </a:r>
            <a:r>
              <a:rPr lang="es-ES" dirty="0" smtClean="0"/>
              <a:t> </a:t>
            </a:r>
            <a:r>
              <a:rPr lang="es-ES" dirty="0" err="1" smtClean="0"/>
              <a:t>Löffel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eine</a:t>
            </a:r>
            <a:r>
              <a:rPr lang="es-ES" dirty="0" smtClean="0"/>
              <a:t> </a:t>
            </a:r>
            <a:r>
              <a:rPr lang="es-ES" dirty="0" err="1" smtClean="0"/>
              <a:t>Gabel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66060"/>
            <a:ext cx="2784309" cy="20882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12601"/>
            <a:ext cx="2926867" cy="21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die </a:t>
            </a:r>
            <a:r>
              <a:rPr lang="es-ES" dirty="0" err="1" smtClean="0"/>
              <a:t>Zubereitung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- Die </a:t>
            </a:r>
            <a:r>
              <a:rPr lang="es-ES" dirty="0" err="1" smtClean="0"/>
              <a:t>Muscheln</a:t>
            </a:r>
            <a:r>
              <a:rPr lang="es-ES" dirty="0" smtClean="0"/>
              <a:t> in </a:t>
            </a:r>
            <a:r>
              <a:rPr lang="es-ES" dirty="0" err="1" smtClean="0"/>
              <a:t>einer</a:t>
            </a:r>
            <a:r>
              <a:rPr lang="es-ES" dirty="0" smtClean="0"/>
              <a:t> </a:t>
            </a:r>
            <a:r>
              <a:rPr lang="es-ES" dirty="0" err="1" smtClean="0"/>
              <a:t>Bowle</a:t>
            </a:r>
            <a:r>
              <a:rPr lang="es-ES" dirty="0" smtClean="0"/>
              <a:t> </a:t>
            </a:r>
            <a:r>
              <a:rPr lang="es-ES" dirty="0" err="1" smtClean="0"/>
              <a:t>mit</a:t>
            </a:r>
            <a:r>
              <a:rPr lang="es-ES" dirty="0" smtClean="0"/>
              <a:t> </a:t>
            </a:r>
            <a:r>
              <a:rPr lang="es-ES" dirty="0" err="1" smtClean="0"/>
              <a:t>Wasser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Salz</a:t>
            </a:r>
            <a:r>
              <a:rPr lang="es-ES" dirty="0" smtClean="0"/>
              <a:t> 30 Minuten </a:t>
            </a:r>
            <a:r>
              <a:rPr lang="es-ES" dirty="0" err="1" smtClean="0"/>
              <a:t>stehen</a:t>
            </a:r>
            <a:r>
              <a:rPr lang="es-ES" dirty="0" smtClean="0"/>
              <a:t> </a:t>
            </a:r>
            <a:r>
              <a:rPr lang="es-ES" dirty="0" err="1" smtClean="0"/>
              <a:t>lassen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34" y="1610798"/>
            <a:ext cx="3288365" cy="246627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0798"/>
            <a:ext cx="3162098" cy="24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Die </a:t>
            </a:r>
            <a:r>
              <a:rPr lang="es-ES" dirty="0" err="1" smtClean="0"/>
              <a:t>Miesmuscheln</a:t>
            </a:r>
            <a:r>
              <a:rPr lang="es-ES" dirty="0" smtClean="0"/>
              <a:t> 10 Minuten </a:t>
            </a:r>
            <a:r>
              <a:rPr lang="es-ES" dirty="0" err="1" smtClean="0"/>
              <a:t>kochen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349388"/>
            <a:ext cx="5269093" cy="39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87624" y="791539"/>
            <a:ext cx="6400800" cy="3474720"/>
          </a:xfrm>
        </p:spPr>
        <p:txBody>
          <a:bodyPr/>
          <a:lstStyle/>
          <a:p>
            <a:r>
              <a:rPr lang="es-ES" dirty="0" smtClean="0"/>
              <a:t>Das </a:t>
            </a:r>
            <a:r>
              <a:rPr lang="es-ES" dirty="0" err="1" smtClean="0"/>
              <a:t>Gemüse</a:t>
            </a:r>
            <a:r>
              <a:rPr lang="es-ES" dirty="0" smtClean="0"/>
              <a:t> </a:t>
            </a:r>
            <a:r>
              <a:rPr lang="es-ES" dirty="0" err="1" smtClean="0"/>
              <a:t>klein</a:t>
            </a:r>
            <a:r>
              <a:rPr lang="es-ES" dirty="0" smtClean="0"/>
              <a:t> </a:t>
            </a:r>
            <a:r>
              <a:rPr lang="es-ES" dirty="0" err="1" smtClean="0"/>
              <a:t>schneiden</a:t>
            </a:r>
            <a:r>
              <a:rPr lang="es-ES" dirty="0" smtClean="0"/>
              <a:t>: die Paprikas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340768"/>
            <a:ext cx="4032448" cy="338437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80" y="1340767"/>
            <a:ext cx="3918184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Die </a:t>
            </a:r>
            <a:r>
              <a:rPr lang="es-ES" dirty="0" err="1" smtClean="0"/>
              <a:t>Zwiebeln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die </a:t>
            </a:r>
            <a:r>
              <a:rPr lang="es-ES" dirty="0" err="1" smtClean="0"/>
              <a:t>Tomaten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318345" cy="367240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35048"/>
            <a:ext cx="3816424" cy="37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Die </a:t>
            </a:r>
            <a:r>
              <a:rPr lang="es-ES" dirty="0" err="1" smtClean="0"/>
              <a:t>Garnelen</a:t>
            </a:r>
            <a:r>
              <a:rPr lang="es-ES" dirty="0" smtClean="0"/>
              <a:t> </a:t>
            </a:r>
            <a:r>
              <a:rPr lang="es-ES" dirty="0" err="1" smtClean="0"/>
              <a:t>waschen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vorbereiten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Das </a:t>
            </a:r>
            <a:r>
              <a:rPr lang="es-ES" dirty="0" err="1" smtClean="0"/>
              <a:t>Hähnchen</a:t>
            </a:r>
            <a:r>
              <a:rPr lang="es-ES" dirty="0" smtClean="0"/>
              <a:t> </a:t>
            </a:r>
            <a:r>
              <a:rPr lang="es-ES" dirty="0" err="1" smtClean="0"/>
              <a:t>mit</a:t>
            </a:r>
            <a:r>
              <a:rPr lang="es-ES" dirty="0" smtClean="0"/>
              <a:t> </a:t>
            </a:r>
            <a:r>
              <a:rPr lang="es-ES" dirty="0" err="1" smtClean="0"/>
              <a:t>Salz</a:t>
            </a:r>
            <a:r>
              <a:rPr lang="es-ES" dirty="0" smtClean="0"/>
              <a:t>, </a:t>
            </a:r>
            <a:r>
              <a:rPr lang="es-ES" dirty="0" err="1" smtClean="0"/>
              <a:t>Petersilie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ein</a:t>
            </a:r>
            <a:r>
              <a:rPr lang="es-ES" dirty="0" smtClean="0"/>
              <a:t> </a:t>
            </a:r>
            <a:r>
              <a:rPr lang="es-ES" dirty="0" err="1" smtClean="0"/>
              <a:t>bisschen</a:t>
            </a:r>
            <a:r>
              <a:rPr lang="es-ES" dirty="0" smtClean="0"/>
              <a:t> Knoblauch </a:t>
            </a:r>
            <a:r>
              <a:rPr lang="es-ES" dirty="0" err="1" smtClean="0"/>
              <a:t>würzen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285</Words>
  <Application>Microsoft Office PowerPoint</Application>
  <PresentationFormat>Presentación en pantalla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Transmisión de listas</vt:lpstr>
      <vt:lpstr>Das Kochrezept</vt:lpstr>
      <vt:lpstr>Die Zutaten</vt:lpstr>
      <vt:lpstr>Die Küchengeräte</vt:lpstr>
      <vt:lpstr> die Zubereitung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Das Menü war…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Kochrezept</dc:title>
  <dc:creator>ALBERTO</dc:creator>
  <cp:lastModifiedBy>ALBERTO</cp:lastModifiedBy>
  <cp:revision>6</cp:revision>
  <dcterms:created xsi:type="dcterms:W3CDTF">2017-10-22T18:55:17Z</dcterms:created>
  <dcterms:modified xsi:type="dcterms:W3CDTF">2017-10-22T19:42:12Z</dcterms:modified>
</cp:coreProperties>
</file>