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56" r:id="rId2"/>
    <p:sldId id="261" r:id="rId3"/>
    <p:sldId id="266" r:id="rId4"/>
    <p:sldId id="267" r:id="rId5"/>
    <p:sldId id="264" r:id="rId6"/>
    <p:sldId id="263" r:id="rId7"/>
    <p:sldId id="265" r:id="rId8"/>
    <p:sldId id="272" r:id="rId9"/>
    <p:sldId id="268" r:id="rId10"/>
    <p:sldId id="269" r:id="rId11"/>
    <p:sldId id="270" r:id="rId12"/>
    <p:sldId id="271" r:id="rId13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5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60B57172-EA1C-4025-8BBE-E265FA92C6C0}" type="datetimeFigureOut">
              <a:rPr lang="tr-TR" smtClean="0"/>
              <a:t>6.02.2024</a:t>
            </a:fld>
            <a:endParaRPr lang="tr-TR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DB4B8D8-4ECB-43C8-B5FF-BC7831ECAF80}" type="slidenum">
              <a:rPr lang="tr-TR" smtClean="0"/>
              <a:t>‹Nº›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531122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57172-EA1C-4025-8BBE-E265FA92C6C0}" type="datetimeFigureOut">
              <a:rPr lang="tr-TR" smtClean="0"/>
              <a:t>6.02.2024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4B8D8-4ECB-43C8-B5FF-BC7831ECAF80}" type="slidenum">
              <a:rPr lang="tr-TR" smtClean="0"/>
              <a:t>‹Nº›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19184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57172-EA1C-4025-8BBE-E265FA92C6C0}" type="datetimeFigureOut">
              <a:rPr lang="tr-TR" smtClean="0"/>
              <a:t>6.02.2024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4B8D8-4ECB-43C8-B5FF-BC7831ECAF80}" type="slidenum">
              <a:rPr lang="tr-TR" smtClean="0"/>
              <a:t>‹Nº›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51243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57172-EA1C-4025-8BBE-E265FA92C6C0}" type="datetimeFigureOut">
              <a:rPr lang="tr-TR" smtClean="0"/>
              <a:t>6.02.2024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4B8D8-4ECB-43C8-B5FF-BC7831ECAF80}" type="slidenum">
              <a:rPr lang="tr-TR" smtClean="0"/>
              <a:t>‹Nº›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10789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60B57172-EA1C-4025-8BBE-E265FA92C6C0}" type="datetimeFigureOut">
              <a:rPr lang="tr-TR" smtClean="0"/>
              <a:t>6.02.2024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1DB4B8D8-4ECB-43C8-B5FF-BC7831ECAF80}" type="slidenum">
              <a:rPr lang="tr-TR" smtClean="0"/>
              <a:t>‹Nº›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258414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57172-EA1C-4025-8BBE-E265FA92C6C0}" type="datetimeFigureOut">
              <a:rPr lang="tr-TR" smtClean="0"/>
              <a:t>6.02.2024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4B8D8-4ECB-43C8-B5FF-BC7831ECAF80}" type="slidenum">
              <a:rPr lang="tr-TR" smtClean="0"/>
              <a:t>‹Nº›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86486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57172-EA1C-4025-8BBE-E265FA92C6C0}" type="datetimeFigureOut">
              <a:rPr lang="tr-TR" smtClean="0"/>
              <a:t>6.02.2024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4B8D8-4ECB-43C8-B5FF-BC7831ECAF80}" type="slidenum">
              <a:rPr lang="tr-TR" smtClean="0"/>
              <a:t>‹Nº›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89555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57172-EA1C-4025-8BBE-E265FA92C6C0}" type="datetimeFigureOut">
              <a:rPr lang="tr-TR" smtClean="0"/>
              <a:t>6.02.2024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4B8D8-4ECB-43C8-B5FF-BC7831ECAF80}" type="slidenum">
              <a:rPr lang="tr-TR" smtClean="0"/>
              <a:t>‹Nº›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62106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57172-EA1C-4025-8BBE-E265FA92C6C0}" type="datetimeFigureOut">
              <a:rPr lang="tr-TR" smtClean="0"/>
              <a:t>6.02.2024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4B8D8-4ECB-43C8-B5FF-BC7831ECAF80}" type="slidenum">
              <a:rPr lang="tr-TR" smtClean="0"/>
              <a:t>‹Nº›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73463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57172-EA1C-4025-8BBE-E265FA92C6C0}" type="datetimeFigureOut">
              <a:rPr lang="tr-TR" smtClean="0"/>
              <a:t>6.02.2024</a:t>
            </a:fld>
            <a:endParaRPr lang="tr-T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tr-TR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DB4B8D8-4ECB-43C8-B5FF-BC7831ECAF80}" type="slidenum">
              <a:rPr lang="tr-TR" smtClean="0"/>
              <a:t>‹Nº›</a:t>
            </a:fld>
            <a:endParaRPr lang="tr-TR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79676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60B57172-EA1C-4025-8BBE-E265FA92C6C0}" type="datetimeFigureOut">
              <a:rPr lang="tr-TR" smtClean="0"/>
              <a:t>6.02.2024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DB4B8D8-4ECB-43C8-B5FF-BC7831ECAF80}" type="slidenum">
              <a:rPr lang="tr-TR" smtClean="0"/>
              <a:t>‹Nº›</a:t>
            </a:fld>
            <a:endParaRPr lang="tr-TR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70272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0B57172-EA1C-4025-8BBE-E265FA92C6C0}" type="datetimeFigureOut">
              <a:rPr lang="tr-TR" smtClean="0"/>
              <a:t>6.02.2024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DB4B8D8-4ECB-43C8-B5FF-BC7831ECAF80}" type="slidenum">
              <a:rPr lang="tr-TR" smtClean="0"/>
              <a:t>‹Nº›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60557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/>
              <a:t>DIe Schulsachen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223514">
            <a:off x="541265" y="479664"/>
            <a:ext cx="1283419" cy="1611405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9620">
            <a:off x="8749016" y="4950726"/>
            <a:ext cx="1142098" cy="1323624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615356">
            <a:off x="1216935" y="4753421"/>
            <a:ext cx="1101543" cy="1473414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053254">
            <a:off x="10575922" y="3979707"/>
            <a:ext cx="1383586" cy="1272899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017377">
            <a:off x="2437339" y="279549"/>
            <a:ext cx="1507376" cy="1649432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944553">
            <a:off x="5856073" y="348370"/>
            <a:ext cx="1012522" cy="1423053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968437">
            <a:off x="10545092" y="912457"/>
            <a:ext cx="1191829" cy="1443213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0486840">
            <a:off x="3378923" y="4819048"/>
            <a:ext cx="1336185" cy="1399328"/>
          </a:xfrm>
          <a:prstGeom prst="rect">
            <a:avLst/>
          </a:prstGeom>
        </p:spPr>
      </p:pic>
      <p:pic>
        <p:nvPicPr>
          <p:cNvPr id="13" name="Resim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1686920">
            <a:off x="8275676" y="557513"/>
            <a:ext cx="1387334" cy="1455708"/>
          </a:xfrm>
          <a:prstGeom prst="rect">
            <a:avLst/>
          </a:prstGeom>
        </p:spPr>
      </p:pic>
      <p:pic>
        <p:nvPicPr>
          <p:cNvPr id="14" name="Resim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96001" y="4805709"/>
            <a:ext cx="1081209" cy="1192378"/>
          </a:xfrm>
          <a:prstGeom prst="rect">
            <a:avLst/>
          </a:prstGeom>
        </p:spPr>
      </p:pic>
      <p:pic>
        <p:nvPicPr>
          <p:cNvPr id="15" name="Resim 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20535559">
            <a:off x="655423" y="2845342"/>
            <a:ext cx="1055102" cy="1082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569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6148" y="2321647"/>
            <a:ext cx="6059608" cy="39319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4800" b="1" i="1" dirty="0"/>
              <a:t>Der </a:t>
            </a:r>
            <a:r>
              <a:rPr lang="tr-TR" sz="4800" b="1" i="1" dirty="0" err="1"/>
              <a:t>Farbstift</a:t>
            </a:r>
            <a:endParaRPr lang="tr-TR" sz="4800" b="1" i="1" dirty="0"/>
          </a:p>
          <a:p>
            <a:endParaRPr lang="tr-TR" sz="4800" b="1" i="1" dirty="0"/>
          </a:p>
          <a:p>
            <a:pPr marL="0" indent="0">
              <a:buNone/>
            </a:pPr>
            <a:r>
              <a:rPr lang="tr-TR" sz="4800" b="1" i="1" dirty="0" err="1"/>
              <a:t>Das</a:t>
            </a:r>
            <a:r>
              <a:rPr lang="tr-TR" sz="4800" b="1" i="1" dirty="0"/>
              <a:t> </a:t>
            </a:r>
            <a:r>
              <a:rPr lang="tr-TR" sz="4800" b="1" i="1" dirty="0" err="1"/>
              <a:t>ist</a:t>
            </a:r>
            <a:r>
              <a:rPr lang="tr-TR" sz="4800" b="1" i="1" dirty="0"/>
              <a:t> </a:t>
            </a:r>
            <a:r>
              <a:rPr lang="tr-TR" sz="4800" b="1" i="1" dirty="0" err="1"/>
              <a:t>ein</a:t>
            </a:r>
            <a:r>
              <a:rPr lang="tr-TR" sz="4800" b="1" i="1" dirty="0"/>
              <a:t> </a:t>
            </a:r>
            <a:r>
              <a:rPr lang="tr-TR" sz="4800" b="1" i="1" u="sng" dirty="0" err="1"/>
              <a:t>Farbstift</a:t>
            </a:r>
            <a:r>
              <a:rPr lang="tr-TR" sz="4800" b="1" i="1" dirty="0"/>
              <a:t>.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793" y="1775737"/>
            <a:ext cx="3831616" cy="4024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361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313581" y="2239597"/>
            <a:ext cx="7682800" cy="39319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4800" b="1" i="1" dirty="0"/>
              <a:t>Der </a:t>
            </a:r>
            <a:r>
              <a:rPr lang="tr-TR" sz="4800" b="1" i="1" dirty="0" err="1"/>
              <a:t>Radiergummi</a:t>
            </a:r>
            <a:endParaRPr lang="tr-TR" sz="4800" b="1" i="1" dirty="0"/>
          </a:p>
          <a:p>
            <a:endParaRPr lang="tr-TR" sz="4800" b="1" i="1" dirty="0"/>
          </a:p>
          <a:p>
            <a:pPr marL="0" indent="0">
              <a:buNone/>
            </a:pPr>
            <a:r>
              <a:rPr lang="tr-TR" sz="4800" b="1" i="1" dirty="0" err="1"/>
              <a:t>Das</a:t>
            </a:r>
            <a:r>
              <a:rPr lang="tr-TR" sz="4800" b="1" i="1" dirty="0"/>
              <a:t> </a:t>
            </a:r>
            <a:r>
              <a:rPr lang="tr-TR" sz="4800" b="1" i="1" dirty="0" err="1"/>
              <a:t>ist</a:t>
            </a:r>
            <a:r>
              <a:rPr lang="tr-TR" sz="4800" b="1" i="1" dirty="0"/>
              <a:t> </a:t>
            </a:r>
            <a:r>
              <a:rPr lang="tr-TR" sz="4800" b="1" i="1" dirty="0" err="1"/>
              <a:t>ein</a:t>
            </a:r>
            <a:r>
              <a:rPr lang="tr-TR" sz="4800" b="1" i="1" dirty="0"/>
              <a:t> </a:t>
            </a:r>
            <a:r>
              <a:rPr lang="tr-TR" sz="4800" b="1" i="1" u="sng" dirty="0" err="1"/>
              <a:t>Radiergummi</a:t>
            </a:r>
            <a:r>
              <a:rPr lang="tr-TR" sz="4800" b="1" i="1" u="sng" dirty="0"/>
              <a:t>.</a:t>
            </a:r>
            <a:r>
              <a:rPr lang="tr-TR" sz="4800" b="1" i="1" dirty="0"/>
              <a:t> 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762" y="1645704"/>
            <a:ext cx="3672819" cy="4052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865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12944" y="2103120"/>
            <a:ext cx="6512256" cy="39319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4800" b="1" i="1" dirty="0"/>
              <a:t>Der </a:t>
            </a:r>
            <a:r>
              <a:rPr lang="tr-TR" sz="4800" b="1" i="1" dirty="0" err="1"/>
              <a:t>Pastelstift</a:t>
            </a:r>
            <a:r>
              <a:rPr lang="tr-TR" sz="4800" b="1" i="1" dirty="0"/>
              <a:t>.</a:t>
            </a:r>
          </a:p>
          <a:p>
            <a:endParaRPr lang="tr-TR" sz="4800" b="1" i="1" dirty="0"/>
          </a:p>
          <a:p>
            <a:pPr marL="0" indent="0">
              <a:buNone/>
            </a:pPr>
            <a:r>
              <a:rPr lang="tr-TR" sz="4800" b="1" i="1" dirty="0" err="1"/>
              <a:t>Das</a:t>
            </a:r>
            <a:r>
              <a:rPr lang="tr-TR" sz="4800" b="1" i="1" dirty="0"/>
              <a:t> </a:t>
            </a:r>
            <a:r>
              <a:rPr lang="tr-TR" sz="4800" b="1" i="1" dirty="0" err="1"/>
              <a:t>ist</a:t>
            </a:r>
            <a:r>
              <a:rPr lang="tr-TR" sz="4800" b="1" i="1" dirty="0"/>
              <a:t> </a:t>
            </a:r>
            <a:r>
              <a:rPr lang="tr-TR" sz="4800" b="1" i="1" dirty="0" err="1"/>
              <a:t>ein</a:t>
            </a:r>
            <a:r>
              <a:rPr lang="tr-TR" sz="4800" b="1" i="1" dirty="0"/>
              <a:t> </a:t>
            </a:r>
            <a:r>
              <a:rPr lang="tr-TR" sz="4800" b="1" i="1" u="sng" dirty="0" err="1"/>
              <a:t>Pastelstift</a:t>
            </a:r>
            <a:r>
              <a:rPr lang="tr-TR" sz="4800" b="1" i="1" dirty="0"/>
              <a:t>.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322" y="1750480"/>
            <a:ext cx="3740723" cy="3834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582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083" y="818865"/>
            <a:ext cx="2908044" cy="5063319"/>
          </a:xfrm>
          <a:prstGeom prst="rect">
            <a:avLst/>
          </a:prstGeom>
        </p:spPr>
      </p:pic>
      <p:sp>
        <p:nvSpPr>
          <p:cNvPr id="8" name="İçerik Yer Tutucusu 7"/>
          <p:cNvSpPr>
            <a:spLocks noGrp="1"/>
          </p:cNvSpPr>
          <p:nvPr>
            <p:ph idx="1"/>
          </p:nvPr>
        </p:nvSpPr>
        <p:spPr>
          <a:xfrm>
            <a:off x="4435522" y="2115402"/>
            <a:ext cx="6566848" cy="32236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4800" b="1" i="1" dirty="0" err="1"/>
              <a:t>Das</a:t>
            </a:r>
            <a:r>
              <a:rPr lang="tr-TR" sz="4800" b="1" i="1" dirty="0"/>
              <a:t> </a:t>
            </a:r>
            <a:r>
              <a:rPr lang="tr-TR" sz="4800" b="1" i="1" dirty="0" err="1"/>
              <a:t>Buch</a:t>
            </a:r>
            <a:endParaRPr lang="tr-TR" sz="4800" b="1" i="1" dirty="0"/>
          </a:p>
          <a:p>
            <a:endParaRPr lang="tr-TR" sz="4800" b="1" i="1" dirty="0"/>
          </a:p>
          <a:p>
            <a:pPr marL="0" indent="0">
              <a:buNone/>
            </a:pPr>
            <a:r>
              <a:rPr lang="tr-TR" sz="4800" b="1" i="1" dirty="0" err="1"/>
              <a:t>Das</a:t>
            </a:r>
            <a:r>
              <a:rPr lang="tr-TR" sz="4800" b="1" i="1" dirty="0"/>
              <a:t> </a:t>
            </a:r>
            <a:r>
              <a:rPr lang="tr-TR" sz="4800" b="1" i="1" dirty="0" err="1"/>
              <a:t>ist</a:t>
            </a:r>
            <a:r>
              <a:rPr lang="tr-TR" sz="4800" b="1" i="1" dirty="0"/>
              <a:t> </a:t>
            </a:r>
            <a:r>
              <a:rPr lang="tr-TR" sz="4800" b="1" i="1" dirty="0" err="1"/>
              <a:t>ein</a:t>
            </a:r>
            <a:r>
              <a:rPr lang="tr-TR" sz="4800" b="1" i="1" dirty="0"/>
              <a:t> </a:t>
            </a:r>
            <a:r>
              <a:rPr lang="tr-TR" sz="4800" b="1" i="1" u="sng" dirty="0" err="1"/>
              <a:t>Buch</a:t>
            </a:r>
            <a:r>
              <a:rPr lang="tr-TR" sz="4800" b="1" i="1" u="sng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34775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995081" y="2103120"/>
            <a:ext cx="6130119" cy="39319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4800" b="1" i="1" dirty="0" err="1"/>
              <a:t>Das</a:t>
            </a:r>
            <a:r>
              <a:rPr lang="tr-TR" sz="4800" b="1" i="1" dirty="0"/>
              <a:t>  </a:t>
            </a:r>
            <a:r>
              <a:rPr lang="tr-TR" sz="4800" b="1" i="1" dirty="0" err="1"/>
              <a:t>Heft</a:t>
            </a:r>
            <a:r>
              <a:rPr lang="tr-TR" sz="4800" b="1" i="1" dirty="0"/>
              <a:t>.</a:t>
            </a:r>
          </a:p>
          <a:p>
            <a:endParaRPr lang="tr-TR" sz="4800" b="1" i="1" dirty="0"/>
          </a:p>
          <a:p>
            <a:pPr marL="0" indent="0">
              <a:buNone/>
            </a:pPr>
            <a:r>
              <a:rPr lang="tr-TR" sz="4800" b="1" i="1" dirty="0" err="1"/>
              <a:t>Das</a:t>
            </a:r>
            <a:r>
              <a:rPr lang="tr-TR" sz="4800" b="1" i="1" dirty="0"/>
              <a:t> </a:t>
            </a:r>
            <a:r>
              <a:rPr lang="tr-TR" sz="4800" b="1" i="1" dirty="0" err="1"/>
              <a:t>ist</a:t>
            </a:r>
            <a:r>
              <a:rPr lang="tr-TR" sz="4800" b="1" i="1" dirty="0"/>
              <a:t> </a:t>
            </a:r>
            <a:r>
              <a:rPr lang="tr-TR" sz="4800" b="1" i="1" dirty="0" err="1"/>
              <a:t>ein</a:t>
            </a:r>
            <a:r>
              <a:rPr lang="tr-TR" sz="4800" b="1" i="1" dirty="0"/>
              <a:t> </a:t>
            </a:r>
            <a:r>
              <a:rPr lang="tr-TR" sz="4800" b="1" i="1" u="sng" dirty="0" err="1"/>
              <a:t>Heft</a:t>
            </a:r>
            <a:r>
              <a:rPr lang="tr-TR" sz="4800" b="1" i="1" u="sng" dirty="0"/>
              <a:t>.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187" y="1505042"/>
            <a:ext cx="3683222" cy="4269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35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45207" y="2282480"/>
            <a:ext cx="6075528" cy="39319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4800" b="1" i="1" dirty="0"/>
              <a:t>Der </a:t>
            </a:r>
            <a:r>
              <a:rPr lang="tr-TR" sz="4800" b="1" i="1" dirty="0" err="1"/>
              <a:t>Bleistift</a:t>
            </a:r>
            <a:r>
              <a:rPr lang="tr-TR" sz="4800" b="1" i="1" dirty="0"/>
              <a:t>.</a:t>
            </a:r>
          </a:p>
          <a:p>
            <a:endParaRPr lang="tr-TR" sz="4800" b="1" i="1" dirty="0"/>
          </a:p>
          <a:p>
            <a:pPr marL="0" indent="0">
              <a:buNone/>
            </a:pPr>
            <a:r>
              <a:rPr lang="tr-TR" sz="4800" b="1" i="1" dirty="0" err="1"/>
              <a:t>Das</a:t>
            </a:r>
            <a:r>
              <a:rPr lang="tr-TR" sz="4800" b="1" i="1" dirty="0"/>
              <a:t> </a:t>
            </a:r>
            <a:r>
              <a:rPr lang="tr-TR" sz="4800" b="1" i="1" dirty="0" err="1"/>
              <a:t>ist</a:t>
            </a:r>
            <a:r>
              <a:rPr lang="tr-TR" sz="4800" b="1" i="1" dirty="0"/>
              <a:t> </a:t>
            </a:r>
            <a:r>
              <a:rPr lang="tr-TR" sz="4800" b="1" i="1" dirty="0" err="1"/>
              <a:t>ein</a:t>
            </a:r>
            <a:r>
              <a:rPr lang="tr-TR" sz="4800" b="1" i="1" dirty="0"/>
              <a:t> </a:t>
            </a:r>
            <a:r>
              <a:rPr lang="tr-TR" sz="4800" b="1" i="1" u="sng" dirty="0" err="1"/>
              <a:t>Bleistift</a:t>
            </a:r>
            <a:r>
              <a:rPr lang="tr-TR" sz="4800" b="1" i="1" dirty="0"/>
              <a:t>.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591113"/>
            <a:ext cx="3341427" cy="4468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16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022376" y="2176027"/>
            <a:ext cx="6291618" cy="39319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4800" b="1" i="1" dirty="0" err="1"/>
              <a:t>Die</a:t>
            </a:r>
            <a:r>
              <a:rPr lang="tr-TR" sz="4800" b="1" i="1" dirty="0"/>
              <a:t> </a:t>
            </a:r>
            <a:r>
              <a:rPr lang="tr-TR" sz="4800" b="1" i="1" dirty="0" err="1"/>
              <a:t>Schere</a:t>
            </a:r>
            <a:endParaRPr lang="tr-TR" sz="4800" b="1" i="1" dirty="0"/>
          </a:p>
          <a:p>
            <a:endParaRPr lang="tr-TR" sz="4800" b="1" i="1" dirty="0"/>
          </a:p>
          <a:p>
            <a:pPr marL="0" indent="0">
              <a:buNone/>
            </a:pPr>
            <a:r>
              <a:rPr lang="tr-TR" sz="4800" b="1" i="1" dirty="0" err="1"/>
              <a:t>Das</a:t>
            </a:r>
            <a:r>
              <a:rPr lang="tr-TR" sz="4800" b="1" i="1" dirty="0"/>
              <a:t> </a:t>
            </a:r>
            <a:r>
              <a:rPr lang="tr-TR" sz="4800" b="1" i="1" dirty="0" err="1"/>
              <a:t>ist</a:t>
            </a:r>
            <a:r>
              <a:rPr lang="tr-TR" sz="4800" b="1" i="1" dirty="0"/>
              <a:t> </a:t>
            </a:r>
            <a:r>
              <a:rPr lang="tr-TR" sz="4800" b="1" i="1" dirty="0" err="1"/>
              <a:t>eine</a:t>
            </a:r>
            <a:r>
              <a:rPr lang="tr-TR" sz="4800" b="1" i="1" dirty="0"/>
              <a:t> </a:t>
            </a:r>
            <a:r>
              <a:rPr lang="tr-TR" sz="4800" b="1" i="1" u="sng" dirty="0" err="1"/>
              <a:t>Schere</a:t>
            </a:r>
            <a:r>
              <a:rPr lang="tr-TR" sz="4800" b="1" i="1" dirty="0"/>
              <a:t>.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871" y="1703025"/>
            <a:ext cx="4113788" cy="3786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900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63438" y="2203898"/>
            <a:ext cx="6744268" cy="39319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4800" b="1" i="1" dirty="0"/>
              <a:t>Der </a:t>
            </a:r>
            <a:r>
              <a:rPr lang="tr-TR" sz="4800" b="1" i="1" dirty="0" err="1"/>
              <a:t>Kleber</a:t>
            </a:r>
            <a:endParaRPr lang="tr-TR" sz="4800" b="1" i="1" dirty="0"/>
          </a:p>
          <a:p>
            <a:endParaRPr lang="tr-TR" sz="4800" b="1" i="1" dirty="0"/>
          </a:p>
          <a:p>
            <a:pPr marL="0" indent="0">
              <a:buNone/>
            </a:pPr>
            <a:r>
              <a:rPr lang="tr-TR" sz="4800" b="1" i="1" dirty="0" err="1"/>
              <a:t>Das</a:t>
            </a:r>
            <a:r>
              <a:rPr lang="tr-TR" sz="4800" b="1" i="1" dirty="0"/>
              <a:t> </a:t>
            </a:r>
            <a:r>
              <a:rPr lang="tr-TR" sz="4800" b="1" i="1" dirty="0" err="1"/>
              <a:t>ist</a:t>
            </a:r>
            <a:r>
              <a:rPr lang="tr-TR" sz="4800" b="1" i="1" dirty="0"/>
              <a:t> </a:t>
            </a:r>
            <a:r>
              <a:rPr lang="tr-TR" sz="4800" b="1" i="1" dirty="0" err="1"/>
              <a:t>ein</a:t>
            </a:r>
            <a:r>
              <a:rPr lang="tr-TR" sz="4800" b="1" i="1" dirty="0"/>
              <a:t> </a:t>
            </a:r>
            <a:r>
              <a:rPr lang="tr-TR" sz="4800" b="1" i="1" u="sng" dirty="0" err="1"/>
              <a:t>Kleber</a:t>
            </a:r>
            <a:r>
              <a:rPr lang="tr-TR" sz="4800" b="1" i="1" dirty="0"/>
              <a:t>.</a:t>
            </a:r>
          </a:p>
          <a:p>
            <a:pPr marL="0" indent="0">
              <a:buNone/>
            </a:pPr>
            <a:endParaRPr lang="tr-TR" sz="4800" b="1" i="1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157" y="1328394"/>
            <a:ext cx="4658326" cy="5099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598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4788" y="352112"/>
            <a:ext cx="10058400" cy="1371600"/>
          </a:xfrm>
        </p:spPr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0" y="2090837"/>
            <a:ext cx="6976280" cy="39319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r-TR" sz="4800" b="1" i="1" dirty="0" err="1"/>
              <a:t>Das</a:t>
            </a:r>
            <a:r>
              <a:rPr lang="tr-TR" sz="4800" b="1" i="1" dirty="0"/>
              <a:t> </a:t>
            </a:r>
            <a:r>
              <a:rPr lang="tr-TR" sz="4800" b="1" i="1" dirty="0" err="1"/>
              <a:t>Federmäppchen</a:t>
            </a:r>
            <a:endParaRPr lang="tr-TR" sz="4800" b="1" i="1" dirty="0"/>
          </a:p>
          <a:p>
            <a:endParaRPr lang="tr-TR" sz="4800" b="1" i="1" dirty="0"/>
          </a:p>
          <a:p>
            <a:pPr marL="0" indent="0">
              <a:buNone/>
            </a:pPr>
            <a:r>
              <a:rPr lang="tr-TR" sz="4800" b="1" i="1" dirty="0" err="1"/>
              <a:t>Das</a:t>
            </a:r>
            <a:r>
              <a:rPr lang="tr-TR" sz="4800" b="1" i="1" dirty="0"/>
              <a:t> </a:t>
            </a:r>
            <a:r>
              <a:rPr lang="tr-TR" sz="4800" b="1" i="1" dirty="0" err="1"/>
              <a:t>ist</a:t>
            </a:r>
            <a:r>
              <a:rPr lang="tr-TR" sz="4800" b="1" i="1" dirty="0"/>
              <a:t> </a:t>
            </a:r>
            <a:r>
              <a:rPr lang="tr-TR" sz="4800" b="1" i="1" dirty="0" err="1"/>
              <a:t>ein</a:t>
            </a:r>
            <a:r>
              <a:rPr lang="tr-TR" sz="4800" b="1" i="1" dirty="0"/>
              <a:t> </a:t>
            </a:r>
            <a:r>
              <a:rPr lang="tr-TR" sz="4800" b="1" i="1" u="sng" dirty="0" err="1"/>
              <a:t>Federmäppchen</a:t>
            </a:r>
            <a:r>
              <a:rPr lang="tr-TR" sz="4800" b="1" i="1" u="sng" dirty="0"/>
              <a:t>.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/>
          <a:srcRect b="9918"/>
          <a:stretch/>
        </p:blipFill>
        <p:spPr>
          <a:xfrm>
            <a:off x="642285" y="1543562"/>
            <a:ext cx="3237684" cy="3919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766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114945" y="2165802"/>
            <a:ext cx="7226344" cy="39319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4800" b="1" i="1" dirty="0"/>
              <a:t>Der Schulranzen</a:t>
            </a:r>
            <a:br>
              <a:rPr lang="de-DE" sz="4800" b="1" i="1" dirty="0"/>
            </a:br>
            <a:br>
              <a:rPr lang="de-DE" sz="4800" b="1" i="1" dirty="0"/>
            </a:br>
            <a:r>
              <a:rPr lang="de-DE" sz="4800" b="1" i="1" dirty="0"/>
              <a:t>Das ist ein </a:t>
            </a:r>
            <a:r>
              <a:rPr lang="de-DE" sz="4800" b="1" i="1" u="sng" dirty="0"/>
              <a:t>Schulranzen</a:t>
            </a:r>
            <a:r>
              <a:rPr lang="de-DE" sz="4800" b="1" i="1" dirty="0"/>
              <a:t>.</a:t>
            </a:r>
            <a:endParaRPr lang="tr-TR" sz="4800" b="1" i="1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490" y="1536715"/>
            <a:ext cx="3353091" cy="4712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301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268034" y="2103120"/>
            <a:ext cx="6141493" cy="39319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4800" b="1" i="1" dirty="0"/>
              <a:t>Der </a:t>
            </a:r>
            <a:r>
              <a:rPr lang="tr-TR" sz="4800" b="1" i="1" dirty="0" err="1"/>
              <a:t>Spitzer</a:t>
            </a:r>
            <a:endParaRPr lang="tr-TR" sz="4800" b="1" i="1" dirty="0"/>
          </a:p>
          <a:p>
            <a:endParaRPr lang="tr-TR" sz="4800" b="1" i="1" dirty="0"/>
          </a:p>
          <a:p>
            <a:pPr marL="0" indent="0">
              <a:buNone/>
            </a:pPr>
            <a:r>
              <a:rPr lang="tr-TR" sz="4800" b="1" i="1" dirty="0" err="1"/>
              <a:t>Das</a:t>
            </a:r>
            <a:r>
              <a:rPr lang="tr-TR" sz="4800" b="1" i="1" dirty="0"/>
              <a:t> </a:t>
            </a:r>
            <a:r>
              <a:rPr lang="tr-TR" sz="4800" b="1" i="1" dirty="0" err="1"/>
              <a:t>ist</a:t>
            </a:r>
            <a:r>
              <a:rPr lang="tr-TR" sz="4800" b="1" i="1" dirty="0"/>
              <a:t> </a:t>
            </a:r>
            <a:r>
              <a:rPr lang="tr-TR" sz="4800" b="1" i="1" dirty="0" err="1"/>
              <a:t>ein</a:t>
            </a:r>
            <a:r>
              <a:rPr lang="tr-TR" sz="4800" b="1" i="1" dirty="0"/>
              <a:t> </a:t>
            </a:r>
            <a:r>
              <a:rPr lang="tr-TR" sz="4800" b="1" i="1" u="sng" dirty="0" err="1"/>
              <a:t>Spitzer</a:t>
            </a:r>
            <a:r>
              <a:rPr lang="tr-TR" sz="4800" b="1" i="1" dirty="0"/>
              <a:t>.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837" y="1846542"/>
            <a:ext cx="3998993" cy="4188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080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bun">
  <a:themeElements>
    <a:clrScheme name="Sabu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bu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bu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TM03457510[[fn=Sabun]]</Template>
  <TotalTime>93</TotalTime>
  <Words>84</Words>
  <Application>Microsoft Office PowerPoint</Application>
  <PresentationFormat>Panorámica</PresentationFormat>
  <Paragraphs>32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5" baseType="lpstr">
      <vt:lpstr>Century Gothic</vt:lpstr>
      <vt:lpstr>Garamond</vt:lpstr>
      <vt:lpstr>Sabun</vt:lpstr>
      <vt:lpstr>DIe Schulsachen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Kamil OZEN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English Zumresi</dc:creator>
  <cp:lastModifiedBy>sonia fernandez</cp:lastModifiedBy>
  <cp:revision>26</cp:revision>
  <dcterms:created xsi:type="dcterms:W3CDTF">2016-10-24T12:18:19Z</dcterms:created>
  <dcterms:modified xsi:type="dcterms:W3CDTF">2024-02-06T22:53:18Z</dcterms:modified>
</cp:coreProperties>
</file>