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041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296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027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530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300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035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572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056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316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0121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3280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1D48C-3F8E-4A81-AE0F-22D2368070F0}" type="datetimeFigureOut">
              <a:rPr lang="de-DE" smtClean="0"/>
              <a:t>25.04.2018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F04B1-5304-4AAE-AD8D-9752D22DA920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100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3339802"/>
          </a:xfrm>
        </p:spPr>
        <p:txBody>
          <a:bodyPr/>
          <a:lstStyle/>
          <a:p>
            <a:r>
              <a:rPr lang="de-DE" b="1" dirty="0" smtClean="0"/>
              <a:t>Fernsehkanäle und Sendungen</a:t>
            </a:r>
            <a:endParaRPr lang="de-DE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24944"/>
            <a:ext cx="6262940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799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u="sng" dirty="0" smtClean="0"/>
              <a:t>Talkshow</a:t>
            </a:r>
            <a:endParaRPr lang="de-DE" b="1" u="sng" dirty="0"/>
          </a:p>
        </p:txBody>
      </p:sp>
      <p:pic>
        <p:nvPicPr>
          <p:cNvPr id="4098" name="Picture 2" descr="C:\Users\propietario\Desktop\paul-rudd-570716935f9b581408d4b8d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34356"/>
            <a:ext cx="73152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2499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u="sng" dirty="0" smtClean="0"/>
              <a:t>Unterhaltungsprogramm</a:t>
            </a:r>
            <a:endParaRPr lang="de-DE" b="1" u="sng" dirty="0"/>
          </a:p>
        </p:txBody>
      </p:sp>
      <p:pic>
        <p:nvPicPr>
          <p:cNvPr id="5122" name="Picture 2" descr="C:\Users\propietario\Desktop\La-Red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83" r="5879" b="1615"/>
          <a:stretch/>
        </p:blipFill>
        <p:spPr bwMode="auto">
          <a:xfrm>
            <a:off x="1043608" y="1600201"/>
            <a:ext cx="6889779" cy="445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94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5229200"/>
            <a:ext cx="8291264" cy="896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de-DE" sz="4000" u="sng" dirty="0" smtClean="0">
                <a:latin typeface="Arial Rounded MT Bold" pitchFamily="34" charset="0"/>
              </a:rPr>
              <a:t>Die Kindersendung</a:t>
            </a:r>
            <a:r>
              <a:rPr lang="de-DE" sz="4000" dirty="0" smtClean="0">
                <a:latin typeface="Arial Rounded MT Bold" pitchFamily="34" charset="0"/>
              </a:rPr>
              <a:t>: </a:t>
            </a:r>
          </a:p>
          <a:p>
            <a:pPr marL="0" indent="0" algn="ctr">
              <a:buNone/>
            </a:pPr>
            <a:r>
              <a:rPr lang="de-DE" sz="4000" i="1" dirty="0" smtClean="0">
                <a:latin typeface="Arial Rounded MT Bold" pitchFamily="34" charset="0"/>
              </a:rPr>
              <a:t>Die Sesamstraße</a:t>
            </a:r>
            <a:endParaRPr lang="de-DE" sz="4000" i="1" u="sng" dirty="0">
              <a:latin typeface="Arial Rounded MT Bold" pitchFamily="34" charset="0"/>
            </a:endParaRPr>
          </a:p>
        </p:txBody>
      </p:sp>
      <p:pic>
        <p:nvPicPr>
          <p:cNvPr id="2" name="Picture 2" descr="Resultado de imagen de Kindersendu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64704"/>
            <a:ext cx="5886450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49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4226095" cy="2898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006" y="260648"/>
            <a:ext cx="4244795" cy="2898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2123728" y="4365104"/>
            <a:ext cx="54726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>
                <a:latin typeface="Arial Rounded MT Bold" pitchFamily="34" charset="0"/>
              </a:rPr>
              <a:t>Der </a:t>
            </a:r>
            <a:r>
              <a:rPr lang="de-DE" sz="4400" dirty="0" smtClean="0">
                <a:latin typeface="Arial Rounded MT Bold" pitchFamily="34" charset="0"/>
              </a:rPr>
              <a:t>Krimi:</a:t>
            </a:r>
          </a:p>
          <a:p>
            <a:r>
              <a:rPr lang="de-DE" sz="4400" i="1" dirty="0" smtClean="0">
                <a:latin typeface="Arial Rounded MT Bold" pitchFamily="34" charset="0"/>
              </a:rPr>
              <a:t>Tatort</a:t>
            </a:r>
            <a:endParaRPr lang="de-DE" sz="4400" i="1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83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4400" dirty="0" smtClean="0">
                <a:latin typeface="Arial Rounded MT Bold" pitchFamily="34" charset="0"/>
              </a:rPr>
              <a:t>Die Quizsendung:</a:t>
            </a:r>
          </a:p>
          <a:p>
            <a:pPr marL="0" indent="0">
              <a:buNone/>
            </a:pPr>
            <a:r>
              <a:rPr lang="de-DE" sz="4400" i="1" dirty="0" smtClean="0">
                <a:latin typeface="Arial Rounded MT Bold" pitchFamily="34" charset="0"/>
              </a:rPr>
              <a:t>Wer wird Millionär?</a:t>
            </a:r>
            <a:endParaRPr lang="de-DE" sz="4400" i="1" dirty="0" smtClean="0">
              <a:latin typeface="Arial Rounded MT Bold" pitchFamily="34" charset="0"/>
            </a:endParaRPr>
          </a:p>
          <a:p>
            <a:pPr marL="0" indent="0">
              <a:buNone/>
            </a:pPr>
            <a:endParaRPr lang="de-DE" sz="5400" dirty="0" smtClean="0">
              <a:latin typeface="Arial Rounded MT Bold" pitchFamily="34" charset="0"/>
            </a:endParaRPr>
          </a:p>
          <a:p>
            <a:pPr marL="0" indent="0">
              <a:buNone/>
            </a:pPr>
            <a:endParaRPr lang="de-DE" sz="5400" dirty="0">
              <a:latin typeface="Arial Rounded MT Bold" pitchFamily="34" charset="0"/>
            </a:endParaRPr>
          </a:p>
        </p:txBody>
      </p:sp>
      <p:pic>
        <p:nvPicPr>
          <p:cNvPr id="2050" name="Picture 2" descr="C:\Users\propietario\Desktop\inter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5268838" cy="295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267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				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 </a:t>
            </a:r>
            <a:r>
              <a:rPr lang="de-DE" sz="4400" u="sng" dirty="0" smtClean="0">
                <a:latin typeface="Arial Rounded MT Bold" pitchFamily="34" charset="0"/>
              </a:rPr>
              <a:t>Der Dokumentarfilm</a:t>
            </a:r>
            <a:endParaRPr lang="de-DE" sz="4400" u="sng" dirty="0">
              <a:latin typeface="Arial Rounded MT Bold" pitchFamily="34" charset="0"/>
            </a:endParaRPr>
          </a:p>
        </p:txBody>
      </p:sp>
      <p:pic>
        <p:nvPicPr>
          <p:cNvPr id="3074" name="Picture 2" descr="C:\Users\propietario\Desktop\descar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52735"/>
            <a:ext cx="4680520" cy="3143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70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/>
          <a:lstStyle/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pPr lvl="8"/>
            <a:r>
              <a:rPr lang="de-DE" dirty="0"/>
              <a:t> </a:t>
            </a:r>
            <a:r>
              <a:rPr lang="de-DE" dirty="0" smtClean="0"/>
              <a:t>             </a:t>
            </a:r>
            <a:r>
              <a:rPr lang="de-DE" sz="3600" i="1" dirty="0" smtClean="0"/>
              <a:t>Gute Zeiten,                 </a:t>
            </a:r>
          </a:p>
          <a:p>
            <a:pPr lvl="8"/>
            <a:r>
              <a:rPr lang="de-DE" sz="3600" i="1" dirty="0" smtClean="0"/>
              <a:t>        schlechte </a:t>
            </a:r>
            <a:r>
              <a:rPr lang="de-DE" sz="3600" i="1" dirty="0" smtClean="0"/>
              <a:t>Zeiten</a:t>
            </a:r>
          </a:p>
          <a:p>
            <a:pPr marL="3657600" lvl="8" indent="0">
              <a:buNone/>
            </a:pPr>
            <a:endParaRPr lang="de-DE" sz="3600" b="1" i="1" u="sng" dirty="0"/>
          </a:p>
          <a:p>
            <a:pPr marL="3657600" lvl="8" indent="0">
              <a:buNone/>
            </a:pPr>
            <a:r>
              <a:rPr lang="de-DE" sz="4400" b="1" u="sng" dirty="0" smtClean="0"/>
              <a:t>Die </a:t>
            </a:r>
            <a:r>
              <a:rPr lang="de-DE" sz="4400" b="1" u="sng" dirty="0" smtClean="0"/>
              <a:t>Seifenoper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468052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51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lvl="7"/>
            <a:endParaRPr lang="de-DE" dirty="0" smtClean="0"/>
          </a:p>
          <a:p>
            <a:pPr lvl="7"/>
            <a:endParaRPr lang="de-DE" dirty="0"/>
          </a:p>
          <a:p>
            <a:pPr marL="3200400" lvl="7" indent="0">
              <a:buNone/>
            </a:pPr>
            <a:r>
              <a:rPr lang="de-DE" sz="4400" i="1" dirty="0" smtClean="0"/>
              <a:t> </a:t>
            </a:r>
            <a:endParaRPr lang="de-DE" sz="4400" i="1" dirty="0"/>
          </a:p>
          <a:p>
            <a:pPr marL="3200400" lvl="7" indent="0">
              <a:buNone/>
            </a:pPr>
            <a:endParaRPr lang="de-DE" sz="4400" i="1" dirty="0" smtClean="0"/>
          </a:p>
          <a:p>
            <a:pPr marL="3200400" lvl="7" indent="0">
              <a:buNone/>
            </a:pPr>
            <a:endParaRPr lang="de-DE" sz="4400" i="1" dirty="0"/>
          </a:p>
          <a:p>
            <a:pPr marL="3200400" lvl="7" indent="0">
              <a:buNone/>
            </a:pPr>
            <a:endParaRPr lang="de-DE" sz="4400" b="1" i="1" u="sng" dirty="0">
              <a:latin typeface="Arial Rounded MT Bold" pitchFamily="34" charset="0"/>
            </a:endParaRPr>
          </a:p>
          <a:p>
            <a:pPr marL="3200400" lvl="7" indent="0">
              <a:buNone/>
            </a:pPr>
            <a:r>
              <a:rPr lang="de-DE" sz="5400" b="1" u="sng" dirty="0" smtClean="0">
                <a:latin typeface="Arial Rounded MT Bold" pitchFamily="34" charset="0"/>
              </a:rPr>
              <a:t>Die </a:t>
            </a:r>
            <a:r>
              <a:rPr lang="de-DE" sz="5400" b="1" u="sng" dirty="0" smtClean="0">
                <a:latin typeface="Arial Rounded MT Bold" pitchFamily="34" charset="0"/>
              </a:rPr>
              <a:t>Sportsendung</a:t>
            </a:r>
            <a:endParaRPr lang="de-DE" sz="5400" b="1" u="sng" dirty="0">
              <a:latin typeface="Arial Rounded MT Bold" pitchFamily="34" charset="0"/>
            </a:endParaRPr>
          </a:p>
        </p:txBody>
      </p:sp>
      <p:pic>
        <p:nvPicPr>
          <p:cNvPr id="6146" name="Picture 2" descr="C:\Users\propietario\Desktop\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576064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549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lvl="8"/>
            <a:endParaRPr lang="de-DE" dirty="0" smtClean="0"/>
          </a:p>
          <a:p>
            <a:pPr lvl="8"/>
            <a:endParaRPr lang="de-DE" dirty="0"/>
          </a:p>
          <a:p>
            <a:pPr lvl="8"/>
            <a:endParaRPr lang="de-DE" dirty="0" smtClean="0"/>
          </a:p>
          <a:p>
            <a:pPr lvl="8"/>
            <a:endParaRPr lang="de-DE" dirty="0"/>
          </a:p>
          <a:p>
            <a:pPr marL="3657600" lvl="8" indent="0">
              <a:buNone/>
            </a:pPr>
            <a:r>
              <a:rPr lang="de-DE" dirty="0" smtClean="0"/>
              <a:t>	</a:t>
            </a:r>
            <a:r>
              <a:rPr lang="de-DE" sz="4400" i="1" dirty="0" smtClean="0"/>
              <a:t>Biene Maja</a:t>
            </a:r>
          </a:p>
          <a:p>
            <a:pPr marL="3657600" lvl="8" indent="0">
              <a:buNone/>
            </a:pPr>
            <a:endParaRPr lang="de-DE" sz="4400" i="1" dirty="0"/>
          </a:p>
          <a:p>
            <a:pPr marL="3657600" lvl="8" indent="0">
              <a:buNone/>
            </a:pPr>
            <a:endParaRPr lang="de-DE" sz="4400" i="1" dirty="0" smtClean="0"/>
          </a:p>
          <a:p>
            <a:pPr marL="3657600" lvl="8" indent="0">
              <a:buNone/>
            </a:pPr>
            <a:r>
              <a:rPr lang="de-DE" sz="4000" b="1" u="sng" dirty="0" smtClean="0">
                <a:latin typeface="Arial Rounded MT Bold" pitchFamily="34" charset="0"/>
              </a:rPr>
              <a:t>Der Zeichentrickfilm</a:t>
            </a:r>
          </a:p>
          <a:p>
            <a:pPr marL="3657600" lvl="8" indent="0">
              <a:buNone/>
            </a:pPr>
            <a:endParaRPr lang="de-DE" sz="4400" b="1" u="sng" dirty="0">
              <a:latin typeface="Arial Rounded MT Bold" pitchFamily="34" charset="0"/>
            </a:endParaRPr>
          </a:p>
          <a:p>
            <a:pPr marL="3657600" lvl="8" indent="0">
              <a:buNone/>
            </a:pPr>
            <a:endParaRPr lang="de-DE" sz="4400" i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3600400" cy="3891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59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5400" b="1" u="sng" dirty="0" smtClean="0">
                <a:latin typeface="Arial Rounded MT Bold" pitchFamily="34" charset="0"/>
              </a:rPr>
              <a:t>Die Nachrichten</a:t>
            </a:r>
            <a:endParaRPr lang="de-DE" sz="5400" b="1" u="sng" dirty="0">
              <a:latin typeface="Arial Rounded MT Bold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528" y="404663"/>
            <a:ext cx="6601743" cy="3178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144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35</Words>
  <Application>Microsoft Office PowerPoint</Application>
  <PresentationFormat>Presentación en pantalla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Larissa</vt:lpstr>
      <vt:lpstr>Fernsehkanäle und Sendungen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Talkshow</vt:lpstr>
      <vt:lpstr>Unterhaltungsprogramm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</dc:creator>
  <cp:lastModifiedBy>ALBERTO</cp:lastModifiedBy>
  <cp:revision>13</cp:revision>
  <dcterms:created xsi:type="dcterms:W3CDTF">2013-01-15T18:13:32Z</dcterms:created>
  <dcterms:modified xsi:type="dcterms:W3CDTF">2018-04-24T22:40:48Z</dcterms:modified>
</cp:coreProperties>
</file>