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orbel"/>
        <a:ea typeface="Corbel"/>
        <a:cs typeface="Corbel"/>
        <a:sym typeface="Corbel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orbel"/>
        <a:ea typeface="Corbel"/>
        <a:cs typeface="Corbel"/>
        <a:sym typeface="Corbel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orbel"/>
        <a:ea typeface="Corbel"/>
        <a:cs typeface="Corbel"/>
        <a:sym typeface="Corbel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orbel"/>
        <a:ea typeface="Corbel"/>
        <a:cs typeface="Corbel"/>
        <a:sym typeface="Corbel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orbel"/>
        <a:ea typeface="Corbel"/>
        <a:cs typeface="Corbel"/>
        <a:sym typeface="Corbel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orbel"/>
        <a:ea typeface="Corbel"/>
        <a:cs typeface="Corbel"/>
        <a:sym typeface="Corbel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orbel"/>
        <a:ea typeface="Corbel"/>
        <a:cs typeface="Corbel"/>
        <a:sym typeface="Corbel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orbel"/>
        <a:ea typeface="Corbel"/>
        <a:cs typeface="Corbel"/>
        <a:sym typeface="Corbel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orbel"/>
        <a:ea typeface="Corbel"/>
        <a:cs typeface="Corbel"/>
        <a:sym typeface="Corbel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Corbel"/>
          <a:ea typeface="Corbel"/>
          <a:cs typeface="Corbe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BE2F5"/>
          </a:solidFill>
        </a:fill>
      </a:tcStyle>
    </a:wholeTbl>
    <a:band2H>
      <a:tcTxStyle/>
      <a:tcStyle>
        <a:tcBdr/>
        <a:fill>
          <a:solidFill>
            <a:srgbClr val="E7F1FA"/>
          </a:solidFill>
        </a:fill>
      </a:tcStyle>
    </a:band2H>
    <a:firstCol>
      <a:tcTxStyle b="on" i="off">
        <a:font>
          <a:latin typeface="Corbel"/>
          <a:ea typeface="Corbel"/>
          <a:cs typeface="Corbe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orbel"/>
          <a:ea typeface="Corbel"/>
          <a:cs typeface="Corbe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orbel"/>
          <a:ea typeface="Corbel"/>
          <a:cs typeface="Corbe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Corbel"/>
          <a:ea typeface="Corbel"/>
          <a:cs typeface="Corbe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BEDF0"/>
          </a:solidFill>
        </a:fill>
      </a:tcStyle>
    </a:wholeTbl>
    <a:band2H>
      <a:tcTxStyle/>
      <a:tcStyle>
        <a:tcBdr/>
        <a:fill>
          <a:solidFill>
            <a:srgbClr val="E7F6F8"/>
          </a:solidFill>
        </a:fill>
      </a:tcStyle>
    </a:band2H>
    <a:firstCol>
      <a:tcTxStyle b="on" i="off">
        <a:font>
          <a:latin typeface="Corbel"/>
          <a:ea typeface="Corbel"/>
          <a:cs typeface="Corbe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Corbel"/>
          <a:ea typeface="Corbel"/>
          <a:cs typeface="Corbe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Corbel"/>
          <a:ea typeface="Corbel"/>
          <a:cs typeface="Corbe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Corbel"/>
          <a:ea typeface="Corbel"/>
          <a:cs typeface="Corbe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E0DF"/>
          </a:solidFill>
        </a:fill>
      </a:tcStyle>
    </a:wholeTbl>
    <a:band2H>
      <a:tcTxStyle/>
      <a:tcStyle>
        <a:tcBdr/>
        <a:fill>
          <a:solidFill>
            <a:srgbClr val="EAF0EF"/>
          </a:solidFill>
        </a:fill>
      </a:tcStyle>
    </a:band2H>
    <a:firstCol>
      <a:tcTxStyle b="on" i="off">
        <a:font>
          <a:latin typeface="Corbel"/>
          <a:ea typeface="Corbel"/>
          <a:cs typeface="Corbe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Corbel"/>
          <a:ea typeface="Corbel"/>
          <a:cs typeface="Corbe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Corbel"/>
          <a:ea typeface="Corbel"/>
          <a:cs typeface="Corbe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Corbel"/>
          <a:ea typeface="Corbel"/>
          <a:cs typeface="Corbe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orbel"/>
          <a:ea typeface="Corbel"/>
          <a:cs typeface="Corbe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orbel"/>
          <a:ea typeface="Corbel"/>
          <a:cs typeface="Corbe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Corbel"/>
          <a:ea typeface="Corbel"/>
          <a:cs typeface="Corbe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Corbel"/>
          <a:ea typeface="Corbel"/>
          <a:cs typeface="Corbe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Corbel"/>
          <a:ea typeface="Corbel"/>
          <a:cs typeface="Corbe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Corbel"/>
          <a:ea typeface="Corbel"/>
          <a:cs typeface="Corbe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Corbel"/>
          <a:ea typeface="Corbel"/>
          <a:cs typeface="Corbe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Corbel"/>
          <a:ea typeface="Corbel"/>
          <a:cs typeface="Corbe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orbel"/>
          <a:ea typeface="Corbel"/>
          <a:cs typeface="Corbe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Corbel"/>
          <a:ea typeface="Corbel"/>
          <a:cs typeface="Corbe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Corbel"/>
          <a:ea typeface="Corbel"/>
          <a:cs typeface="Corbe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95" d="100"/>
          <a:sy n="95" d="100"/>
        </p:scale>
        <p:origin x="-101" y="-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4" name="Shape 11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74702366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6"/>
          <p:cNvSpPr/>
          <p:nvPr/>
        </p:nvSpPr>
        <p:spPr>
          <a:xfrm>
            <a:off x="231139" y="243840"/>
            <a:ext cx="11724642" cy="637794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3" name="Testo titolo"/>
          <p:cNvSpPr txBox="1">
            <a:spLocks noGrp="1"/>
          </p:cNvSpPr>
          <p:nvPr>
            <p:ph type="title"/>
          </p:nvPr>
        </p:nvSpPr>
        <p:spPr>
          <a:xfrm>
            <a:off x="1109980" y="882375"/>
            <a:ext cx="9966960" cy="2926081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ct val="85000"/>
              </a:lnSpc>
              <a:defRPr sz="7200" cap="all">
                <a:solidFill>
                  <a:srgbClr val="FFFFFF"/>
                </a:solidFill>
              </a:defRPr>
            </a:lvl1pPr>
          </a:lstStyle>
          <a:p>
            <a:r>
              <a:t>Testo titolo</a:t>
            </a:r>
          </a:p>
        </p:txBody>
      </p:sp>
      <p:sp>
        <p:nvSpPr>
          <p:cNvPr id="14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1709529" y="3869633"/>
            <a:ext cx="8767862" cy="1388166"/>
          </a:xfrm>
          <a:prstGeom prst="rect">
            <a:avLst/>
          </a:prstGeom>
        </p:spPr>
        <p:txBody>
          <a:bodyPr/>
          <a:lstStyle>
            <a:lvl1pPr marL="0" indent="0" algn="ctr">
              <a:buClrTx/>
              <a:buSzTx/>
              <a:buFontTx/>
              <a:buNone/>
              <a:defRPr>
                <a:solidFill>
                  <a:srgbClr val="FFFFFF"/>
                </a:solidFill>
              </a:defRPr>
            </a:lvl1pPr>
            <a:lvl2pPr marL="0" indent="457200" algn="ctr">
              <a:buClrTx/>
              <a:buSzTx/>
              <a:buFontTx/>
              <a:buNone/>
              <a:defRPr>
                <a:solidFill>
                  <a:srgbClr val="FFFFFF"/>
                </a:solidFill>
              </a:defRPr>
            </a:lvl2pPr>
            <a:lvl3pPr marL="0" indent="914400" algn="ctr">
              <a:buClrTx/>
              <a:buSzTx/>
              <a:buFontTx/>
              <a:buNone/>
              <a:defRPr>
                <a:solidFill>
                  <a:srgbClr val="FFFFFF"/>
                </a:solidFill>
              </a:defRPr>
            </a:lvl3pPr>
            <a:lvl4pPr marL="0" indent="1371600" algn="ctr">
              <a:buClrTx/>
              <a:buSzTx/>
              <a:buFontTx/>
              <a:buNone/>
              <a:defRPr>
                <a:solidFill>
                  <a:srgbClr val="FFFFFF"/>
                </a:solidFill>
              </a:defRPr>
            </a:lvl4pPr>
            <a:lvl5pPr marL="0" indent="1828800" algn="ctr">
              <a:buClrTx/>
              <a:buSzTx/>
              <a:buFontTx/>
              <a:buNone/>
              <a:defRPr>
                <a:solidFill>
                  <a:srgbClr val="FFFFFF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5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6" name="Straight Connector 7"/>
          <p:cNvSpPr/>
          <p:nvPr/>
        </p:nvSpPr>
        <p:spPr>
          <a:xfrm>
            <a:off x="1978660" y="3733800"/>
            <a:ext cx="8229602" cy="0"/>
          </a:xfrm>
          <a:prstGeom prst="line">
            <a:avLst/>
          </a:prstGeom>
          <a:ln w="10000">
            <a:solidFill>
              <a:srgbClr val="FFFFFF"/>
            </a:solidFill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esto tito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Testo titolo</a:t>
            </a:r>
          </a:p>
        </p:txBody>
      </p:sp>
      <p:sp>
        <p:nvSpPr>
          <p:cNvPr id="97" name="Corpo livello uno…"/>
          <p:cNvSpPr txBox="1">
            <a:spLocks noGrp="1"/>
          </p:cNvSpPr>
          <p:nvPr>
            <p:ph type="body" idx="1"/>
          </p:nvPr>
        </p:nvSpPr>
        <p:spPr>
          <a:xfrm>
            <a:off x="1143000" y="2057400"/>
            <a:ext cx="9872872" cy="4038600"/>
          </a:xfrm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98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esto titolo"/>
          <p:cNvSpPr txBox="1">
            <a:spLocks noGrp="1"/>
          </p:cNvSpPr>
          <p:nvPr>
            <p:ph type="title"/>
          </p:nvPr>
        </p:nvSpPr>
        <p:spPr>
          <a:xfrm>
            <a:off x="8724900" y="762000"/>
            <a:ext cx="2324100" cy="5410200"/>
          </a:xfrm>
          <a:prstGeom prst="rect">
            <a:avLst/>
          </a:prstGeom>
        </p:spPr>
        <p:txBody>
          <a:bodyPr/>
          <a:lstStyle/>
          <a:p>
            <a:r>
              <a:t>Testo titolo</a:t>
            </a:r>
          </a:p>
        </p:txBody>
      </p:sp>
      <p:sp>
        <p:nvSpPr>
          <p:cNvPr id="106" name="Corpo livello uno…"/>
          <p:cNvSpPr txBox="1">
            <a:spLocks noGrp="1"/>
          </p:cNvSpPr>
          <p:nvPr>
            <p:ph type="body" idx="1"/>
          </p:nvPr>
        </p:nvSpPr>
        <p:spPr>
          <a:xfrm>
            <a:off x="1143000" y="762000"/>
            <a:ext cx="7429500" cy="5410200"/>
          </a:xfrm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07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sto tito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Testo titolo</a:t>
            </a:r>
          </a:p>
        </p:txBody>
      </p:sp>
      <p:sp>
        <p:nvSpPr>
          <p:cNvPr id="24" name="Corpo livello uno…"/>
          <p:cNvSpPr txBox="1">
            <a:spLocks noGrp="1"/>
          </p:cNvSpPr>
          <p:nvPr>
            <p:ph type="body" idx="1"/>
          </p:nvPr>
        </p:nvSpPr>
        <p:spPr>
          <a:xfrm>
            <a:off x="1143000" y="2057400"/>
            <a:ext cx="9872872" cy="4038600"/>
          </a:xfrm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5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sto titolo"/>
          <p:cNvSpPr txBox="1">
            <a:spLocks noGrp="1"/>
          </p:cNvSpPr>
          <p:nvPr>
            <p:ph type="title"/>
          </p:nvPr>
        </p:nvSpPr>
        <p:spPr>
          <a:xfrm>
            <a:off x="1106424" y="1173574"/>
            <a:ext cx="9966960" cy="2926081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ct val="85000"/>
              </a:lnSpc>
              <a:defRPr sz="7200" cap="all"/>
            </a:lvl1pPr>
          </a:lstStyle>
          <a:p>
            <a:r>
              <a:t>Testo titolo</a:t>
            </a:r>
          </a:p>
        </p:txBody>
      </p:sp>
      <p:sp>
        <p:nvSpPr>
          <p:cNvPr id="33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1709927" y="4154520"/>
            <a:ext cx="8769097" cy="1363807"/>
          </a:xfrm>
          <a:prstGeom prst="rect">
            <a:avLst/>
          </a:prstGeom>
        </p:spPr>
        <p:txBody>
          <a:bodyPr/>
          <a:lstStyle>
            <a:lvl1pPr marL="0" indent="0" algn="ctr">
              <a:buClrTx/>
              <a:buSzTx/>
              <a:buFontTx/>
              <a:buNone/>
            </a:lvl1pPr>
            <a:lvl2pPr marL="0" indent="457200" algn="ctr">
              <a:buClrTx/>
              <a:buSzTx/>
              <a:buFontTx/>
              <a:buNone/>
            </a:lvl2pPr>
            <a:lvl3pPr marL="0" indent="914400" algn="ctr">
              <a:buClrTx/>
              <a:buSzTx/>
              <a:buFontTx/>
              <a:buNone/>
            </a:lvl3pPr>
            <a:lvl4pPr marL="0" indent="1371600" algn="ctr">
              <a:buClrTx/>
              <a:buSzTx/>
              <a:buFontTx/>
              <a:buNone/>
            </a:lvl4pPr>
            <a:lvl5pPr marL="0" indent="1828800" algn="ctr">
              <a:buClrTx/>
              <a:buSzTx/>
              <a:buFontTx/>
              <a:buNone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4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5" name="Straight Connector 6"/>
          <p:cNvSpPr/>
          <p:nvPr/>
        </p:nvSpPr>
        <p:spPr>
          <a:xfrm>
            <a:off x="1981200" y="4020408"/>
            <a:ext cx="8229601" cy="1"/>
          </a:xfrm>
          <a:prstGeom prst="line">
            <a:avLst/>
          </a:prstGeom>
          <a:ln w="10000">
            <a:solidFill>
              <a:schemeClr val="accent1"/>
            </a:solidFill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sto tito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Testo titolo</a:t>
            </a:r>
          </a:p>
        </p:txBody>
      </p:sp>
      <p:sp>
        <p:nvSpPr>
          <p:cNvPr id="43" name="Corpo livello uno…"/>
          <p:cNvSpPr txBox="1">
            <a:spLocks noGrp="1"/>
          </p:cNvSpPr>
          <p:nvPr>
            <p:ph type="body" sz="half" idx="1"/>
          </p:nvPr>
        </p:nvSpPr>
        <p:spPr>
          <a:xfrm>
            <a:off x="1143000" y="2057399"/>
            <a:ext cx="4754880" cy="4023360"/>
          </a:xfrm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4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sto tito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Testo titolo</a:t>
            </a:r>
          </a:p>
        </p:txBody>
      </p:sp>
      <p:sp>
        <p:nvSpPr>
          <p:cNvPr id="52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1143000" y="2001510"/>
            <a:ext cx="4754880" cy="777241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2400"/>
            </a:lvl1pPr>
            <a:lvl2pPr marL="0" indent="457200">
              <a:spcBef>
                <a:spcPts val="0"/>
              </a:spcBef>
              <a:buClrTx/>
              <a:buSzTx/>
              <a:buFontTx/>
              <a:buNone/>
              <a:defRPr sz="2400"/>
            </a:lvl2pPr>
            <a:lvl3pPr marL="0" indent="914400">
              <a:spcBef>
                <a:spcPts val="0"/>
              </a:spcBef>
              <a:buClrTx/>
              <a:buSzTx/>
              <a:buFontTx/>
              <a:buNone/>
              <a:defRPr sz="2400"/>
            </a:lvl3pPr>
            <a:lvl4pPr marL="0" indent="1371600">
              <a:spcBef>
                <a:spcPts val="0"/>
              </a:spcBef>
              <a:buClrTx/>
              <a:buSzTx/>
              <a:buFontTx/>
              <a:buNone/>
              <a:defRPr sz="2400"/>
            </a:lvl4pPr>
            <a:lvl5pPr marL="0" indent="1828800">
              <a:spcBef>
                <a:spcPts val="0"/>
              </a:spcBef>
              <a:buClrTx/>
              <a:buSzTx/>
              <a:buFontTx/>
              <a:buNone/>
              <a:defRPr sz="24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53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269173" y="1999032"/>
            <a:ext cx="4754881" cy="777241"/>
          </a:xfrm>
          <a:prstGeom prst="rect">
            <a:avLst/>
          </a:prstGeom>
        </p:spPr>
        <p:txBody>
          <a:bodyPr anchor="ctr"/>
          <a:lstStyle/>
          <a:p>
            <a:pPr marL="0" indent="0">
              <a:spcBef>
                <a:spcPts val="0"/>
              </a:spcBef>
              <a:buClrTx/>
              <a:buSzTx/>
              <a:buFontTx/>
              <a:buNone/>
              <a:defRPr sz="2400"/>
            </a:pPr>
            <a:endParaRPr/>
          </a:p>
        </p:txBody>
      </p:sp>
      <p:sp>
        <p:nvSpPr>
          <p:cNvPr id="54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esto tito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Testo titolo</a:t>
            </a:r>
          </a:p>
        </p:txBody>
      </p:sp>
      <p:sp>
        <p:nvSpPr>
          <p:cNvPr id="62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Testo titolo"/>
          <p:cNvSpPr txBox="1">
            <a:spLocks noGrp="1"/>
          </p:cNvSpPr>
          <p:nvPr>
            <p:ph type="title"/>
          </p:nvPr>
        </p:nvSpPr>
        <p:spPr>
          <a:xfrm>
            <a:off x="1143000" y="1097280"/>
            <a:ext cx="3931921" cy="1737361"/>
          </a:xfrm>
          <a:prstGeom prst="rect">
            <a:avLst/>
          </a:prstGeom>
        </p:spPr>
        <p:txBody>
          <a:bodyPr anchor="b"/>
          <a:lstStyle>
            <a:lvl1pPr>
              <a:defRPr sz="4000"/>
            </a:lvl1pPr>
          </a:lstStyle>
          <a:p>
            <a:r>
              <a:t>Testo titolo</a:t>
            </a:r>
          </a:p>
        </p:txBody>
      </p:sp>
      <p:sp>
        <p:nvSpPr>
          <p:cNvPr id="77" name="Corpo livello uno…"/>
          <p:cNvSpPr txBox="1">
            <a:spLocks noGrp="1"/>
          </p:cNvSpPr>
          <p:nvPr>
            <p:ph type="body" sz="half" idx="1"/>
          </p:nvPr>
        </p:nvSpPr>
        <p:spPr>
          <a:xfrm>
            <a:off x="5852159" y="1097280"/>
            <a:ext cx="5212080" cy="4663441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483325" indent="-209005">
              <a:defRPr sz="3200"/>
            </a:lvl2pPr>
            <a:lvl3pPr marL="792480" indent="-243840">
              <a:defRPr sz="3200"/>
            </a:lvl3pPr>
            <a:lvl4pPr marL="1115567" indent="-292608">
              <a:defRPr sz="3200"/>
            </a:lvl4pPr>
            <a:lvl5pPr marL="1389888" indent="-292608"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78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1143000" y="2834639"/>
            <a:ext cx="3931921" cy="3017522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1000"/>
              </a:spcBef>
              <a:buClrTx/>
              <a:buSzTx/>
              <a:buFontTx/>
              <a:buNone/>
              <a:defRPr sz="1700"/>
            </a:pPr>
            <a:endParaRPr/>
          </a:p>
        </p:txBody>
      </p:sp>
      <p:sp>
        <p:nvSpPr>
          <p:cNvPr id="79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esto titolo"/>
          <p:cNvSpPr txBox="1">
            <a:spLocks noGrp="1"/>
          </p:cNvSpPr>
          <p:nvPr>
            <p:ph type="title"/>
          </p:nvPr>
        </p:nvSpPr>
        <p:spPr>
          <a:xfrm>
            <a:off x="1143000" y="1097280"/>
            <a:ext cx="3931921" cy="1737361"/>
          </a:xfrm>
          <a:prstGeom prst="rect">
            <a:avLst/>
          </a:prstGeom>
        </p:spPr>
        <p:txBody>
          <a:bodyPr anchor="b"/>
          <a:lstStyle>
            <a:lvl1pPr>
              <a:defRPr sz="4000"/>
            </a:lvl1pPr>
          </a:lstStyle>
          <a:p>
            <a:r>
              <a:t>Testo titolo</a:t>
            </a:r>
          </a:p>
        </p:txBody>
      </p:sp>
      <p:sp>
        <p:nvSpPr>
          <p:cNvPr id="87" name="Picture Placeholder 2"/>
          <p:cNvSpPr>
            <a:spLocks noGrp="1"/>
          </p:cNvSpPr>
          <p:nvPr>
            <p:ph type="pic" sz="half" idx="13"/>
          </p:nvPr>
        </p:nvSpPr>
        <p:spPr>
          <a:xfrm>
            <a:off x="5413247" y="1069847"/>
            <a:ext cx="6099049" cy="480060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8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1143000" y="2834639"/>
            <a:ext cx="3931921" cy="288036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000"/>
              </a:spcBef>
              <a:buClrTx/>
              <a:buSzTx/>
              <a:buFontTx/>
              <a:buNone/>
              <a:defRPr sz="1700"/>
            </a:lvl1pPr>
            <a:lvl2pPr marL="0" indent="457200">
              <a:lnSpc>
                <a:spcPct val="100000"/>
              </a:lnSpc>
              <a:spcBef>
                <a:spcPts val="1000"/>
              </a:spcBef>
              <a:buClrTx/>
              <a:buSzTx/>
              <a:buFontTx/>
              <a:buNone/>
              <a:defRPr sz="1700"/>
            </a:lvl2pPr>
            <a:lvl3pPr marL="0" indent="914400">
              <a:lnSpc>
                <a:spcPct val="100000"/>
              </a:lnSpc>
              <a:spcBef>
                <a:spcPts val="1000"/>
              </a:spcBef>
              <a:buClrTx/>
              <a:buSzTx/>
              <a:buFontTx/>
              <a:buNone/>
              <a:defRPr sz="1700"/>
            </a:lvl3pPr>
            <a:lvl4pPr marL="0" indent="1371600">
              <a:lnSpc>
                <a:spcPct val="100000"/>
              </a:lnSpc>
              <a:spcBef>
                <a:spcPts val="1000"/>
              </a:spcBef>
              <a:buClrTx/>
              <a:buSzTx/>
              <a:buFontTx/>
              <a:buNone/>
              <a:defRPr sz="1700"/>
            </a:lvl4pPr>
            <a:lvl5pPr marL="0" indent="1828800">
              <a:lnSpc>
                <a:spcPct val="100000"/>
              </a:lnSpc>
              <a:spcBef>
                <a:spcPts val="1000"/>
              </a:spcBef>
              <a:buClrTx/>
              <a:buSzTx/>
              <a:buFontTx/>
              <a:buNone/>
              <a:defRPr sz="17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89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/>
          <p:nvPr/>
        </p:nvSpPr>
        <p:spPr>
          <a:xfrm>
            <a:off x="231139" y="243840"/>
            <a:ext cx="11724642" cy="637794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" name="Testo titolo"/>
          <p:cNvSpPr txBox="1">
            <a:spLocks noGrp="1"/>
          </p:cNvSpPr>
          <p:nvPr>
            <p:ph type="title"/>
          </p:nvPr>
        </p:nvSpPr>
        <p:spPr>
          <a:xfrm>
            <a:off x="1143000" y="609600"/>
            <a:ext cx="9875520" cy="13563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Testo titolo</a:t>
            </a:r>
          </a:p>
        </p:txBody>
      </p:sp>
      <p:sp>
        <p:nvSpPr>
          <p:cNvPr id="4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10779206" y="6271770"/>
            <a:ext cx="256541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" name="Corpo livello uno…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chemeClr val="accent1"/>
          </a:solidFill>
          <a:uFillTx/>
          <a:latin typeface="Corbel"/>
          <a:ea typeface="Corbel"/>
          <a:cs typeface="Corbel"/>
          <a:sym typeface="Corbel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chemeClr val="accent1"/>
          </a:solidFill>
          <a:uFillTx/>
          <a:latin typeface="Corbel"/>
          <a:ea typeface="Corbel"/>
          <a:cs typeface="Corbel"/>
          <a:sym typeface="Corbel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chemeClr val="accent1"/>
          </a:solidFill>
          <a:uFillTx/>
          <a:latin typeface="Corbel"/>
          <a:ea typeface="Corbel"/>
          <a:cs typeface="Corbel"/>
          <a:sym typeface="Corbel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chemeClr val="accent1"/>
          </a:solidFill>
          <a:uFillTx/>
          <a:latin typeface="Corbel"/>
          <a:ea typeface="Corbel"/>
          <a:cs typeface="Corbel"/>
          <a:sym typeface="Corbel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chemeClr val="accent1"/>
          </a:solidFill>
          <a:uFillTx/>
          <a:latin typeface="Corbel"/>
          <a:ea typeface="Corbel"/>
          <a:cs typeface="Corbel"/>
          <a:sym typeface="Corbel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chemeClr val="accent1"/>
          </a:solidFill>
          <a:uFillTx/>
          <a:latin typeface="Corbel"/>
          <a:ea typeface="Corbel"/>
          <a:cs typeface="Corbel"/>
          <a:sym typeface="Corbel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chemeClr val="accent1"/>
          </a:solidFill>
          <a:uFillTx/>
          <a:latin typeface="Corbel"/>
          <a:ea typeface="Corbel"/>
          <a:cs typeface="Corbel"/>
          <a:sym typeface="Corbel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chemeClr val="accent1"/>
          </a:solidFill>
          <a:uFillTx/>
          <a:latin typeface="Corbel"/>
          <a:ea typeface="Corbel"/>
          <a:cs typeface="Corbel"/>
          <a:sym typeface="Corbel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chemeClr val="accent1"/>
          </a:solidFill>
          <a:uFillTx/>
          <a:latin typeface="Corbel"/>
          <a:ea typeface="Corbel"/>
          <a:cs typeface="Corbel"/>
          <a:sym typeface="Corbel"/>
        </a:defRPr>
      </a:lvl9pPr>
    </p:titleStyle>
    <p:bodyStyle>
      <a:lvl1pPr marL="228600" marR="0" indent="-182879" algn="l" defTabSz="914400" rtl="0" latinLnBrk="0">
        <a:lnSpc>
          <a:spcPct val="90000"/>
        </a:lnSpc>
        <a:spcBef>
          <a:spcPts val="1400"/>
        </a:spcBef>
        <a:spcAft>
          <a:spcPts val="0"/>
        </a:spcAft>
        <a:buClr>
          <a:schemeClr val="accent1"/>
        </a:buClr>
        <a:buSzPct val="80000"/>
        <a:buFont typeface="Gill Sans Light"/>
        <a:buChar char="•"/>
        <a:tabLst/>
        <a:defRPr sz="2200" b="0" i="0" u="none" strike="noStrike" cap="none" spc="0" baseline="0">
          <a:ln>
            <a:noFill/>
          </a:ln>
          <a:solidFill>
            <a:schemeClr val="accent1"/>
          </a:solidFill>
          <a:uFillTx/>
          <a:latin typeface="Corbel"/>
          <a:ea typeface="Corbel"/>
          <a:cs typeface="Corbel"/>
          <a:sym typeface="Corbel"/>
        </a:defRPr>
      </a:lvl1pPr>
      <a:lvl2pPr marL="475487" marR="0" indent="-201167" algn="l" defTabSz="914400" rtl="0" latinLnBrk="0">
        <a:lnSpc>
          <a:spcPct val="90000"/>
        </a:lnSpc>
        <a:spcBef>
          <a:spcPts val="1400"/>
        </a:spcBef>
        <a:spcAft>
          <a:spcPts val="0"/>
        </a:spcAft>
        <a:buClr>
          <a:schemeClr val="accent1"/>
        </a:buClr>
        <a:buSzPct val="80000"/>
        <a:buFont typeface="Gill Sans Light"/>
        <a:buChar char="•"/>
        <a:tabLst/>
        <a:defRPr sz="2200" b="0" i="0" u="none" strike="noStrike" cap="none" spc="0" baseline="0">
          <a:ln>
            <a:noFill/>
          </a:ln>
          <a:solidFill>
            <a:schemeClr val="accent1"/>
          </a:solidFill>
          <a:uFillTx/>
          <a:latin typeface="Corbel"/>
          <a:ea typeface="Corbel"/>
          <a:cs typeface="Corbel"/>
          <a:sym typeface="Corbel"/>
        </a:defRPr>
      </a:lvl2pPr>
      <a:lvl3pPr marL="772159" marR="0" indent="-223520" algn="l" defTabSz="914400" rtl="0" latinLnBrk="0">
        <a:lnSpc>
          <a:spcPct val="90000"/>
        </a:lnSpc>
        <a:spcBef>
          <a:spcPts val="1400"/>
        </a:spcBef>
        <a:spcAft>
          <a:spcPts val="0"/>
        </a:spcAft>
        <a:buClr>
          <a:schemeClr val="accent1"/>
        </a:buClr>
        <a:buSzPct val="80000"/>
        <a:buFont typeface="Gill Sans Light"/>
        <a:buChar char="•"/>
        <a:tabLst/>
        <a:defRPr sz="2200" b="0" i="0" u="none" strike="noStrike" cap="none" spc="0" baseline="0">
          <a:ln>
            <a:noFill/>
          </a:ln>
          <a:solidFill>
            <a:schemeClr val="accent1"/>
          </a:solidFill>
          <a:uFillTx/>
          <a:latin typeface="Corbel"/>
          <a:ea typeface="Corbel"/>
          <a:cs typeface="Corbel"/>
          <a:sym typeface="Corbel"/>
        </a:defRPr>
      </a:lvl3pPr>
      <a:lvl4pPr marL="1074419" marR="0" indent="-251460" algn="l" defTabSz="914400" rtl="0" latinLnBrk="0">
        <a:lnSpc>
          <a:spcPct val="90000"/>
        </a:lnSpc>
        <a:spcBef>
          <a:spcPts val="1400"/>
        </a:spcBef>
        <a:spcAft>
          <a:spcPts val="0"/>
        </a:spcAft>
        <a:buClr>
          <a:schemeClr val="accent1"/>
        </a:buClr>
        <a:buSzPct val="80000"/>
        <a:buFont typeface="Gill Sans Light"/>
        <a:buChar char="•"/>
        <a:tabLst/>
        <a:defRPr sz="2200" b="0" i="0" u="none" strike="noStrike" cap="none" spc="0" baseline="0">
          <a:ln>
            <a:noFill/>
          </a:ln>
          <a:solidFill>
            <a:schemeClr val="accent1"/>
          </a:solidFill>
          <a:uFillTx/>
          <a:latin typeface="Corbel"/>
          <a:ea typeface="Corbel"/>
          <a:cs typeface="Corbel"/>
          <a:sym typeface="Corbel"/>
        </a:defRPr>
      </a:lvl4pPr>
      <a:lvl5pPr marL="1348740" marR="0" indent="-251460" algn="l" defTabSz="914400" rtl="0" latinLnBrk="0">
        <a:lnSpc>
          <a:spcPct val="90000"/>
        </a:lnSpc>
        <a:spcBef>
          <a:spcPts val="1400"/>
        </a:spcBef>
        <a:spcAft>
          <a:spcPts val="0"/>
        </a:spcAft>
        <a:buClr>
          <a:schemeClr val="accent1"/>
        </a:buClr>
        <a:buSzPct val="80000"/>
        <a:buFont typeface="Gill Sans Light"/>
        <a:buChar char="•"/>
        <a:tabLst/>
        <a:defRPr sz="2200" b="0" i="0" u="none" strike="noStrike" cap="none" spc="0" baseline="0">
          <a:ln>
            <a:noFill/>
          </a:ln>
          <a:solidFill>
            <a:schemeClr val="accent1"/>
          </a:solidFill>
          <a:uFillTx/>
          <a:latin typeface="Corbel"/>
          <a:ea typeface="Corbel"/>
          <a:cs typeface="Corbel"/>
          <a:sym typeface="Corbel"/>
        </a:defRPr>
      </a:lvl5pPr>
      <a:lvl6pPr marL="1685725" marR="0" indent="-314325" algn="l" defTabSz="914400" rtl="0" latinLnBrk="0">
        <a:lnSpc>
          <a:spcPct val="90000"/>
        </a:lnSpc>
        <a:spcBef>
          <a:spcPts val="1400"/>
        </a:spcBef>
        <a:spcAft>
          <a:spcPts val="0"/>
        </a:spcAft>
        <a:buClr>
          <a:schemeClr val="accent1"/>
        </a:buClr>
        <a:buSzPct val="80000"/>
        <a:buFont typeface="Gill Sans Light"/>
        <a:buChar char="•"/>
        <a:tabLst/>
        <a:defRPr sz="2200" b="0" i="0" u="none" strike="noStrike" cap="none" spc="0" baseline="0">
          <a:ln>
            <a:noFill/>
          </a:ln>
          <a:solidFill>
            <a:schemeClr val="accent1"/>
          </a:solidFill>
          <a:uFillTx/>
          <a:latin typeface="Corbel"/>
          <a:ea typeface="Corbel"/>
          <a:cs typeface="Corbel"/>
          <a:sym typeface="Corbel"/>
        </a:defRPr>
      </a:lvl6pPr>
      <a:lvl7pPr marL="1985724" marR="0" indent="-314325" algn="l" defTabSz="914400" rtl="0" latinLnBrk="0">
        <a:lnSpc>
          <a:spcPct val="90000"/>
        </a:lnSpc>
        <a:spcBef>
          <a:spcPts val="1400"/>
        </a:spcBef>
        <a:spcAft>
          <a:spcPts val="0"/>
        </a:spcAft>
        <a:buClr>
          <a:schemeClr val="accent1"/>
        </a:buClr>
        <a:buSzPct val="80000"/>
        <a:buFont typeface="Gill Sans Light"/>
        <a:buChar char="•"/>
        <a:tabLst/>
        <a:defRPr sz="2200" b="0" i="0" u="none" strike="noStrike" cap="none" spc="0" baseline="0">
          <a:ln>
            <a:noFill/>
          </a:ln>
          <a:solidFill>
            <a:schemeClr val="accent1"/>
          </a:solidFill>
          <a:uFillTx/>
          <a:latin typeface="Corbel"/>
          <a:ea typeface="Corbel"/>
          <a:cs typeface="Corbel"/>
          <a:sym typeface="Corbel"/>
        </a:defRPr>
      </a:lvl7pPr>
      <a:lvl8pPr marL="2285725" marR="0" indent="-314325" algn="l" defTabSz="914400" rtl="0" latinLnBrk="0">
        <a:lnSpc>
          <a:spcPct val="90000"/>
        </a:lnSpc>
        <a:spcBef>
          <a:spcPts val="1400"/>
        </a:spcBef>
        <a:spcAft>
          <a:spcPts val="0"/>
        </a:spcAft>
        <a:buClr>
          <a:schemeClr val="accent1"/>
        </a:buClr>
        <a:buSzPct val="80000"/>
        <a:buFont typeface="Gill Sans Light"/>
        <a:buChar char="•"/>
        <a:tabLst/>
        <a:defRPr sz="2200" b="0" i="0" u="none" strike="noStrike" cap="none" spc="0" baseline="0">
          <a:ln>
            <a:noFill/>
          </a:ln>
          <a:solidFill>
            <a:schemeClr val="accent1"/>
          </a:solidFill>
          <a:uFillTx/>
          <a:latin typeface="Corbel"/>
          <a:ea typeface="Corbel"/>
          <a:cs typeface="Corbel"/>
          <a:sym typeface="Corbel"/>
        </a:defRPr>
      </a:lvl8pPr>
      <a:lvl9pPr marL="2585724" marR="0" indent="-314325" algn="l" defTabSz="914400" rtl="0" latinLnBrk="0">
        <a:lnSpc>
          <a:spcPct val="90000"/>
        </a:lnSpc>
        <a:spcBef>
          <a:spcPts val="1400"/>
        </a:spcBef>
        <a:spcAft>
          <a:spcPts val="0"/>
        </a:spcAft>
        <a:buClr>
          <a:schemeClr val="accent1"/>
        </a:buClr>
        <a:buSzPct val="80000"/>
        <a:buFont typeface="Gill Sans Light"/>
        <a:buChar char="•"/>
        <a:tabLst/>
        <a:defRPr sz="2200" b="0" i="0" u="none" strike="noStrike" cap="none" spc="0" baseline="0">
          <a:ln>
            <a:noFill/>
          </a:ln>
          <a:solidFill>
            <a:schemeClr val="accent1"/>
          </a:solidFill>
          <a:uFillTx/>
          <a:latin typeface="Corbel"/>
          <a:ea typeface="Corbel"/>
          <a:cs typeface="Corbel"/>
          <a:sym typeface="Corbel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rbel"/>
        </a:defRPr>
      </a:lvl1pPr>
      <a:lvl2pPr marL="0" marR="0" indent="457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rbel"/>
        </a:defRPr>
      </a:lvl2pPr>
      <a:lvl3pPr marL="0" marR="0" indent="914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rbel"/>
        </a:defRPr>
      </a:lvl3pPr>
      <a:lvl4pPr marL="0" marR="0" indent="1371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rbel"/>
        </a:defRPr>
      </a:lvl4pPr>
      <a:lvl5pPr marL="0" marR="0" indent="18288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rbel"/>
        </a:defRPr>
      </a:lvl5pPr>
      <a:lvl6pPr marL="0" marR="0" indent="22860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rbel"/>
        </a:defRPr>
      </a:lvl6pPr>
      <a:lvl7pPr marL="0" marR="0" indent="2743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rbel"/>
        </a:defRPr>
      </a:lvl7pPr>
      <a:lvl8pPr marL="0" marR="0" indent="3200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rbel"/>
        </a:defRPr>
      </a:lvl8pPr>
      <a:lvl9pPr marL="0" marR="0" indent="3657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rbe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bc.co.uk/schools/gcsebitesize/english_literature/dramahamlet/" TargetMode="External"/><Relationship Id="rId7" Type="http://schemas.openxmlformats.org/officeDocument/2006/relationships/hyperlink" Target="https://americanliterature.com/author/daniel-defoe/book/robinson-crusoe/summary" TargetMode="External"/><Relationship Id="rId2" Type="http://schemas.openxmlformats.org/officeDocument/2006/relationships/hyperlink" Target="http://www.bbc.co.uk/education/topics/z3vjmnb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palchetto.it/stagione-teatrale/hamlet-the-musical" TargetMode="External"/><Relationship Id="rId5" Type="http://schemas.openxmlformats.org/officeDocument/2006/relationships/hyperlink" Target="http://www.bbc.co.uk/education/guides/zfndmp3/revision/1" TargetMode="External"/><Relationship Id="rId4" Type="http://schemas.openxmlformats.org/officeDocument/2006/relationships/hyperlink" Target="http://www.bbc.co.uk/schools/gcsebitesize/english_literature/dramaromeojuliet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liceospezia.eu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Titolo 1"/>
          <p:cNvSpPr txBox="1">
            <a:spLocks noGrp="1"/>
          </p:cNvSpPr>
          <p:nvPr>
            <p:ph type="ctrTitle"/>
          </p:nvPr>
        </p:nvSpPr>
        <p:spPr>
          <a:xfrm>
            <a:off x="1109980" y="882375"/>
            <a:ext cx="9966960" cy="2926082"/>
          </a:xfrm>
          <a:prstGeom prst="rect">
            <a:avLst/>
          </a:prstGeom>
        </p:spPr>
        <p:txBody>
          <a:bodyPr/>
          <a:lstStyle/>
          <a:p>
            <a:pPr defTabSz="832104">
              <a:defRPr sz="5824"/>
            </a:pPr>
            <a:r>
              <a:rPr lang="en-GB" sz="3549" dirty="0" smtClean="0"/>
              <a:t>B</a:t>
            </a:r>
            <a:r>
              <a:rPr sz="3549" dirty="0" err="1" smtClean="0"/>
              <a:t>uilding</a:t>
            </a:r>
            <a:r>
              <a:rPr sz="3549" dirty="0" smtClean="0"/>
              <a:t> </a:t>
            </a:r>
            <a:r>
              <a:rPr sz="3549" dirty="0"/>
              <a:t>Inclusive Societies through Enriching Plurilingual and Pluricultural Education” 	</a:t>
            </a:r>
          </a:p>
        </p:txBody>
      </p:sp>
      <p:sp>
        <p:nvSpPr>
          <p:cNvPr id="117" name="Sottotitolo 2"/>
          <p:cNvSpPr txBox="1"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CEFR/CV: Piloting new descriptor scales from a proposed extended version of the CEFR illustrative descriptors</a:t>
            </a:r>
          </a:p>
          <a:p>
            <a:r>
              <a:t>Liceo Statale « Giorgio Spezia » Piloting Report</a:t>
            </a:r>
          </a:p>
        </p:txBody>
      </p:sp>
      <p:sp>
        <p:nvSpPr>
          <p:cNvPr id="118" name="Segnaposto numero diapositiva 3"/>
          <p:cNvSpPr txBox="1">
            <a:spLocks noGrp="1"/>
          </p:cNvSpPr>
          <p:nvPr>
            <p:ph type="sldNum" sz="quarter" idx="2"/>
          </p:nvPr>
        </p:nvSpPr>
        <p:spPr>
          <a:xfrm>
            <a:off x="10855406" y="6271770"/>
            <a:ext cx="180341" cy="269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1</a:t>
            </a:fld>
            <a:endParaRPr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Titolo 1"/>
          <p:cNvSpPr txBox="1">
            <a:spLocks noGrp="1"/>
          </p:cNvSpPr>
          <p:nvPr>
            <p:ph type="title"/>
          </p:nvPr>
        </p:nvSpPr>
        <p:spPr>
          <a:xfrm>
            <a:off x="1142999" y="609600"/>
            <a:ext cx="9875522" cy="1356361"/>
          </a:xfrm>
          <a:prstGeom prst="rect">
            <a:avLst/>
          </a:prstGeom>
        </p:spPr>
        <p:txBody>
          <a:bodyPr/>
          <a:lstStyle/>
          <a:p>
            <a:pPr>
              <a:defRPr sz="3900"/>
            </a:pPr>
            <a:r>
              <a:t>PILOTING THE DESCRIPTORS</a:t>
            </a:r>
            <a:br/>
            <a:r>
              <a:t>MEDIA/BIBLIOGRAPHY &amp; SITOGRAPHY</a:t>
            </a:r>
          </a:p>
        </p:txBody>
      </p:sp>
      <p:sp>
        <p:nvSpPr>
          <p:cNvPr id="155" name="Segnaposto contenuto 2"/>
          <p:cNvSpPr txBox="1">
            <a:spLocks noGrp="1"/>
          </p:cNvSpPr>
          <p:nvPr>
            <p:ph type="body" sz="half" idx="1"/>
          </p:nvPr>
        </p:nvSpPr>
        <p:spPr>
          <a:xfrm>
            <a:off x="1143000" y="2057399"/>
            <a:ext cx="4754880" cy="4023360"/>
          </a:xfrm>
          <a:prstGeom prst="rect">
            <a:avLst/>
          </a:prstGeom>
        </p:spPr>
        <p:txBody>
          <a:bodyPr/>
          <a:lstStyle/>
          <a:p>
            <a:pPr marL="0" indent="45719">
              <a:lnSpc>
                <a:spcPct val="72000"/>
              </a:lnSpc>
              <a:buSzTx/>
              <a:buNone/>
              <a:defRPr sz="1800"/>
            </a:pPr>
            <a:r>
              <a:t>BIBLIOGRAPHY :</a:t>
            </a:r>
          </a:p>
          <a:p>
            <a:pPr>
              <a:lnSpc>
                <a:spcPct val="72000"/>
              </a:lnSpc>
            </a:pPr>
            <a:r>
              <a:t>Textbook: Spiazzi, M., Tavella, M., </a:t>
            </a:r>
            <a:r>
              <a:rPr i="1"/>
              <a:t>Performer Compact</a:t>
            </a:r>
            <a:r>
              <a:t>, Zanichelli;</a:t>
            </a:r>
            <a:endParaRPr sz="1800"/>
          </a:p>
          <a:p>
            <a:pPr>
              <a:lnSpc>
                <a:spcPct val="72000"/>
              </a:lnSpc>
            </a:pPr>
            <a:r>
              <a:t>DVD: </a:t>
            </a:r>
            <a:r>
              <a:rPr i="1"/>
              <a:t>Elizabeth</a:t>
            </a:r>
            <a:r>
              <a:t> by Shekar Khapur;</a:t>
            </a:r>
            <a:r>
              <a:rPr i="1"/>
              <a:t> </a:t>
            </a:r>
            <a:endParaRPr sz="1800"/>
          </a:p>
          <a:p>
            <a:pPr>
              <a:lnSpc>
                <a:spcPct val="72000"/>
              </a:lnSpc>
            </a:pPr>
            <a:r>
              <a:t>DVD: </a:t>
            </a:r>
            <a:r>
              <a:rPr i="1"/>
              <a:t>Romeo + Juliet</a:t>
            </a:r>
            <a:r>
              <a:t> by Baz Luhrman;</a:t>
            </a:r>
            <a:endParaRPr sz="2600"/>
          </a:p>
          <a:p>
            <a:pPr>
              <a:lnSpc>
                <a:spcPct val="72000"/>
              </a:lnSpc>
            </a:pPr>
            <a:r>
              <a:t>DVD: </a:t>
            </a:r>
            <a:r>
              <a:rPr i="1"/>
              <a:t>Shakespeare in Love</a:t>
            </a:r>
            <a:r>
              <a:t> by John Madden; </a:t>
            </a:r>
            <a:endParaRPr sz="1800"/>
          </a:p>
          <a:p>
            <a:pPr>
              <a:lnSpc>
                <a:spcPct val="72000"/>
              </a:lnSpc>
            </a:pPr>
            <a:r>
              <a:t>DVD: </a:t>
            </a:r>
            <a:r>
              <a:rPr i="1"/>
              <a:t>Gulliver’s Travels</a:t>
            </a:r>
            <a:r>
              <a:t> by Rob Letterman;</a:t>
            </a:r>
            <a:endParaRPr sz="2600"/>
          </a:p>
          <a:p>
            <a:pPr>
              <a:lnSpc>
                <a:spcPct val="72000"/>
              </a:lnSpc>
            </a:pPr>
            <a:r>
              <a:t>Play: </a:t>
            </a:r>
            <a:r>
              <a:rPr i="1"/>
              <a:t>Hamlet</a:t>
            </a:r>
            <a:r>
              <a:t>, the musical By Palketto Stage </a:t>
            </a:r>
          </a:p>
        </p:txBody>
      </p:sp>
      <p:sp>
        <p:nvSpPr>
          <p:cNvPr id="156" name="Segnaposto contenuto 3"/>
          <p:cNvSpPr txBox="1"/>
          <p:nvPr/>
        </p:nvSpPr>
        <p:spPr>
          <a:xfrm>
            <a:off x="6267612" y="2057400"/>
            <a:ext cx="4754880" cy="40233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/>
          <a:p>
            <a:pPr indent="45719" defTabSz="914400">
              <a:lnSpc>
                <a:spcPct val="72000"/>
              </a:lnSpc>
              <a:spcBef>
                <a:spcPts val="1400"/>
              </a:spcBef>
              <a:defRPr>
                <a:solidFill>
                  <a:schemeClr val="accent1"/>
                </a:solidFill>
              </a:defRPr>
            </a:pPr>
            <a:r>
              <a:t>SITOGRAPHY:</a:t>
            </a:r>
          </a:p>
          <a:p>
            <a:pPr marL="228600" indent="-182879" defTabSz="914400">
              <a:lnSpc>
                <a:spcPct val="72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Gill Sans Light"/>
              <a:buChar char="•"/>
              <a:defRPr u="sng">
                <a:solidFill>
                  <a:schemeClr val="accent1"/>
                </a:solidFill>
              </a:defRPr>
            </a:pPr>
            <a:r>
              <a:rPr>
                <a:solidFill>
                  <a:srgbClr val="6EAC1C"/>
                </a:solidFill>
                <a:uFill>
                  <a:solidFill>
                    <a:srgbClr val="6EAC1C"/>
                  </a:solidFill>
                </a:uFill>
                <a:hlinkClick r:id="rId2"/>
              </a:rPr>
              <a:t>http://www.bbc.co.uk/education/topics/z3vjmnb</a:t>
            </a:r>
          </a:p>
          <a:p>
            <a:pPr marL="228600" indent="-182879" defTabSz="914400">
              <a:lnSpc>
                <a:spcPct val="72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Gill Sans Light"/>
              <a:buChar char="•"/>
              <a:defRPr u="sng">
                <a:solidFill>
                  <a:schemeClr val="accent1"/>
                </a:solidFill>
              </a:defRPr>
            </a:pPr>
            <a:r>
              <a:rPr>
                <a:solidFill>
                  <a:srgbClr val="6EAC1C"/>
                </a:solidFill>
                <a:uFill>
                  <a:solidFill>
                    <a:srgbClr val="6EAC1C"/>
                  </a:solidFill>
                </a:uFill>
                <a:hlinkClick r:id="rId3"/>
              </a:rPr>
              <a:t>http://www.bbc.co.uk/schools/gcsebitesize/english_literature/dramahamlet/</a:t>
            </a:r>
          </a:p>
          <a:p>
            <a:pPr marL="228600" indent="-182879" defTabSz="914400">
              <a:lnSpc>
                <a:spcPct val="72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Gill Sans Light"/>
              <a:buChar char="•"/>
              <a:defRPr u="sng">
                <a:solidFill>
                  <a:schemeClr val="accent1"/>
                </a:solidFill>
              </a:defRPr>
            </a:pPr>
            <a:r>
              <a:rPr>
                <a:solidFill>
                  <a:srgbClr val="6EAC1C"/>
                </a:solidFill>
                <a:uFill>
                  <a:solidFill>
                    <a:srgbClr val="6EAC1C"/>
                  </a:solidFill>
                </a:uFill>
                <a:hlinkClick r:id="rId4"/>
              </a:rPr>
              <a:t>http://www.bbc.co.uk/schools/gcsebitesize/english_literature/dramaromeojuliet/</a:t>
            </a:r>
            <a:r>
              <a:rPr u="none"/>
              <a:t> </a:t>
            </a:r>
          </a:p>
          <a:p>
            <a:pPr marL="228600" indent="-182879" defTabSz="914400">
              <a:lnSpc>
                <a:spcPct val="72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Gill Sans Light"/>
              <a:buChar char="•"/>
              <a:defRPr u="sng">
                <a:solidFill>
                  <a:schemeClr val="accent1"/>
                </a:solidFill>
              </a:defRPr>
            </a:pPr>
            <a:r>
              <a:rPr>
                <a:solidFill>
                  <a:srgbClr val="6EAC1C"/>
                </a:solidFill>
                <a:uFill>
                  <a:solidFill>
                    <a:srgbClr val="6EAC1C"/>
                  </a:solidFill>
                </a:uFill>
                <a:hlinkClick r:id="rId5"/>
              </a:rPr>
              <a:t>http://www.bbc.co.uk/education/guides/zfndmp3/revision/1</a:t>
            </a:r>
          </a:p>
          <a:p>
            <a:pPr marL="228600" indent="-182879" defTabSz="914400">
              <a:lnSpc>
                <a:spcPct val="72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Gill Sans Light"/>
              <a:buChar char="•"/>
              <a:defRPr>
                <a:solidFill>
                  <a:schemeClr val="accent1"/>
                </a:solidFill>
              </a:defRPr>
            </a:pPr>
            <a:r>
              <a:rPr u="sng">
                <a:solidFill>
                  <a:srgbClr val="6EAC1C"/>
                </a:solidFill>
                <a:uFill>
                  <a:solidFill>
                    <a:srgbClr val="6EAC1C"/>
                  </a:solidFill>
                </a:uFill>
                <a:hlinkClick r:id="rId6"/>
              </a:rPr>
              <a:t>http://www.palchetto.it/stagione-teatrale/hamlet-the-musical</a:t>
            </a:r>
          </a:p>
          <a:p>
            <a:pPr marL="228600" indent="-182879" defTabSz="914400">
              <a:lnSpc>
                <a:spcPct val="72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Gill Sans Light"/>
              <a:buChar char="•"/>
              <a:defRPr u="sng">
                <a:solidFill>
                  <a:schemeClr val="accent1"/>
                </a:solidFill>
              </a:defRPr>
            </a:pPr>
            <a:r>
              <a:rPr>
                <a:solidFill>
                  <a:srgbClr val="6EAC1C"/>
                </a:solidFill>
                <a:uFill>
                  <a:solidFill>
                    <a:srgbClr val="6EAC1C"/>
                  </a:solidFill>
                </a:uFill>
                <a:hlinkClick r:id="rId7"/>
              </a:rPr>
              <a:t>https://americanliterature.com/author/daniel-defoe/book/robinson-crusoe/summary</a:t>
            </a:r>
          </a:p>
        </p:txBody>
      </p:sp>
      <p:sp>
        <p:nvSpPr>
          <p:cNvPr id="157" name="Segnaposto numero diapositiva 4"/>
          <p:cNvSpPr txBox="1">
            <a:spLocks noGrp="1"/>
          </p:cNvSpPr>
          <p:nvPr>
            <p:ph type="sldNum" sz="quarter" idx="2"/>
          </p:nvPr>
        </p:nvSpPr>
        <p:spPr>
          <a:xfrm>
            <a:off x="10779206" y="6271770"/>
            <a:ext cx="256541" cy="269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10</a:t>
            </a:fld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Titolo 1"/>
          <p:cNvSpPr txBox="1">
            <a:spLocks noGrp="1"/>
          </p:cNvSpPr>
          <p:nvPr>
            <p:ph type="title"/>
          </p:nvPr>
        </p:nvSpPr>
        <p:spPr>
          <a:xfrm>
            <a:off x="1142999" y="609600"/>
            <a:ext cx="9875522" cy="1356361"/>
          </a:xfrm>
          <a:prstGeom prst="rect">
            <a:avLst/>
          </a:prstGeom>
        </p:spPr>
        <p:txBody>
          <a:bodyPr/>
          <a:lstStyle>
            <a:lvl1pPr algn="ctr"/>
          </a:lstStyle>
          <a:p>
            <a:r>
              <a:t>DOMODOSSOLA, PIEDMONT, ITALY</a:t>
            </a:r>
          </a:p>
        </p:txBody>
      </p:sp>
      <p:pic>
        <p:nvPicPr>
          <p:cNvPr id="121" name="Segnaposto contenuto 3" descr="Segnaposto contenuto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05755" y="2057400"/>
            <a:ext cx="6347152" cy="4038600"/>
          </a:xfrm>
          <a:prstGeom prst="rect">
            <a:avLst/>
          </a:prstGeom>
          <a:ln w="12700">
            <a:miter lim="400000"/>
          </a:ln>
        </p:spPr>
      </p:pic>
      <p:sp>
        <p:nvSpPr>
          <p:cNvPr id="122" name="Segnaposto numero diapositiva 4"/>
          <p:cNvSpPr txBox="1">
            <a:spLocks noGrp="1"/>
          </p:cNvSpPr>
          <p:nvPr>
            <p:ph type="sldNum" sz="quarter" idx="2"/>
          </p:nvPr>
        </p:nvSpPr>
        <p:spPr>
          <a:xfrm>
            <a:off x="10855406" y="6271770"/>
            <a:ext cx="180341" cy="269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2</a:t>
            </a:fld>
            <a:endParaRPr/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itolo 1"/>
          <p:cNvSpPr txBox="1">
            <a:spLocks noGrp="1"/>
          </p:cNvSpPr>
          <p:nvPr>
            <p:ph type="title"/>
          </p:nvPr>
        </p:nvSpPr>
        <p:spPr>
          <a:xfrm>
            <a:off x="1142999" y="609600"/>
            <a:ext cx="9875522" cy="1356361"/>
          </a:xfrm>
          <a:prstGeom prst="rect">
            <a:avLst/>
          </a:prstGeom>
        </p:spPr>
        <p:txBody>
          <a:bodyPr/>
          <a:lstStyle/>
          <a:p>
            <a:r>
              <a:t>Liceo Statale « Giorgio Spezia »</a:t>
            </a:r>
          </a:p>
        </p:txBody>
      </p:sp>
      <p:sp>
        <p:nvSpPr>
          <p:cNvPr id="125" name="Segnaposto contenuto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  <a:p>
            <a:r>
              <a:rPr u="sng">
                <a:solidFill>
                  <a:srgbClr val="6EAC1C"/>
                </a:solidFill>
                <a:uFill>
                  <a:solidFill>
                    <a:srgbClr val="6EAC1C"/>
                  </a:solidFill>
                </a:uFill>
                <a:hlinkClick r:id="rId2"/>
              </a:rPr>
              <a:t>http://liceospezia.eu/</a:t>
            </a:r>
          </a:p>
          <a:p>
            <a:r>
              <a:t>Upper Secondary State School, student age range: 14/19</a:t>
            </a:r>
          </a:p>
          <a:p>
            <a:r>
              <a:t>LEARNERS CURRENT SCHOOL YEAR: 669</a:t>
            </a:r>
          </a:p>
          <a:p>
            <a:r>
              <a:t>STAFF: 95 </a:t>
            </a:r>
          </a:p>
          <a:p>
            <a:r>
              <a:t>FOUR SPECIALIZATIONS: SCIENCE, LANGUAGES, CLASSICS, SOCIAL STUDIES AND ECONOMY</a:t>
            </a:r>
          </a:p>
          <a:p>
            <a:r>
              <a:t>LANGUAGES: ENGLISH, FRENCH, GERMAN, LATIN AND GREEK</a:t>
            </a:r>
          </a:p>
        </p:txBody>
      </p:sp>
      <p:sp>
        <p:nvSpPr>
          <p:cNvPr id="126" name="Segnaposto numero diapositiva 3"/>
          <p:cNvSpPr txBox="1">
            <a:spLocks noGrp="1"/>
          </p:cNvSpPr>
          <p:nvPr>
            <p:ph type="sldNum" sz="quarter" idx="2"/>
          </p:nvPr>
        </p:nvSpPr>
        <p:spPr>
          <a:xfrm>
            <a:off x="10855406" y="6271770"/>
            <a:ext cx="180341" cy="269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3</a:t>
            </a:fld>
            <a:endParaRPr/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Segnaposto contenuto 3" descr="Segnaposto contenuto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53443" y="2057400"/>
            <a:ext cx="6876307" cy="4038600"/>
          </a:xfrm>
          <a:prstGeom prst="rect">
            <a:avLst/>
          </a:prstGeom>
          <a:ln w="12700">
            <a:miter lim="400000"/>
          </a:ln>
        </p:spPr>
      </p:pic>
      <p:sp>
        <p:nvSpPr>
          <p:cNvPr id="129" name="Titolo 1"/>
          <p:cNvSpPr txBox="1">
            <a:spLocks noGrp="1"/>
          </p:cNvSpPr>
          <p:nvPr>
            <p:ph type="title"/>
          </p:nvPr>
        </p:nvSpPr>
        <p:spPr>
          <a:xfrm>
            <a:off x="1142999" y="609600"/>
            <a:ext cx="9875522" cy="1356361"/>
          </a:xfrm>
          <a:prstGeom prst="rect">
            <a:avLst/>
          </a:prstGeom>
        </p:spPr>
        <p:txBody>
          <a:bodyPr/>
          <a:lstStyle>
            <a:lvl1pPr algn="ctr"/>
          </a:lstStyle>
          <a:p>
            <a:r>
              <a:t>PROMOTING PLURILINGUAL AND PLURICULTURAL EDUCATION</a:t>
            </a:r>
          </a:p>
        </p:txBody>
      </p:sp>
      <p:sp>
        <p:nvSpPr>
          <p:cNvPr id="130" name="Segnaposto numero diapositiva 4"/>
          <p:cNvSpPr txBox="1">
            <a:spLocks noGrp="1"/>
          </p:cNvSpPr>
          <p:nvPr>
            <p:ph type="sldNum" sz="quarter" idx="2"/>
          </p:nvPr>
        </p:nvSpPr>
        <p:spPr>
          <a:xfrm>
            <a:off x="10855406" y="6271770"/>
            <a:ext cx="180341" cy="269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4</a:t>
            </a:fld>
            <a:endParaRPr/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Titolo 1"/>
          <p:cNvSpPr txBox="1">
            <a:spLocks noGrp="1"/>
          </p:cNvSpPr>
          <p:nvPr>
            <p:ph type="title"/>
          </p:nvPr>
        </p:nvSpPr>
        <p:spPr>
          <a:xfrm>
            <a:off x="1142999" y="609600"/>
            <a:ext cx="9875522" cy="1356361"/>
          </a:xfrm>
          <a:prstGeom prst="rect">
            <a:avLst/>
          </a:prstGeom>
        </p:spPr>
        <p:txBody>
          <a:bodyPr/>
          <a:lstStyle>
            <a:lvl1pPr algn="ctr"/>
          </a:lstStyle>
          <a:p>
            <a:r>
              <a:t>PROMOTING PLURILINGUAL AND PLURICULTURAL EDUCATION</a:t>
            </a:r>
          </a:p>
        </p:txBody>
      </p:sp>
      <p:pic>
        <p:nvPicPr>
          <p:cNvPr id="133" name="Segnaposto contenuto 4" descr="Segnaposto contenuto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86322" y="2057400"/>
            <a:ext cx="7586019" cy="4038600"/>
          </a:xfrm>
          <a:prstGeom prst="rect">
            <a:avLst/>
          </a:prstGeom>
          <a:ln w="12700">
            <a:miter lim="400000"/>
          </a:ln>
        </p:spPr>
      </p:pic>
      <p:sp>
        <p:nvSpPr>
          <p:cNvPr id="134" name="Segnaposto numero diapositiva 5"/>
          <p:cNvSpPr txBox="1">
            <a:spLocks noGrp="1"/>
          </p:cNvSpPr>
          <p:nvPr>
            <p:ph type="sldNum" sz="quarter" idx="2"/>
          </p:nvPr>
        </p:nvSpPr>
        <p:spPr>
          <a:xfrm>
            <a:off x="10855406" y="6271770"/>
            <a:ext cx="180341" cy="269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5</a:t>
            </a:fld>
            <a:endParaRPr/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Titolo 1"/>
          <p:cNvSpPr txBox="1">
            <a:spLocks noGrp="1"/>
          </p:cNvSpPr>
          <p:nvPr>
            <p:ph type="title"/>
          </p:nvPr>
        </p:nvSpPr>
        <p:spPr>
          <a:xfrm>
            <a:off x="1142999" y="609600"/>
            <a:ext cx="9875522" cy="1356361"/>
          </a:xfrm>
          <a:prstGeom prst="rect">
            <a:avLst/>
          </a:prstGeom>
        </p:spPr>
        <p:txBody>
          <a:bodyPr/>
          <a:lstStyle>
            <a:lvl1pPr algn="ctr"/>
          </a:lstStyle>
          <a:p>
            <a:r>
              <a:t>PROMOTING PLURILINGUAL AND PLURICULTURAL EDUCATION</a:t>
            </a:r>
          </a:p>
        </p:txBody>
      </p:sp>
      <p:pic>
        <p:nvPicPr>
          <p:cNvPr id="137" name="Segnaposto contenuto 3" descr="Segnaposto contenuto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76010" y="2057400"/>
            <a:ext cx="5806643" cy="4038600"/>
          </a:xfrm>
          <a:prstGeom prst="rect">
            <a:avLst/>
          </a:prstGeom>
          <a:ln w="12700">
            <a:miter lim="400000"/>
          </a:ln>
        </p:spPr>
      </p:pic>
      <p:sp>
        <p:nvSpPr>
          <p:cNvPr id="138" name="Segnaposto numero diapositiva 5"/>
          <p:cNvSpPr txBox="1">
            <a:spLocks noGrp="1"/>
          </p:cNvSpPr>
          <p:nvPr>
            <p:ph type="sldNum" sz="quarter" idx="2"/>
          </p:nvPr>
        </p:nvSpPr>
        <p:spPr>
          <a:xfrm>
            <a:off x="10855406" y="6271770"/>
            <a:ext cx="180341" cy="269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6</a:t>
            </a:fld>
            <a:endParaRPr/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Titolo 1"/>
          <p:cNvSpPr txBox="1">
            <a:spLocks noGrp="1"/>
          </p:cNvSpPr>
          <p:nvPr>
            <p:ph type="title"/>
          </p:nvPr>
        </p:nvSpPr>
        <p:spPr>
          <a:xfrm>
            <a:off x="1142999" y="609600"/>
            <a:ext cx="9875522" cy="1356361"/>
          </a:xfrm>
          <a:prstGeom prst="rect">
            <a:avLst/>
          </a:prstGeom>
        </p:spPr>
        <p:txBody>
          <a:bodyPr/>
          <a:lstStyle/>
          <a:p>
            <a:r>
              <a:t>PILOTING THE DESCRIPTORS</a:t>
            </a:r>
            <a:br/>
            <a:endParaRPr/>
          </a:p>
        </p:txBody>
      </p:sp>
      <p:sp>
        <p:nvSpPr>
          <p:cNvPr id="141" name="Segnaposto contenuto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ct val="81000"/>
              </a:lnSpc>
              <a:defRPr sz="2000"/>
            </a:pPr>
            <a:r>
              <a:rPr dirty="0"/>
              <a:t>Number of classes in the pilot: 4 classes (93 students specializing in science): </a:t>
            </a:r>
          </a:p>
          <a:p>
            <a:pPr>
              <a:lnSpc>
                <a:spcPct val="81000"/>
              </a:lnSpc>
              <a:defRPr sz="2000"/>
            </a:pPr>
            <a:r>
              <a:rPr dirty="0"/>
              <a:t>Two fourth-years (IV BS &amp; CS) and two third-years (III AS &amp; CS)</a:t>
            </a:r>
          </a:p>
          <a:p>
            <a:pPr>
              <a:lnSpc>
                <a:spcPct val="81000"/>
              </a:lnSpc>
              <a:defRPr sz="2000"/>
            </a:pPr>
            <a:r>
              <a:rPr dirty="0"/>
              <a:t>Three hours per week</a:t>
            </a:r>
          </a:p>
          <a:p>
            <a:pPr>
              <a:lnSpc>
                <a:spcPct val="81000"/>
              </a:lnSpc>
              <a:defRPr sz="2000"/>
            </a:pPr>
            <a:r>
              <a:rPr dirty="0"/>
              <a:t>CEFR LEVEL: B1/B2</a:t>
            </a:r>
          </a:p>
          <a:p>
            <a:pPr>
              <a:lnSpc>
                <a:spcPct val="81000"/>
              </a:lnSpc>
              <a:defRPr sz="2000"/>
            </a:pPr>
            <a:r>
              <a:rPr dirty="0"/>
              <a:t>Scale(s) piloted: </a:t>
            </a:r>
          </a:p>
          <a:p>
            <a:pPr marL="731519" lvl="2" indent="-182880">
              <a:lnSpc>
                <a:spcPct val="135000"/>
              </a:lnSpc>
              <a:spcBef>
                <a:spcPts val="400"/>
              </a:spcBef>
              <a:buFontTx/>
              <a:buChar char="➢"/>
              <a:defRPr sz="1800"/>
            </a:pPr>
            <a:r>
              <a:rPr sz="2000" b="1" dirty="0" smtClean="0"/>
              <a:t>Reading </a:t>
            </a:r>
            <a:r>
              <a:rPr sz="2000" b="1" dirty="0"/>
              <a:t>as a leisure activity</a:t>
            </a:r>
          </a:p>
          <a:p>
            <a:pPr marL="731519" lvl="2" indent="-182880">
              <a:lnSpc>
                <a:spcPct val="135000"/>
              </a:lnSpc>
              <a:spcBef>
                <a:spcPts val="400"/>
              </a:spcBef>
              <a:buFontTx/>
              <a:buChar char="➢"/>
              <a:defRPr sz="1800"/>
            </a:pPr>
            <a:r>
              <a:rPr sz="2000" b="1" dirty="0"/>
              <a:t>Expressing a personal response to literature (including film)</a:t>
            </a:r>
          </a:p>
          <a:p>
            <a:pPr marL="731519" lvl="2" indent="-182880">
              <a:lnSpc>
                <a:spcPct val="135000"/>
              </a:lnSpc>
              <a:spcBef>
                <a:spcPts val="400"/>
              </a:spcBef>
              <a:buFontTx/>
              <a:buChar char="➢"/>
              <a:defRPr sz="1800"/>
            </a:pPr>
            <a:r>
              <a:rPr sz="2000" b="1" dirty="0"/>
              <a:t>Analysis and criticism of literature (including film)</a:t>
            </a:r>
          </a:p>
        </p:txBody>
      </p:sp>
      <p:sp>
        <p:nvSpPr>
          <p:cNvPr id="142" name="Segnaposto numero diapositiva 4"/>
          <p:cNvSpPr txBox="1">
            <a:spLocks noGrp="1"/>
          </p:cNvSpPr>
          <p:nvPr>
            <p:ph type="sldNum" sz="quarter" idx="2"/>
          </p:nvPr>
        </p:nvSpPr>
        <p:spPr>
          <a:xfrm>
            <a:off x="10855406" y="6271770"/>
            <a:ext cx="180341" cy="269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7</a:t>
            </a:fld>
            <a:endParaRPr/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Titolo 1"/>
          <p:cNvSpPr txBox="1">
            <a:spLocks noGrp="1"/>
          </p:cNvSpPr>
          <p:nvPr>
            <p:ph type="title"/>
          </p:nvPr>
        </p:nvSpPr>
        <p:spPr>
          <a:xfrm>
            <a:off x="1142999" y="609600"/>
            <a:ext cx="9875522" cy="1356361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defTabSz="722376">
              <a:defRPr sz="3081"/>
            </a:pPr>
            <a:r>
              <a:t>PILOTING THE DESCRIPTORS -</a:t>
            </a:r>
            <a:br/>
            <a:r>
              <a:t>PROCEDURE AND IMPACT</a:t>
            </a:r>
            <a:br/>
            <a:endParaRPr/>
          </a:p>
        </p:txBody>
      </p:sp>
      <p:sp>
        <p:nvSpPr>
          <p:cNvPr id="145" name="Segnaposto contenuto 2"/>
          <p:cNvSpPr txBox="1">
            <a:spLocks noGrp="1"/>
          </p:cNvSpPr>
          <p:nvPr>
            <p:ph type="body" sz="half" idx="1"/>
          </p:nvPr>
        </p:nvSpPr>
        <p:spPr>
          <a:xfrm>
            <a:off x="1142999" y="1798091"/>
            <a:ext cx="4754880" cy="3579127"/>
          </a:xfrm>
          <a:prstGeom prst="rect">
            <a:avLst/>
          </a:prstGeom>
        </p:spPr>
        <p:txBody>
          <a:bodyPr/>
          <a:lstStyle/>
          <a:p>
            <a:pPr marL="0" indent="45719">
              <a:lnSpc>
                <a:spcPct val="81000"/>
              </a:lnSpc>
              <a:buSzTx/>
              <a:buNone/>
            </a:pPr>
            <a:r>
              <a:rPr dirty="0"/>
              <a:t>PROCEDURE</a:t>
            </a:r>
          </a:p>
          <a:p>
            <a:pPr>
              <a:lnSpc>
                <a:spcPct val="81000"/>
              </a:lnSpc>
            </a:pPr>
            <a:r>
              <a:rPr dirty="0" smtClean="0"/>
              <a:t>Assessing </a:t>
            </a:r>
            <a:r>
              <a:rPr dirty="0"/>
              <a:t>students’ appreciation of literature and film (conversation):</a:t>
            </a:r>
          </a:p>
          <a:p>
            <a:pPr>
              <a:lnSpc>
                <a:spcPct val="81000"/>
              </a:lnSpc>
            </a:pPr>
            <a:r>
              <a:rPr dirty="0"/>
              <a:t>Expressing a personal response to literature (including film);</a:t>
            </a:r>
          </a:p>
          <a:p>
            <a:pPr>
              <a:lnSpc>
                <a:spcPct val="81000"/>
              </a:lnSpc>
            </a:pPr>
            <a:r>
              <a:rPr dirty="0"/>
              <a:t>Comprehension and analysis of an unseen literary sample in the case of fourth years. </a:t>
            </a:r>
          </a:p>
          <a:p>
            <a:pPr>
              <a:lnSpc>
                <a:spcPct val="81000"/>
              </a:lnSpc>
            </a:pPr>
            <a:r>
              <a:rPr dirty="0"/>
              <a:t>A text previously read together in class was given to third years. </a:t>
            </a:r>
          </a:p>
        </p:txBody>
      </p:sp>
      <p:sp>
        <p:nvSpPr>
          <p:cNvPr id="146" name="Segnaposto contenuto 3"/>
          <p:cNvSpPr txBox="1"/>
          <p:nvPr/>
        </p:nvSpPr>
        <p:spPr>
          <a:xfrm>
            <a:off x="6280867" y="1798091"/>
            <a:ext cx="4754880" cy="34017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/>
          <a:p>
            <a:pPr indent="45719" defTabSz="914400">
              <a:lnSpc>
                <a:spcPct val="81000"/>
              </a:lnSpc>
              <a:spcBef>
                <a:spcPts val="1400"/>
              </a:spcBef>
              <a:defRPr sz="2200">
                <a:solidFill>
                  <a:schemeClr val="accent1"/>
                </a:solidFill>
              </a:defRPr>
            </a:pPr>
            <a:r>
              <a:rPr dirty="0"/>
              <a:t>IMPACT</a:t>
            </a:r>
          </a:p>
          <a:p>
            <a:pPr marL="228600" indent="-182879" defTabSz="914400">
              <a:lnSpc>
                <a:spcPct val="81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Gill Sans Light"/>
              <a:buChar char="•"/>
              <a:defRPr sz="2200">
                <a:solidFill>
                  <a:schemeClr val="accent1"/>
                </a:solidFill>
              </a:defRPr>
            </a:pPr>
            <a:r>
              <a:rPr dirty="0"/>
              <a:t>Reflection on marking habits;</a:t>
            </a:r>
          </a:p>
          <a:p>
            <a:pPr marL="228600" indent="-182879" defTabSz="914400">
              <a:lnSpc>
                <a:spcPct val="81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Gill Sans Light"/>
              <a:buChar char="•"/>
              <a:defRPr sz="2200">
                <a:solidFill>
                  <a:schemeClr val="accent1"/>
                </a:solidFill>
              </a:defRPr>
            </a:pPr>
            <a:r>
              <a:rPr dirty="0"/>
              <a:t>Importance of reading as a leisure activity;</a:t>
            </a:r>
          </a:p>
          <a:p>
            <a:pPr marL="228600" indent="-182879" defTabSz="914400">
              <a:lnSpc>
                <a:spcPct val="81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Gill Sans Light"/>
              <a:buChar char="•"/>
              <a:defRPr sz="2200">
                <a:solidFill>
                  <a:schemeClr val="accent1"/>
                </a:solidFill>
              </a:defRPr>
            </a:pPr>
            <a:r>
              <a:rPr dirty="0"/>
              <a:t>More precise and performance-oriented in my assessment;</a:t>
            </a:r>
          </a:p>
          <a:p>
            <a:pPr marL="228600" indent="-182879" defTabSz="914400">
              <a:lnSpc>
                <a:spcPct val="81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Gill Sans Light"/>
              <a:buChar char="•"/>
              <a:defRPr sz="2200">
                <a:solidFill>
                  <a:schemeClr val="accent1"/>
                </a:solidFill>
              </a:defRPr>
            </a:pPr>
            <a:r>
              <a:rPr dirty="0"/>
              <a:t>Assessment from the point of view of the </a:t>
            </a:r>
            <a:r>
              <a:rPr i="1" dirty="0"/>
              <a:t>can-do </a:t>
            </a:r>
            <a:r>
              <a:rPr dirty="0"/>
              <a:t>descriptors.</a:t>
            </a:r>
          </a:p>
        </p:txBody>
      </p:sp>
      <p:sp>
        <p:nvSpPr>
          <p:cNvPr id="147" name="Segnaposto numero diapositiva 4"/>
          <p:cNvSpPr txBox="1">
            <a:spLocks noGrp="1"/>
          </p:cNvSpPr>
          <p:nvPr>
            <p:ph type="sldNum" sz="quarter" idx="2"/>
          </p:nvPr>
        </p:nvSpPr>
        <p:spPr>
          <a:xfrm>
            <a:off x="10855406" y="6271770"/>
            <a:ext cx="180341" cy="269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8</a:t>
            </a:fld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1142999" y="5457715"/>
            <a:ext cx="10375711" cy="12003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fr-FR" sz="2400" dirty="0" smtClean="0">
                <a:solidFill>
                  <a:schemeClr val="accent1"/>
                </a:solidFill>
              </a:rPr>
              <a:t>SUMMARY: The </a:t>
            </a:r>
            <a:r>
              <a:rPr lang="fr-FR" sz="2400" dirty="0" err="1">
                <a:solidFill>
                  <a:schemeClr val="accent1"/>
                </a:solidFill>
              </a:rPr>
              <a:t>descriptors</a:t>
            </a:r>
            <a:r>
              <a:rPr lang="fr-FR" sz="2400" dirty="0">
                <a:solidFill>
                  <a:schemeClr val="accent1"/>
                </a:solidFill>
              </a:rPr>
              <a:t> </a:t>
            </a:r>
            <a:r>
              <a:rPr lang="fr-FR" sz="2400" dirty="0" err="1">
                <a:solidFill>
                  <a:schemeClr val="accent1"/>
                </a:solidFill>
              </a:rPr>
              <a:t>helped</a:t>
            </a:r>
            <a:r>
              <a:rPr lang="fr-FR" sz="2400" dirty="0">
                <a:solidFill>
                  <a:schemeClr val="accent1"/>
                </a:solidFill>
              </a:rPr>
              <a:t> me to </a:t>
            </a:r>
            <a:r>
              <a:rPr lang="fr-FR" sz="2400" dirty="0" err="1">
                <a:solidFill>
                  <a:schemeClr val="accent1"/>
                </a:solidFill>
              </a:rPr>
              <a:t>be</a:t>
            </a:r>
            <a:r>
              <a:rPr lang="fr-FR" sz="2400" dirty="0">
                <a:solidFill>
                  <a:schemeClr val="accent1"/>
                </a:solidFill>
              </a:rPr>
              <a:t> more </a:t>
            </a:r>
            <a:r>
              <a:rPr lang="fr-FR" sz="2400" dirty="0" err="1">
                <a:solidFill>
                  <a:schemeClr val="accent1"/>
                </a:solidFill>
              </a:rPr>
              <a:t>concentrated</a:t>
            </a:r>
            <a:r>
              <a:rPr lang="fr-FR" sz="2400" dirty="0">
                <a:solidFill>
                  <a:schemeClr val="accent1"/>
                </a:solidFill>
              </a:rPr>
              <a:t> on the </a:t>
            </a:r>
            <a:r>
              <a:rPr lang="fr-FR" sz="2400" dirty="0" err="1">
                <a:solidFill>
                  <a:schemeClr val="accent1"/>
                </a:solidFill>
              </a:rPr>
              <a:t>assessment</a:t>
            </a:r>
            <a:r>
              <a:rPr lang="fr-FR" sz="2400" dirty="0">
                <a:solidFill>
                  <a:schemeClr val="accent1"/>
                </a:solidFill>
              </a:rPr>
              <a:t> </a:t>
            </a:r>
            <a:r>
              <a:rPr lang="fr-FR" sz="2400" dirty="0" err="1">
                <a:solidFill>
                  <a:schemeClr val="accent1"/>
                </a:solidFill>
              </a:rPr>
              <a:t>from</a:t>
            </a:r>
            <a:r>
              <a:rPr lang="fr-FR" sz="2400" dirty="0">
                <a:solidFill>
                  <a:schemeClr val="accent1"/>
                </a:solidFill>
              </a:rPr>
              <a:t> the point of </a:t>
            </a:r>
            <a:r>
              <a:rPr lang="fr-FR" sz="2400" dirty="0" err="1">
                <a:solidFill>
                  <a:schemeClr val="accent1"/>
                </a:solidFill>
              </a:rPr>
              <a:t>view</a:t>
            </a:r>
            <a:r>
              <a:rPr lang="fr-FR" sz="2400" dirty="0">
                <a:solidFill>
                  <a:schemeClr val="accent1"/>
                </a:solidFill>
              </a:rPr>
              <a:t> of the </a:t>
            </a:r>
            <a:r>
              <a:rPr lang="fr-FR" sz="2400" dirty="0" err="1">
                <a:solidFill>
                  <a:schemeClr val="accent1"/>
                </a:solidFill>
              </a:rPr>
              <a:t>can-do</a:t>
            </a:r>
            <a:r>
              <a:rPr lang="fr-FR" sz="2400" dirty="0">
                <a:solidFill>
                  <a:schemeClr val="accent1"/>
                </a:solidFill>
              </a:rPr>
              <a:t> </a:t>
            </a:r>
            <a:r>
              <a:rPr lang="fr-FR" sz="2400" dirty="0" err="1">
                <a:solidFill>
                  <a:schemeClr val="accent1"/>
                </a:solidFill>
              </a:rPr>
              <a:t>descriptors</a:t>
            </a:r>
            <a:r>
              <a:rPr lang="fr-FR" sz="2400" dirty="0">
                <a:solidFill>
                  <a:schemeClr val="accent1"/>
                </a:solidFill>
              </a:rPr>
              <a:t> and </a:t>
            </a:r>
            <a:r>
              <a:rPr lang="fr-FR" sz="2400" dirty="0" err="1">
                <a:solidFill>
                  <a:schemeClr val="accent1"/>
                </a:solidFill>
              </a:rPr>
              <a:t>better</a:t>
            </a:r>
            <a:r>
              <a:rPr lang="fr-FR" sz="2400" dirty="0">
                <a:solidFill>
                  <a:schemeClr val="accent1"/>
                </a:solidFill>
              </a:rPr>
              <a:t> </a:t>
            </a:r>
            <a:r>
              <a:rPr lang="fr-FR" sz="2400" dirty="0" err="1">
                <a:solidFill>
                  <a:schemeClr val="accent1"/>
                </a:solidFill>
              </a:rPr>
              <a:t>evaluate</a:t>
            </a:r>
            <a:r>
              <a:rPr lang="fr-FR" sz="2400" dirty="0">
                <a:solidFill>
                  <a:schemeClr val="accent1"/>
                </a:solidFill>
              </a:rPr>
              <a:t> the </a:t>
            </a:r>
            <a:r>
              <a:rPr lang="fr-FR" sz="2400" dirty="0" err="1">
                <a:solidFill>
                  <a:schemeClr val="accent1"/>
                </a:solidFill>
              </a:rPr>
              <a:t>students</a:t>
            </a:r>
            <a:r>
              <a:rPr lang="fr-FR" sz="2400" dirty="0">
                <a:solidFill>
                  <a:schemeClr val="accent1"/>
                </a:solidFill>
              </a:rPr>
              <a:t>’ performances </a:t>
            </a:r>
            <a:r>
              <a:rPr lang="fr-FR" sz="2400" dirty="0" err="1">
                <a:solidFill>
                  <a:schemeClr val="accent1"/>
                </a:solidFill>
              </a:rPr>
              <a:t>rather</a:t>
            </a:r>
            <a:r>
              <a:rPr lang="fr-FR" sz="2400" dirty="0">
                <a:solidFill>
                  <a:schemeClr val="accent1"/>
                </a:solidFill>
              </a:rPr>
              <a:t> </a:t>
            </a:r>
            <a:r>
              <a:rPr lang="fr-FR" sz="2400" dirty="0" err="1">
                <a:solidFill>
                  <a:schemeClr val="accent1"/>
                </a:solidFill>
              </a:rPr>
              <a:t>than</a:t>
            </a:r>
            <a:r>
              <a:rPr lang="fr-FR" sz="2400" dirty="0">
                <a:solidFill>
                  <a:schemeClr val="accent1"/>
                </a:solidFill>
              </a:rPr>
              <a:t> </a:t>
            </a:r>
            <a:r>
              <a:rPr lang="fr-FR" sz="2400" dirty="0" err="1">
                <a:solidFill>
                  <a:schemeClr val="accent1"/>
                </a:solidFill>
              </a:rPr>
              <a:t>their</a:t>
            </a:r>
            <a:r>
              <a:rPr lang="fr-FR" sz="2400" dirty="0">
                <a:solidFill>
                  <a:schemeClr val="accent1"/>
                </a:solidFill>
              </a:rPr>
              <a:t> </a:t>
            </a:r>
            <a:r>
              <a:rPr lang="fr-FR" sz="2400" dirty="0" err="1">
                <a:solidFill>
                  <a:schemeClr val="accent1"/>
                </a:solidFill>
              </a:rPr>
              <a:t>knowledge</a:t>
            </a:r>
            <a:r>
              <a:rPr lang="fr-FR" sz="2400" dirty="0">
                <a:solidFill>
                  <a:schemeClr val="accent1"/>
                </a:solidFill>
              </a:rPr>
              <a:t> of content.  </a:t>
            </a:r>
            <a:endParaRPr lang="en-GB" sz="24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Titolo 1"/>
          <p:cNvSpPr txBox="1">
            <a:spLocks noGrp="1"/>
          </p:cNvSpPr>
          <p:nvPr>
            <p:ph type="title"/>
          </p:nvPr>
        </p:nvSpPr>
        <p:spPr>
          <a:xfrm>
            <a:off x="1142999" y="609600"/>
            <a:ext cx="9875522" cy="1356361"/>
          </a:xfrm>
          <a:prstGeom prst="rect">
            <a:avLst/>
          </a:prstGeom>
        </p:spPr>
        <p:txBody>
          <a:bodyPr/>
          <a:lstStyle/>
          <a:p>
            <a:r>
              <a:t>PILOTING THE DESCRIPTORS -</a:t>
            </a:r>
            <a:br/>
            <a:r>
              <a:t>ACTIVITIES &amp; MATERIALS</a:t>
            </a:r>
          </a:p>
        </p:txBody>
      </p:sp>
      <p:sp>
        <p:nvSpPr>
          <p:cNvPr id="150" name="Segnaposto contenuto 2"/>
          <p:cNvSpPr txBox="1">
            <a:spLocks noGrp="1"/>
          </p:cNvSpPr>
          <p:nvPr>
            <p:ph type="body" sz="half" idx="1"/>
          </p:nvPr>
        </p:nvSpPr>
        <p:spPr>
          <a:xfrm>
            <a:off x="1143000" y="2057399"/>
            <a:ext cx="4754880" cy="4023360"/>
          </a:xfrm>
          <a:prstGeom prst="rect">
            <a:avLst/>
          </a:prstGeom>
        </p:spPr>
        <p:txBody>
          <a:bodyPr/>
          <a:lstStyle/>
          <a:p>
            <a:pPr marL="0" indent="45719">
              <a:buSzTx/>
              <a:buNone/>
            </a:pPr>
            <a:r>
              <a:rPr dirty="0"/>
              <a:t>ACTIVITIES:</a:t>
            </a:r>
          </a:p>
          <a:p>
            <a:r>
              <a:rPr dirty="0"/>
              <a:t>Two different literary units per two classes. </a:t>
            </a:r>
          </a:p>
          <a:p>
            <a:r>
              <a:rPr dirty="0"/>
              <a:t>Listening comprehension and note-taking; </a:t>
            </a:r>
          </a:p>
          <a:p>
            <a:r>
              <a:rPr dirty="0"/>
              <a:t>Reading and listening; </a:t>
            </a:r>
          </a:p>
          <a:p>
            <a:r>
              <a:rPr dirty="0"/>
              <a:t>Reading comprehension exercises;</a:t>
            </a:r>
          </a:p>
          <a:p>
            <a:r>
              <a:rPr dirty="0"/>
              <a:t>Guided analysis of literary excerpts.</a:t>
            </a:r>
          </a:p>
        </p:txBody>
      </p:sp>
      <p:sp>
        <p:nvSpPr>
          <p:cNvPr id="151" name="Segnaposto contenuto 3"/>
          <p:cNvSpPr txBox="1"/>
          <p:nvPr/>
        </p:nvSpPr>
        <p:spPr>
          <a:xfrm>
            <a:off x="6267612" y="2057400"/>
            <a:ext cx="4754880" cy="40233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/>
          <a:p>
            <a:pPr indent="45719" defTabSz="914400">
              <a:lnSpc>
                <a:spcPct val="90000"/>
              </a:lnSpc>
              <a:spcBef>
                <a:spcPts val="1400"/>
              </a:spcBef>
              <a:defRPr sz="2200">
                <a:solidFill>
                  <a:schemeClr val="accent1"/>
                </a:solidFill>
              </a:defRPr>
            </a:pPr>
            <a:r>
              <a:rPr dirty="0"/>
              <a:t>MATERIALS:</a:t>
            </a:r>
          </a:p>
          <a:p>
            <a:pPr marL="228600" indent="-182879" defTabSz="914400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Gill Sans Light"/>
              <a:buChar char="•"/>
              <a:defRPr sz="2200">
                <a:solidFill>
                  <a:schemeClr val="accent1"/>
                </a:solidFill>
              </a:defRPr>
            </a:pPr>
            <a:r>
              <a:rPr dirty="0"/>
              <a:t>PowerPoint presentations;</a:t>
            </a:r>
          </a:p>
          <a:p>
            <a:pPr marL="228600" indent="-182879" defTabSz="914400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Gill Sans Light"/>
              <a:buChar char="•"/>
              <a:defRPr sz="2200">
                <a:solidFill>
                  <a:schemeClr val="accent1"/>
                </a:solidFill>
              </a:defRPr>
            </a:pPr>
            <a:r>
              <a:rPr dirty="0" smtClean="0"/>
              <a:t>Textbook</a:t>
            </a:r>
            <a:r>
              <a:rPr dirty="0"/>
              <a:t>; </a:t>
            </a:r>
          </a:p>
          <a:p>
            <a:pPr marL="228600" indent="-182879" defTabSz="914400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Gill Sans Light"/>
              <a:buChar char="•"/>
              <a:defRPr sz="2200">
                <a:solidFill>
                  <a:schemeClr val="accent1"/>
                </a:solidFill>
              </a:defRPr>
            </a:pPr>
            <a:r>
              <a:rPr dirty="0"/>
              <a:t>DVDs; </a:t>
            </a:r>
          </a:p>
          <a:p>
            <a:pPr marL="228600" indent="-182879" defTabSz="914400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Gill Sans Light"/>
              <a:buChar char="•"/>
              <a:defRPr sz="2200">
                <a:solidFill>
                  <a:schemeClr val="accent1"/>
                </a:solidFill>
              </a:defRPr>
            </a:pPr>
            <a:r>
              <a:rPr dirty="0"/>
              <a:t>CDs; </a:t>
            </a:r>
          </a:p>
          <a:p>
            <a:pPr marL="228600" indent="-182879" defTabSz="914400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Gill Sans Light"/>
              <a:buChar char="•"/>
              <a:defRPr sz="2200">
                <a:solidFill>
                  <a:schemeClr val="accent1"/>
                </a:solidFill>
              </a:defRPr>
            </a:pPr>
            <a:r>
              <a:rPr dirty="0"/>
              <a:t>Online resources (BBC). </a:t>
            </a:r>
          </a:p>
        </p:txBody>
      </p:sp>
      <p:sp>
        <p:nvSpPr>
          <p:cNvPr id="152" name="Segnaposto numero diapositiva 4"/>
          <p:cNvSpPr txBox="1">
            <a:spLocks noGrp="1"/>
          </p:cNvSpPr>
          <p:nvPr>
            <p:ph type="sldNum" sz="quarter" idx="2"/>
          </p:nvPr>
        </p:nvSpPr>
        <p:spPr>
          <a:xfrm>
            <a:off x="10855406" y="6271770"/>
            <a:ext cx="180341" cy="269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9</a:t>
            </a:fld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se">
  <a:themeElements>
    <a:clrScheme name="Base">
      <a:dk1>
        <a:srgbClr val="000000"/>
      </a:dk1>
      <a:lt1>
        <a:srgbClr val="1CADE4"/>
      </a:lt1>
      <a:dk2>
        <a:srgbClr val="A7A7A7"/>
      </a:dk2>
      <a:lt2>
        <a:srgbClr val="535353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0000FF"/>
      </a:hlink>
      <a:folHlink>
        <a:srgbClr val="FF00FF"/>
      </a:folHlink>
    </a:clrScheme>
    <a:fontScheme name="Bas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Bas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9050" cap="flat">
          <a:solidFill>
            <a:schemeClr val="accent1"/>
          </a:solidFill>
          <a:prstDash val="solid"/>
          <a:round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orbel"/>
            <a:ea typeface="Corbel"/>
            <a:cs typeface="Corbel"/>
            <a:sym typeface="Corbe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905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orbel"/>
            <a:ea typeface="Corbel"/>
            <a:cs typeface="Corbel"/>
            <a:sym typeface="Corbe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Base">
  <a:themeElements>
    <a:clrScheme name="Bas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0000FF"/>
      </a:hlink>
      <a:folHlink>
        <a:srgbClr val="FF00FF"/>
      </a:folHlink>
    </a:clrScheme>
    <a:fontScheme name="Bas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Bas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9050" cap="flat">
          <a:solidFill>
            <a:schemeClr val="accent1"/>
          </a:solidFill>
          <a:prstDash val="solid"/>
          <a:round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orbel"/>
            <a:ea typeface="Corbel"/>
            <a:cs typeface="Corbel"/>
            <a:sym typeface="Corbe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905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orbel"/>
            <a:ea typeface="Corbel"/>
            <a:cs typeface="Corbel"/>
            <a:sym typeface="Corbe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429</Words>
  <Application>Microsoft Office PowerPoint</Application>
  <PresentationFormat>Custom</PresentationFormat>
  <Paragraphs>74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Base</vt:lpstr>
      <vt:lpstr>Building Inclusive Societies through Enriching Plurilingual and Pluricultural Education”  </vt:lpstr>
      <vt:lpstr>DOMODOSSOLA, PIEDMONT, ITALY</vt:lpstr>
      <vt:lpstr>Liceo Statale « Giorgio Spezia »</vt:lpstr>
      <vt:lpstr>PROMOTING PLURILINGUAL AND PLURICULTURAL EDUCATION</vt:lpstr>
      <vt:lpstr>PROMOTING PLURILINGUAL AND PLURICULTURAL EDUCATION</vt:lpstr>
      <vt:lpstr>PROMOTING PLURILINGUAL AND PLURICULTURAL EDUCATION</vt:lpstr>
      <vt:lpstr>PILOTING THE DESCRIPTORS </vt:lpstr>
      <vt:lpstr>PILOTING THE DESCRIPTORS - PROCEDURE AND IMPACT </vt:lpstr>
      <vt:lpstr>PILOTING THE DESCRIPTORS - ACTIVITIES &amp; MATERIALS</vt:lpstr>
      <vt:lpstr>PILOTING THE DESCRIPTORS MEDIA/BIBLIOGRAPHY &amp; SITOGRAPHY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Building Inclusive Societies through Enriching Plurilingual and Pluricultural Education”</dc:title>
  <dc:creator>Nadia</dc:creator>
  <cp:lastModifiedBy>KILIC Ahmet-Murat</cp:lastModifiedBy>
  <cp:revision>4</cp:revision>
  <dcterms:modified xsi:type="dcterms:W3CDTF">2018-05-11T06:54:21Z</dcterms:modified>
</cp:coreProperties>
</file>