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1"/>
    <p:sldMasterId id="2147483685" r:id="rId2"/>
    <p:sldMasterId id="2147483687" r:id="rId3"/>
    <p:sldMasterId id="2147483677" r:id="rId4"/>
  </p:sldMasterIdLst>
  <p:notesMasterIdLst>
    <p:notesMasterId r:id="rId44"/>
  </p:notesMasterIdLst>
  <p:handoutMasterIdLst>
    <p:handoutMasterId r:id="rId45"/>
  </p:handoutMasterIdLst>
  <p:sldIdLst>
    <p:sldId id="273" r:id="rId5"/>
    <p:sldId id="695" r:id="rId6"/>
    <p:sldId id="694" r:id="rId7"/>
    <p:sldId id="435" r:id="rId8"/>
    <p:sldId id="684" r:id="rId9"/>
    <p:sldId id="453" r:id="rId10"/>
    <p:sldId id="683" r:id="rId11"/>
    <p:sldId id="674" r:id="rId12"/>
    <p:sldId id="445" r:id="rId13"/>
    <p:sldId id="696" r:id="rId14"/>
    <p:sldId id="348" r:id="rId15"/>
    <p:sldId id="286" r:id="rId16"/>
    <p:sldId id="686" r:id="rId17"/>
    <p:sldId id="345" r:id="rId18"/>
    <p:sldId id="289" r:id="rId19"/>
    <p:sldId id="406" r:id="rId20"/>
    <p:sldId id="685" r:id="rId21"/>
    <p:sldId id="407" r:id="rId22"/>
    <p:sldId id="408" r:id="rId23"/>
    <p:sldId id="697" r:id="rId24"/>
    <p:sldId id="675" r:id="rId25"/>
    <p:sldId id="411" r:id="rId26"/>
    <p:sldId id="676" r:id="rId27"/>
    <p:sldId id="572" r:id="rId28"/>
    <p:sldId id="599" r:id="rId29"/>
    <p:sldId id="416" r:id="rId30"/>
    <p:sldId id="267" r:id="rId31"/>
    <p:sldId id="268" r:id="rId32"/>
    <p:sldId id="371" r:id="rId33"/>
    <p:sldId id="373" r:id="rId34"/>
    <p:sldId id="600" r:id="rId35"/>
    <p:sldId id="698" r:id="rId36"/>
    <p:sldId id="680" r:id="rId37"/>
    <p:sldId id="700" r:id="rId38"/>
    <p:sldId id="455" r:id="rId39"/>
    <p:sldId id="393" r:id="rId40"/>
    <p:sldId id="699" r:id="rId41"/>
    <p:sldId id="363" r:id="rId42"/>
    <p:sldId id="449" r:id="rId43"/>
  </p:sldIdLst>
  <p:sldSz cx="9144000" cy="6858000" type="screen4x3"/>
  <p:notesSz cx="6805613" cy="99441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D"/>
    <a:srgbClr val="002A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42" autoAdjust="0"/>
    <p:restoredTop sz="73454" autoAdjust="0"/>
  </p:normalViewPr>
  <p:slideViewPr>
    <p:cSldViewPr snapToGrid="0" snapToObjects="1">
      <p:cViewPr varScale="1">
        <p:scale>
          <a:sx n="82" d="100"/>
          <a:sy n="82" d="100"/>
        </p:scale>
        <p:origin x="212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5008"/>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6C1AC-8D4D-4FCA-B33D-871CF7C95E5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7E2174A4-D0BF-485C-B239-14FD5CEBCEC4}">
      <dgm:prSet phldrT="[Text]"/>
      <dgm:spPr>
        <a:solidFill>
          <a:schemeClr val="accent3"/>
        </a:solidFill>
      </dgm:spPr>
      <dgm:t>
        <a:bodyPr/>
        <a:lstStyle/>
        <a:p>
          <a:r>
            <a:rPr lang="en-GB" b="1" i="1" dirty="0"/>
            <a:t>Overall Language Proficiency</a:t>
          </a:r>
        </a:p>
      </dgm:t>
    </dgm:pt>
    <dgm:pt modelId="{86E139C9-0842-4ADA-B2A6-3CFF61E1C317}" type="parTrans" cxnId="{75D83782-7459-482F-AE6B-115C793474AB}">
      <dgm:prSet/>
      <dgm:spPr/>
      <dgm:t>
        <a:bodyPr/>
        <a:lstStyle/>
        <a:p>
          <a:endParaRPr lang="en-GB" i="1"/>
        </a:p>
      </dgm:t>
    </dgm:pt>
    <dgm:pt modelId="{973782D1-723B-4A79-9FAF-FDA2F57DFABD}" type="sibTrans" cxnId="{75D83782-7459-482F-AE6B-115C793474AB}">
      <dgm:prSet/>
      <dgm:spPr/>
      <dgm:t>
        <a:bodyPr/>
        <a:lstStyle/>
        <a:p>
          <a:endParaRPr lang="en-GB" i="1"/>
        </a:p>
      </dgm:t>
    </dgm:pt>
    <dgm:pt modelId="{C78DC88E-8CB8-4B0B-A6E1-33744FDD6FB0}">
      <dgm:prSet phldrT="[Text]"/>
      <dgm:spPr>
        <a:solidFill>
          <a:schemeClr val="accent4"/>
        </a:solidFill>
      </dgm:spPr>
      <dgm:t>
        <a:bodyPr/>
        <a:lstStyle/>
        <a:p>
          <a:r>
            <a:rPr lang="en-GB" b="1" i="1" dirty="0"/>
            <a:t>General Competences</a:t>
          </a:r>
        </a:p>
      </dgm:t>
    </dgm:pt>
    <dgm:pt modelId="{F3FFF404-12F4-4EF7-B7E8-C55BA6D2E1CA}" type="parTrans" cxnId="{3489A9EB-1DD1-41C3-AAAA-7716B9B3CC1C}">
      <dgm:prSet/>
      <dgm:spPr/>
      <dgm:t>
        <a:bodyPr/>
        <a:lstStyle/>
        <a:p>
          <a:endParaRPr lang="en-GB" i="1"/>
        </a:p>
      </dgm:t>
    </dgm:pt>
    <dgm:pt modelId="{D43F341A-9A6A-46FB-80E2-2800191A64FE}" type="sibTrans" cxnId="{3489A9EB-1DD1-41C3-AAAA-7716B9B3CC1C}">
      <dgm:prSet/>
      <dgm:spPr/>
      <dgm:t>
        <a:bodyPr/>
        <a:lstStyle/>
        <a:p>
          <a:endParaRPr lang="en-GB" i="1"/>
        </a:p>
      </dgm:t>
    </dgm:pt>
    <dgm:pt modelId="{9C3EBC45-1A47-4969-B1DF-32C0DF2A5969}">
      <dgm:prSet phldrT="[Text]"/>
      <dgm:spPr/>
      <dgm:t>
        <a:bodyPr/>
        <a:lstStyle/>
        <a:p>
          <a:pPr>
            <a:spcAft>
              <a:spcPts val="0"/>
            </a:spcAft>
          </a:pPr>
          <a:r>
            <a:rPr lang="en-GB" b="1" i="1" dirty="0"/>
            <a:t>Communicative language activities</a:t>
          </a:r>
        </a:p>
      </dgm:t>
    </dgm:pt>
    <dgm:pt modelId="{1DC81E63-F968-408F-BBA9-877E4A13C965}" type="parTrans" cxnId="{1B233145-E3F6-4AB8-A24F-A86F45F8A59F}">
      <dgm:prSet/>
      <dgm:spPr/>
      <dgm:t>
        <a:bodyPr/>
        <a:lstStyle/>
        <a:p>
          <a:endParaRPr lang="en-GB" i="1"/>
        </a:p>
      </dgm:t>
    </dgm:pt>
    <dgm:pt modelId="{B0D989D1-DFCB-4179-9C78-24837323CE3F}" type="sibTrans" cxnId="{1B233145-E3F6-4AB8-A24F-A86F45F8A59F}">
      <dgm:prSet/>
      <dgm:spPr/>
      <dgm:t>
        <a:bodyPr/>
        <a:lstStyle/>
        <a:p>
          <a:endParaRPr lang="en-GB" i="1"/>
        </a:p>
      </dgm:t>
    </dgm:pt>
    <dgm:pt modelId="{126A24B0-7FE0-4087-9905-E5979A0F044D}">
      <dgm:prSet phldrT="[Text]"/>
      <dgm:spPr>
        <a:solidFill>
          <a:srgbClr val="7030A0"/>
        </a:solidFill>
      </dgm:spPr>
      <dgm:t>
        <a:bodyPr/>
        <a:lstStyle/>
        <a:p>
          <a:pPr>
            <a:spcAft>
              <a:spcPts val="0"/>
            </a:spcAft>
          </a:pPr>
          <a:r>
            <a:rPr lang="en-GB" b="1" i="1" dirty="0"/>
            <a:t>Communication strategies</a:t>
          </a:r>
        </a:p>
      </dgm:t>
    </dgm:pt>
    <dgm:pt modelId="{837A46F5-8E73-4B96-BB85-3E345AC2FCA4}" type="parTrans" cxnId="{F07FE619-6A5E-4685-9EF0-39AD1C616822}">
      <dgm:prSet/>
      <dgm:spPr/>
      <dgm:t>
        <a:bodyPr/>
        <a:lstStyle/>
        <a:p>
          <a:endParaRPr lang="en-GB" i="1"/>
        </a:p>
      </dgm:t>
    </dgm:pt>
    <dgm:pt modelId="{E052654F-2A33-4446-AA25-9659F3800C39}" type="sibTrans" cxnId="{F07FE619-6A5E-4685-9EF0-39AD1C616822}">
      <dgm:prSet/>
      <dgm:spPr/>
      <dgm:t>
        <a:bodyPr/>
        <a:lstStyle/>
        <a:p>
          <a:endParaRPr lang="en-GB" i="1"/>
        </a:p>
      </dgm:t>
    </dgm:pt>
    <dgm:pt modelId="{ECA479A5-FAED-497B-AE0E-BAD36A2658EB}">
      <dgm:prSet/>
      <dgm:spPr>
        <a:solidFill>
          <a:srgbClr val="92D050"/>
        </a:solidFill>
      </dgm:spPr>
      <dgm:t>
        <a:bodyPr/>
        <a:lstStyle/>
        <a:p>
          <a:pPr>
            <a:spcAft>
              <a:spcPts val="0"/>
            </a:spcAft>
          </a:pPr>
          <a:r>
            <a:rPr lang="en-GB" b="1" i="1" dirty="0"/>
            <a:t>Communicative language competences</a:t>
          </a:r>
        </a:p>
      </dgm:t>
    </dgm:pt>
    <dgm:pt modelId="{214C6362-1389-411F-81E4-F5368B34E925}" type="parTrans" cxnId="{72C42906-A8B7-481B-BF50-B553C00B0FF0}">
      <dgm:prSet/>
      <dgm:spPr/>
      <dgm:t>
        <a:bodyPr/>
        <a:lstStyle/>
        <a:p>
          <a:endParaRPr lang="en-GB" i="1"/>
        </a:p>
      </dgm:t>
    </dgm:pt>
    <dgm:pt modelId="{FB9FEF41-9EED-42D2-ABBC-D42E9B8FE61E}" type="sibTrans" cxnId="{72C42906-A8B7-481B-BF50-B553C00B0FF0}">
      <dgm:prSet/>
      <dgm:spPr/>
      <dgm:t>
        <a:bodyPr/>
        <a:lstStyle/>
        <a:p>
          <a:endParaRPr lang="en-GB" i="1"/>
        </a:p>
      </dgm:t>
    </dgm:pt>
    <dgm:pt modelId="{5BAE3D3C-A852-4228-A3FA-1D77D98CEAD2}">
      <dgm:prSet/>
      <dgm:spPr>
        <a:solidFill>
          <a:srgbClr val="FFC000"/>
        </a:solidFill>
      </dgm:spPr>
      <dgm:t>
        <a:bodyPr/>
        <a:lstStyle/>
        <a:p>
          <a:r>
            <a:rPr lang="en-GB" i="1" dirty="0"/>
            <a:t>Savoir</a:t>
          </a:r>
        </a:p>
      </dgm:t>
    </dgm:pt>
    <dgm:pt modelId="{1A7A26D3-5350-479A-A248-1822E35C4024}" type="parTrans" cxnId="{F55C5055-8C59-463C-921C-3545EE46CCB8}">
      <dgm:prSet/>
      <dgm:spPr/>
      <dgm:t>
        <a:bodyPr/>
        <a:lstStyle/>
        <a:p>
          <a:endParaRPr lang="en-GB" i="1"/>
        </a:p>
      </dgm:t>
    </dgm:pt>
    <dgm:pt modelId="{D84474EA-3DD3-48A4-ACE0-8026D782974B}" type="sibTrans" cxnId="{F55C5055-8C59-463C-921C-3545EE46CCB8}">
      <dgm:prSet/>
      <dgm:spPr/>
      <dgm:t>
        <a:bodyPr/>
        <a:lstStyle/>
        <a:p>
          <a:endParaRPr lang="en-GB" i="1"/>
        </a:p>
      </dgm:t>
    </dgm:pt>
    <dgm:pt modelId="{7C829476-BFAC-4971-AD45-B0681F497384}">
      <dgm:prSet/>
      <dgm:spPr>
        <a:solidFill>
          <a:schemeClr val="accent4"/>
        </a:solidFill>
      </dgm:spPr>
      <dgm:t>
        <a:bodyPr/>
        <a:lstStyle/>
        <a:p>
          <a:r>
            <a:rPr lang="en-GB" i="1" dirty="0"/>
            <a:t>Savoir-faire</a:t>
          </a:r>
        </a:p>
      </dgm:t>
    </dgm:pt>
    <dgm:pt modelId="{3BCCEE03-B02C-429A-9E33-371094EDAE34}" type="parTrans" cxnId="{A6E2D81C-4FF3-4713-A335-7716BEC70523}">
      <dgm:prSet/>
      <dgm:spPr/>
      <dgm:t>
        <a:bodyPr/>
        <a:lstStyle/>
        <a:p>
          <a:endParaRPr lang="en-GB" i="1"/>
        </a:p>
      </dgm:t>
    </dgm:pt>
    <dgm:pt modelId="{A7712F76-C538-4935-870F-B71233D26615}" type="sibTrans" cxnId="{A6E2D81C-4FF3-4713-A335-7716BEC70523}">
      <dgm:prSet/>
      <dgm:spPr/>
      <dgm:t>
        <a:bodyPr/>
        <a:lstStyle/>
        <a:p>
          <a:endParaRPr lang="en-GB" i="1"/>
        </a:p>
      </dgm:t>
    </dgm:pt>
    <dgm:pt modelId="{C44E7CD0-DB36-4C17-8CE6-4090A17A4CEA}">
      <dgm:prSet/>
      <dgm:spPr>
        <a:solidFill>
          <a:schemeClr val="accent4"/>
        </a:solidFill>
      </dgm:spPr>
      <dgm:t>
        <a:bodyPr/>
        <a:lstStyle/>
        <a:p>
          <a:r>
            <a:rPr lang="en-GB" i="1" dirty="0"/>
            <a:t>Savoir-</a:t>
          </a:r>
          <a:r>
            <a:rPr lang="en-GB" i="1" dirty="0" err="1"/>
            <a:t>être</a:t>
          </a:r>
          <a:endParaRPr lang="en-GB" i="1" dirty="0"/>
        </a:p>
      </dgm:t>
    </dgm:pt>
    <dgm:pt modelId="{63378646-93EC-4C4C-B214-CF40B950549F}" type="parTrans" cxnId="{E6222D22-5C1F-4B4B-BF0E-E500402B7D4B}">
      <dgm:prSet/>
      <dgm:spPr/>
      <dgm:t>
        <a:bodyPr/>
        <a:lstStyle/>
        <a:p>
          <a:endParaRPr lang="en-GB" i="1"/>
        </a:p>
      </dgm:t>
    </dgm:pt>
    <dgm:pt modelId="{F8467FE0-CDD1-40A9-B401-B363013CE41D}" type="sibTrans" cxnId="{E6222D22-5C1F-4B4B-BF0E-E500402B7D4B}">
      <dgm:prSet/>
      <dgm:spPr/>
      <dgm:t>
        <a:bodyPr/>
        <a:lstStyle/>
        <a:p>
          <a:endParaRPr lang="en-GB" i="1"/>
        </a:p>
      </dgm:t>
    </dgm:pt>
    <dgm:pt modelId="{C20F1E17-D3CF-4D41-9CD1-6B548C0AF945}">
      <dgm:prSet/>
      <dgm:spPr>
        <a:solidFill>
          <a:srgbClr val="92D050"/>
        </a:solidFill>
      </dgm:spPr>
      <dgm:t>
        <a:bodyPr/>
        <a:lstStyle/>
        <a:p>
          <a:r>
            <a:rPr lang="en-GB" i="1" dirty="0"/>
            <a:t>Linguistic</a:t>
          </a:r>
        </a:p>
      </dgm:t>
    </dgm:pt>
    <dgm:pt modelId="{4C8FEF75-4CA7-4453-90DC-87BEA8F1C317}" type="parTrans" cxnId="{38FD7CC1-184F-4B38-B6E4-368EF5240BC6}">
      <dgm:prSet/>
      <dgm:spPr/>
      <dgm:t>
        <a:bodyPr/>
        <a:lstStyle/>
        <a:p>
          <a:endParaRPr lang="en-US" i="1"/>
        </a:p>
      </dgm:t>
    </dgm:pt>
    <dgm:pt modelId="{DD1B6B44-2DC1-4747-B959-23E7303C87D4}" type="sibTrans" cxnId="{38FD7CC1-184F-4B38-B6E4-368EF5240BC6}">
      <dgm:prSet/>
      <dgm:spPr/>
      <dgm:t>
        <a:bodyPr/>
        <a:lstStyle/>
        <a:p>
          <a:endParaRPr lang="en-US" i="1"/>
        </a:p>
      </dgm:t>
    </dgm:pt>
    <dgm:pt modelId="{60759035-C0AC-4B6B-A3E5-ABE73A80C31D}">
      <dgm:prSet/>
      <dgm:spPr>
        <a:solidFill>
          <a:srgbClr val="92D050"/>
        </a:solidFill>
      </dgm:spPr>
      <dgm:t>
        <a:bodyPr/>
        <a:lstStyle/>
        <a:p>
          <a:r>
            <a:rPr lang="en-GB" i="1" dirty="0"/>
            <a:t>Sociolinguistic</a:t>
          </a:r>
        </a:p>
      </dgm:t>
    </dgm:pt>
    <dgm:pt modelId="{CECF1BD8-8D7D-4B5D-BFB9-E6F611E7B7ED}" type="parTrans" cxnId="{D6415747-AF72-44C7-9CD9-115B771E829D}">
      <dgm:prSet/>
      <dgm:spPr/>
      <dgm:t>
        <a:bodyPr/>
        <a:lstStyle/>
        <a:p>
          <a:endParaRPr lang="en-US" i="1"/>
        </a:p>
      </dgm:t>
    </dgm:pt>
    <dgm:pt modelId="{65FDE072-0A1D-4358-9E06-BCE9A4194D1C}" type="sibTrans" cxnId="{D6415747-AF72-44C7-9CD9-115B771E829D}">
      <dgm:prSet/>
      <dgm:spPr/>
      <dgm:t>
        <a:bodyPr/>
        <a:lstStyle/>
        <a:p>
          <a:endParaRPr lang="en-US" i="1"/>
        </a:p>
      </dgm:t>
    </dgm:pt>
    <dgm:pt modelId="{21588636-196C-4C28-8FDF-A8C153A25E57}">
      <dgm:prSet/>
      <dgm:spPr>
        <a:solidFill>
          <a:srgbClr val="92D050"/>
        </a:solidFill>
      </dgm:spPr>
      <dgm:t>
        <a:bodyPr/>
        <a:lstStyle/>
        <a:p>
          <a:r>
            <a:rPr lang="en-GB" i="1" dirty="0"/>
            <a:t>Pragmatic</a:t>
          </a:r>
        </a:p>
      </dgm:t>
    </dgm:pt>
    <dgm:pt modelId="{F129EACD-D7CB-4DC3-AC92-656F872898CE}" type="parTrans" cxnId="{0BF53C80-D10C-4A6B-869C-2B1CFD625D62}">
      <dgm:prSet/>
      <dgm:spPr/>
      <dgm:t>
        <a:bodyPr/>
        <a:lstStyle/>
        <a:p>
          <a:endParaRPr lang="en-US" i="1"/>
        </a:p>
      </dgm:t>
    </dgm:pt>
    <dgm:pt modelId="{98A07926-345B-4F7C-B61D-053F3234CBEE}" type="sibTrans" cxnId="{0BF53C80-D10C-4A6B-869C-2B1CFD625D62}">
      <dgm:prSet/>
      <dgm:spPr/>
      <dgm:t>
        <a:bodyPr/>
        <a:lstStyle/>
        <a:p>
          <a:endParaRPr lang="en-US" i="1"/>
        </a:p>
      </dgm:t>
    </dgm:pt>
    <dgm:pt modelId="{494EA2CE-9A03-4C49-8DA0-22BDE88CCB4A}">
      <dgm:prSet/>
      <dgm:spPr/>
      <dgm:t>
        <a:bodyPr/>
        <a:lstStyle/>
        <a:p>
          <a:r>
            <a:rPr lang="en-GB" i="1" dirty="0"/>
            <a:t>Reception</a:t>
          </a:r>
        </a:p>
      </dgm:t>
    </dgm:pt>
    <dgm:pt modelId="{A4560E26-28DF-4DF5-BCD5-72E39BF08E27}" type="parTrans" cxnId="{4021DEDF-FB27-4CB3-A86E-E7448B15BD75}">
      <dgm:prSet/>
      <dgm:spPr/>
      <dgm:t>
        <a:bodyPr/>
        <a:lstStyle/>
        <a:p>
          <a:endParaRPr lang="en-US" i="1"/>
        </a:p>
      </dgm:t>
    </dgm:pt>
    <dgm:pt modelId="{DB94A899-DFA5-425F-BC03-C0554F31AB6D}" type="sibTrans" cxnId="{4021DEDF-FB27-4CB3-A86E-E7448B15BD75}">
      <dgm:prSet/>
      <dgm:spPr/>
      <dgm:t>
        <a:bodyPr/>
        <a:lstStyle/>
        <a:p>
          <a:endParaRPr lang="en-US" i="1"/>
        </a:p>
      </dgm:t>
    </dgm:pt>
    <dgm:pt modelId="{CDC1933C-1DAE-41AE-B93D-3767E84676A0}">
      <dgm:prSet/>
      <dgm:spPr/>
      <dgm:t>
        <a:bodyPr/>
        <a:lstStyle/>
        <a:p>
          <a:r>
            <a:rPr lang="en-GB" i="1" dirty="0"/>
            <a:t>Production</a:t>
          </a:r>
        </a:p>
      </dgm:t>
    </dgm:pt>
    <dgm:pt modelId="{DF654C00-9A3B-4875-B136-038CE8A782C8}" type="parTrans" cxnId="{4276E82C-C056-4B0C-846E-36EDB53FED8A}">
      <dgm:prSet/>
      <dgm:spPr/>
      <dgm:t>
        <a:bodyPr/>
        <a:lstStyle/>
        <a:p>
          <a:endParaRPr lang="en-US" i="1"/>
        </a:p>
      </dgm:t>
    </dgm:pt>
    <dgm:pt modelId="{C4C7D9FD-30E4-41B5-B57E-F4E6CE3FD7C0}" type="sibTrans" cxnId="{4276E82C-C056-4B0C-846E-36EDB53FED8A}">
      <dgm:prSet/>
      <dgm:spPr/>
      <dgm:t>
        <a:bodyPr/>
        <a:lstStyle/>
        <a:p>
          <a:endParaRPr lang="en-US" i="1"/>
        </a:p>
      </dgm:t>
    </dgm:pt>
    <dgm:pt modelId="{0AF98CD0-A8DA-477C-BD96-E0940063C7CE}">
      <dgm:prSet/>
      <dgm:spPr/>
      <dgm:t>
        <a:bodyPr/>
        <a:lstStyle/>
        <a:p>
          <a:r>
            <a:rPr lang="en-GB" i="1" dirty="0"/>
            <a:t>Interaction</a:t>
          </a:r>
        </a:p>
      </dgm:t>
    </dgm:pt>
    <dgm:pt modelId="{A7506031-7BBB-4754-9358-3326AB1925B4}" type="parTrans" cxnId="{42BE5821-E516-4493-9BDA-AEAE2CDBF76E}">
      <dgm:prSet/>
      <dgm:spPr/>
      <dgm:t>
        <a:bodyPr/>
        <a:lstStyle/>
        <a:p>
          <a:endParaRPr lang="en-US" i="1"/>
        </a:p>
      </dgm:t>
    </dgm:pt>
    <dgm:pt modelId="{F9EBC073-926E-4F93-A8AC-92C487102953}" type="sibTrans" cxnId="{42BE5821-E516-4493-9BDA-AEAE2CDBF76E}">
      <dgm:prSet/>
      <dgm:spPr/>
      <dgm:t>
        <a:bodyPr/>
        <a:lstStyle/>
        <a:p>
          <a:endParaRPr lang="en-US" i="1"/>
        </a:p>
      </dgm:t>
    </dgm:pt>
    <dgm:pt modelId="{8A83E766-A6E7-464D-9AA0-B9A107FF6FF8}">
      <dgm:prSet/>
      <dgm:spPr>
        <a:solidFill>
          <a:srgbClr val="7030A0"/>
        </a:solidFill>
      </dgm:spPr>
      <dgm:t>
        <a:bodyPr/>
        <a:lstStyle/>
        <a:p>
          <a:r>
            <a:rPr lang="en-GB" i="1" dirty="0"/>
            <a:t>Reception</a:t>
          </a:r>
        </a:p>
      </dgm:t>
    </dgm:pt>
    <dgm:pt modelId="{40684148-F95D-4148-B75B-2EC8370EAB82}" type="parTrans" cxnId="{05035601-1053-46D9-91A3-EFABF6EF258C}">
      <dgm:prSet/>
      <dgm:spPr/>
      <dgm:t>
        <a:bodyPr/>
        <a:lstStyle/>
        <a:p>
          <a:endParaRPr lang="en-US" i="1"/>
        </a:p>
      </dgm:t>
    </dgm:pt>
    <dgm:pt modelId="{FBAA71C9-EEBC-49AA-8616-55F5B170B8E2}" type="sibTrans" cxnId="{05035601-1053-46D9-91A3-EFABF6EF258C}">
      <dgm:prSet/>
      <dgm:spPr/>
      <dgm:t>
        <a:bodyPr/>
        <a:lstStyle/>
        <a:p>
          <a:endParaRPr lang="en-US" i="1"/>
        </a:p>
      </dgm:t>
    </dgm:pt>
    <dgm:pt modelId="{CBD8AC51-B6D3-498C-B943-F382C96ABA1E}">
      <dgm:prSet/>
      <dgm:spPr>
        <a:solidFill>
          <a:srgbClr val="7030A0"/>
        </a:solidFill>
      </dgm:spPr>
      <dgm:t>
        <a:bodyPr/>
        <a:lstStyle/>
        <a:p>
          <a:r>
            <a:rPr lang="en-GB" i="1" dirty="0"/>
            <a:t>Production</a:t>
          </a:r>
        </a:p>
      </dgm:t>
    </dgm:pt>
    <dgm:pt modelId="{AD539A71-A873-40CD-95A0-0AF22C3FF113}" type="parTrans" cxnId="{ADEEE73F-F25F-4BFA-A058-3B306F095474}">
      <dgm:prSet/>
      <dgm:spPr/>
      <dgm:t>
        <a:bodyPr/>
        <a:lstStyle/>
        <a:p>
          <a:endParaRPr lang="en-US" i="1"/>
        </a:p>
      </dgm:t>
    </dgm:pt>
    <dgm:pt modelId="{A09FDFFE-D9FE-4E56-9211-FAE3ECB84791}" type="sibTrans" cxnId="{ADEEE73F-F25F-4BFA-A058-3B306F095474}">
      <dgm:prSet/>
      <dgm:spPr/>
      <dgm:t>
        <a:bodyPr/>
        <a:lstStyle/>
        <a:p>
          <a:endParaRPr lang="en-US" i="1"/>
        </a:p>
      </dgm:t>
    </dgm:pt>
    <dgm:pt modelId="{2B1238B0-3CF5-4E80-9E30-E12E68913143}">
      <dgm:prSet/>
      <dgm:spPr>
        <a:solidFill>
          <a:srgbClr val="7030A0"/>
        </a:solidFill>
      </dgm:spPr>
      <dgm:t>
        <a:bodyPr/>
        <a:lstStyle/>
        <a:p>
          <a:r>
            <a:rPr lang="en-GB" i="1" dirty="0"/>
            <a:t>Interaction</a:t>
          </a:r>
        </a:p>
      </dgm:t>
    </dgm:pt>
    <dgm:pt modelId="{FE8B6FD1-172D-484C-8CB2-7880E66C4641}" type="parTrans" cxnId="{0E3B4459-B8E6-4AB1-A05B-463636D27F1C}">
      <dgm:prSet/>
      <dgm:spPr/>
      <dgm:t>
        <a:bodyPr/>
        <a:lstStyle/>
        <a:p>
          <a:endParaRPr lang="en-US" i="1"/>
        </a:p>
      </dgm:t>
    </dgm:pt>
    <dgm:pt modelId="{898097FF-E880-4C92-8A21-68EC49C59C11}" type="sibTrans" cxnId="{0E3B4459-B8E6-4AB1-A05B-463636D27F1C}">
      <dgm:prSet/>
      <dgm:spPr/>
      <dgm:t>
        <a:bodyPr/>
        <a:lstStyle/>
        <a:p>
          <a:endParaRPr lang="en-US" i="1"/>
        </a:p>
      </dgm:t>
    </dgm:pt>
    <dgm:pt modelId="{0B9E191E-62C2-424F-8F53-3405BEA1DEE4}">
      <dgm:prSet/>
      <dgm:spPr>
        <a:solidFill>
          <a:schemeClr val="accent4"/>
        </a:solidFill>
      </dgm:spPr>
      <dgm:t>
        <a:bodyPr/>
        <a:lstStyle/>
        <a:p>
          <a:r>
            <a:rPr lang="en-GB" i="1" dirty="0"/>
            <a:t>Savoir </a:t>
          </a:r>
          <a:r>
            <a:rPr lang="en-GB" i="1" dirty="0" err="1"/>
            <a:t>apprendre</a:t>
          </a:r>
          <a:endParaRPr lang="en-GB" i="1" dirty="0"/>
        </a:p>
      </dgm:t>
    </dgm:pt>
    <dgm:pt modelId="{2870B2C4-A5C9-410A-82DF-3F1F14D389B3}" type="parTrans" cxnId="{1B02CFD7-9A5C-4D7D-847B-90FB8DD192C9}">
      <dgm:prSet/>
      <dgm:spPr/>
      <dgm:t>
        <a:bodyPr/>
        <a:lstStyle/>
        <a:p>
          <a:endParaRPr lang="en-US" i="1"/>
        </a:p>
      </dgm:t>
    </dgm:pt>
    <dgm:pt modelId="{7130F027-2778-4631-87CC-0B9C0618052D}" type="sibTrans" cxnId="{1B02CFD7-9A5C-4D7D-847B-90FB8DD192C9}">
      <dgm:prSet/>
      <dgm:spPr/>
      <dgm:t>
        <a:bodyPr/>
        <a:lstStyle/>
        <a:p>
          <a:endParaRPr lang="en-US" i="1"/>
        </a:p>
      </dgm:t>
    </dgm:pt>
    <dgm:pt modelId="{EA1AC212-23FE-4C2A-949D-D8426E164E58}">
      <dgm:prSet/>
      <dgm:spPr/>
      <dgm:t>
        <a:bodyPr/>
        <a:lstStyle/>
        <a:p>
          <a:r>
            <a:rPr lang="en-GB" i="1" dirty="0"/>
            <a:t>Mediation</a:t>
          </a:r>
        </a:p>
      </dgm:t>
    </dgm:pt>
    <dgm:pt modelId="{9FAECAB0-A923-4D62-AB61-0C82998CEE92}" type="parTrans" cxnId="{E5C33A55-77AE-48D7-924E-63D42233A4CC}">
      <dgm:prSet/>
      <dgm:spPr/>
      <dgm:t>
        <a:bodyPr/>
        <a:lstStyle/>
        <a:p>
          <a:endParaRPr lang="en-US" i="1"/>
        </a:p>
      </dgm:t>
    </dgm:pt>
    <dgm:pt modelId="{9FF12C0F-30B5-4777-90E3-107EF9264036}" type="sibTrans" cxnId="{E5C33A55-77AE-48D7-924E-63D42233A4CC}">
      <dgm:prSet/>
      <dgm:spPr/>
      <dgm:t>
        <a:bodyPr/>
        <a:lstStyle/>
        <a:p>
          <a:endParaRPr lang="en-US" i="1"/>
        </a:p>
      </dgm:t>
    </dgm:pt>
    <dgm:pt modelId="{A18A6054-305F-4C9B-95EE-A089903FC485}">
      <dgm:prSet/>
      <dgm:spPr>
        <a:solidFill>
          <a:srgbClr val="7030A0"/>
        </a:solidFill>
      </dgm:spPr>
      <dgm:t>
        <a:bodyPr/>
        <a:lstStyle/>
        <a:p>
          <a:r>
            <a:rPr lang="en-GB" i="1" dirty="0"/>
            <a:t>Mediation</a:t>
          </a:r>
        </a:p>
      </dgm:t>
    </dgm:pt>
    <dgm:pt modelId="{BAA2C604-CF19-4E78-BB17-65A00F2C0116}" type="parTrans" cxnId="{54A95335-2F72-459E-B851-ACA5DC13F3B5}">
      <dgm:prSet/>
      <dgm:spPr/>
      <dgm:t>
        <a:bodyPr/>
        <a:lstStyle/>
        <a:p>
          <a:endParaRPr lang="en-US" i="1"/>
        </a:p>
      </dgm:t>
    </dgm:pt>
    <dgm:pt modelId="{A81B40FE-70AD-422A-B660-107BA520CC15}" type="sibTrans" cxnId="{54A95335-2F72-459E-B851-ACA5DC13F3B5}">
      <dgm:prSet/>
      <dgm:spPr/>
      <dgm:t>
        <a:bodyPr/>
        <a:lstStyle/>
        <a:p>
          <a:endParaRPr lang="en-US" i="1"/>
        </a:p>
      </dgm:t>
    </dgm:pt>
    <dgm:pt modelId="{DFFA6A33-FA7B-47C6-AC6A-B7EE4177E90E}" type="pres">
      <dgm:prSet presAssocID="{3DE6C1AC-8D4D-4FCA-B33D-871CF7C95E5E}" presName="hierChild1" presStyleCnt="0">
        <dgm:presLayoutVars>
          <dgm:orgChart val="1"/>
          <dgm:chPref val="1"/>
          <dgm:dir/>
          <dgm:animOne val="branch"/>
          <dgm:animLvl val="lvl"/>
          <dgm:resizeHandles/>
        </dgm:presLayoutVars>
      </dgm:prSet>
      <dgm:spPr/>
    </dgm:pt>
    <dgm:pt modelId="{669BDC8C-C89C-495C-B23C-32C57E6E2588}" type="pres">
      <dgm:prSet presAssocID="{7E2174A4-D0BF-485C-B239-14FD5CEBCEC4}" presName="hierRoot1" presStyleCnt="0">
        <dgm:presLayoutVars>
          <dgm:hierBranch val="init"/>
        </dgm:presLayoutVars>
      </dgm:prSet>
      <dgm:spPr/>
    </dgm:pt>
    <dgm:pt modelId="{3B19A074-34D3-4DCE-A7DE-347F98ACDC1F}" type="pres">
      <dgm:prSet presAssocID="{7E2174A4-D0BF-485C-B239-14FD5CEBCEC4}" presName="rootComposite1" presStyleCnt="0"/>
      <dgm:spPr/>
    </dgm:pt>
    <dgm:pt modelId="{E27863AA-E05A-4829-814C-A963566EE179}" type="pres">
      <dgm:prSet presAssocID="{7E2174A4-D0BF-485C-B239-14FD5CEBCEC4}" presName="rootText1" presStyleLbl="node0" presStyleIdx="0" presStyleCnt="1" custScaleX="151991">
        <dgm:presLayoutVars>
          <dgm:chPref val="3"/>
        </dgm:presLayoutVars>
      </dgm:prSet>
      <dgm:spPr/>
    </dgm:pt>
    <dgm:pt modelId="{B24259C1-77CF-4BCE-8318-AEC2AE2D75A7}" type="pres">
      <dgm:prSet presAssocID="{7E2174A4-D0BF-485C-B239-14FD5CEBCEC4}" presName="rootConnector1" presStyleLbl="node1" presStyleIdx="0" presStyleCnt="0"/>
      <dgm:spPr/>
    </dgm:pt>
    <dgm:pt modelId="{751ECC85-AD56-4CDE-938F-05625A67AC58}" type="pres">
      <dgm:prSet presAssocID="{7E2174A4-D0BF-485C-B239-14FD5CEBCEC4}" presName="hierChild2" presStyleCnt="0"/>
      <dgm:spPr/>
    </dgm:pt>
    <dgm:pt modelId="{C723DDD3-B9CB-4598-8714-816A60133CD0}" type="pres">
      <dgm:prSet presAssocID="{F3FFF404-12F4-4EF7-B7E8-C55BA6D2E1CA}" presName="Name37" presStyleLbl="parChTrans1D2" presStyleIdx="0" presStyleCnt="4"/>
      <dgm:spPr/>
    </dgm:pt>
    <dgm:pt modelId="{208992A4-91BC-4726-A905-D21A6BD0DE1B}" type="pres">
      <dgm:prSet presAssocID="{C78DC88E-8CB8-4B0B-A6E1-33744FDD6FB0}" presName="hierRoot2" presStyleCnt="0">
        <dgm:presLayoutVars>
          <dgm:hierBranch val="init"/>
        </dgm:presLayoutVars>
      </dgm:prSet>
      <dgm:spPr/>
    </dgm:pt>
    <dgm:pt modelId="{0D1B87F7-F3C3-41BD-8A02-C6358B2E5AD9}" type="pres">
      <dgm:prSet presAssocID="{C78DC88E-8CB8-4B0B-A6E1-33744FDD6FB0}" presName="rootComposite" presStyleCnt="0"/>
      <dgm:spPr/>
    </dgm:pt>
    <dgm:pt modelId="{DF999104-4492-45A2-BB7A-D29796665CA4}" type="pres">
      <dgm:prSet presAssocID="{C78DC88E-8CB8-4B0B-A6E1-33744FDD6FB0}" presName="rootText" presStyleLbl="node2" presStyleIdx="0" presStyleCnt="4">
        <dgm:presLayoutVars>
          <dgm:chPref val="3"/>
        </dgm:presLayoutVars>
      </dgm:prSet>
      <dgm:spPr/>
    </dgm:pt>
    <dgm:pt modelId="{700FDEB9-2A02-4939-9793-0093FD58FB28}" type="pres">
      <dgm:prSet presAssocID="{C78DC88E-8CB8-4B0B-A6E1-33744FDD6FB0}" presName="rootConnector" presStyleLbl="node2" presStyleIdx="0" presStyleCnt="4"/>
      <dgm:spPr/>
    </dgm:pt>
    <dgm:pt modelId="{12B71F45-CE02-4727-951A-63EBA3A89321}" type="pres">
      <dgm:prSet presAssocID="{C78DC88E-8CB8-4B0B-A6E1-33744FDD6FB0}" presName="hierChild4" presStyleCnt="0"/>
      <dgm:spPr/>
    </dgm:pt>
    <dgm:pt modelId="{F996E3F7-1821-4EFF-9AAC-FFA1F42D1197}" type="pres">
      <dgm:prSet presAssocID="{1A7A26D3-5350-479A-A248-1822E35C4024}" presName="Name37" presStyleLbl="parChTrans1D3" presStyleIdx="0" presStyleCnt="15"/>
      <dgm:spPr/>
    </dgm:pt>
    <dgm:pt modelId="{05A94CCD-47AF-4C17-ABA7-149D65E35108}" type="pres">
      <dgm:prSet presAssocID="{5BAE3D3C-A852-4228-A3FA-1D77D98CEAD2}" presName="hierRoot2" presStyleCnt="0">
        <dgm:presLayoutVars>
          <dgm:hierBranch val="init"/>
        </dgm:presLayoutVars>
      </dgm:prSet>
      <dgm:spPr/>
    </dgm:pt>
    <dgm:pt modelId="{45FF4E8A-0B8B-4868-9AA0-FE4EE9C58F4B}" type="pres">
      <dgm:prSet presAssocID="{5BAE3D3C-A852-4228-A3FA-1D77D98CEAD2}" presName="rootComposite" presStyleCnt="0"/>
      <dgm:spPr/>
    </dgm:pt>
    <dgm:pt modelId="{9A424276-F0C0-43B0-B6E9-E41C52F54C02}" type="pres">
      <dgm:prSet presAssocID="{5BAE3D3C-A852-4228-A3FA-1D77D98CEAD2}" presName="rootText" presStyleLbl="node3" presStyleIdx="0" presStyleCnt="15">
        <dgm:presLayoutVars>
          <dgm:chPref val="3"/>
        </dgm:presLayoutVars>
      </dgm:prSet>
      <dgm:spPr/>
    </dgm:pt>
    <dgm:pt modelId="{6A42E8CA-A223-439E-A7E5-81BBA77CDF56}" type="pres">
      <dgm:prSet presAssocID="{5BAE3D3C-A852-4228-A3FA-1D77D98CEAD2}" presName="rootConnector" presStyleLbl="node3" presStyleIdx="0" presStyleCnt="15"/>
      <dgm:spPr/>
    </dgm:pt>
    <dgm:pt modelId="{B32004ED-462E-4544-8632-DE2423C8A71B}" type="pres">
      <dgm:prSet presAssocID="{5BAE3D3C-A852-4228-A3FA-1D77D98CEAD2}" presName="hierChild4" presStyleCnt="0"/>
      <dgm:spPr/>
    </dgm:pt>
    <dgm:pt modelId="{E0AA19A5-93DB-4AEC-B04F-E0F72A27BFA2}" type="pres">
      <dgm:prSet presAssocID="{5BAE3D3C-A852-4228-A3FA-1D77D98CEAD2}" presName="hierChild5" presStyleCnt="0"/>
      <dgm:spPr/>
    </dgm:pt>
    <dgm:pt modelId="{2BC1E773-239E-404C-8F1D-742248BC0921}" type="pres">
      <dgm:prSet presAssocID="{3BCCEE03-B02C-429A-9E33-371094EDAE34}" presName="Name37" presStyleLbl="parChTrans1D3" presStyleIdx="1" presStyleCnt="15"/>
      <dgm:spPr/>
    </dgm:pt>
    <dgm:pt modelId="{5417BF44-1240-416A-A61D-D40E4A132EF9}" type="pres">
      <dgm:prSet presAssocID="{7C829476-BFAC-4971-AD45-B0681F497384}" presName="hierRoot2" presStyleCnt="0">
        <dgm:presLayoutVars>
          <dgm:hierBranch val="init"/>
        </dgm:presLayoutVars>
      </dgm:prSet>
      <dgm:spPr/>
    </dgm:pt>
    <dgm:pt modelId="{8E86AA8F-FB71-4CDB-93AC-CED8212716E1}" type="pres">
      <dgm:prSet presAssocID="{7C829476-BFAC-4971-AD45-B0681F497384}" presName="rootComposite" presStyleCnt="0"/>
      <dgm:spPr/>
    </dgm:pt>
    <dgm:pt modelId="{7FF30C85-B7CA-4427-A4D5-A51449E2C2E0}" type="pres">
      <dgm:prSet presAssocID="{7C829476-BFAC-4971-AD45-B0681F497384}" presName="rootText" presStyleLbl="node3" presStyleIdx="1" presStyleCnt="15">
        <dgm:presLayoutVars>
          <dgm:chPref val="3"/>
        </dgm:presLayoutVars>
      </dgm:prSet>
      <dgm:spPr/>
    </dgm:pt>
    <dgm:pt modelId="{1BCDB61A-EC6A-48E4-B546-7313641D9E45}" type="pres">
      <dgm:prSet presAssocID="{7C829476-BFAC-4971-AD45-B0681F497384}" presName="rootConnector" presStyleLbl="node3" presStyleIdx="1" presStyleCnt="15"/>
      <dgm:spPr/>
    </dgm:pt>
    <dgm:pt modelId="{B3532B36-D13D-4BED-B00F-7BE8355E9597}" type="pres">
      <dgm:prSet presAssocID="{7C829476-BFAC-4971-AD45-B0681F497384}" presName="hierChild4" presStyleCnt="0"/>
      <dgm:spPr/>
    </dgm:pt>
    <dgm:pt modelId="{FF0ABAB7-D852-4C76-B635-7F695F043E17}" type="pres">
      <dgm:prSet presAssocID="{7C829476-BFAC-4971-AD45-B0681F497384}" presName="hierChild5" presStyleCnt="0"/>
      <dgm:spPr/>
    </dgm:pt>
    <dgm:pt modelId="{79B2AC0C-6386-4B8C-972B-7DF0252E9F0E}" type="pres">
      <dgm:prSet presAssocID="{63378646-93EC-4C4C-B214-CF40B950549F}" presName="Name37" presStyleLbl="parChTrans1D3" presStyleIdx="2" presStyleCnt="15"/>
      <dgm:spPr/>
    </dgm:pt>
    <dgm:pt modelId="{3839EDDD-97B3-4FA3-B2FE-64BA6AC63A98}" type="pres">
      <dgm:prSet presAssocID="{C44E7CD0-DB36-4C17-8CE6-4090A17A4CEA}" presName="hierRoot2" presStyleCnt="0">
        <dgm:presLayoutVars>
          <dgm:hierBranch val="init"/>
        </dgm:presLayoutVars>
      </dgm:prSet>
      <dgm:spPr/>
    </dgm:pt>
    <dgm:pt modelId="{9758420B-357B-4F98-9C77-D0C1D6CEF5AC}" type="pres">
      <dgm:prSet presAssocID="{C44E7CD0-DB36-4C17-8CE6-4090A17A4CEA}" presName="rootComposite" presStyleCnt="0"/>
      <dgm:spPr/>
    </dgm:pt>
    <dgm:pt modelId="{E44AFD2B-3CAF-407F-811A-005DFDD1BA26}" type="pres">
      <dgm:prSet presAssocID="{C44E7CD0-DB36-4C17-8CE6-4090A17A4CEA}" presName="rootText" presStyleLbl="node3" presStyleIdx="2" presStyleCnt="15">
        <dgm:presLayoutVars>
          <dgm:chPref val="3"/>
        </dgm:presLayoutVars>
      </dgm:prSet>
      <dgm:spPr/>
    </dgm:pt>
    <dgm:pt modelId="{5C3AE036-75BC-47D1-AA28-451435042E92}" type="pres">
      <dgm:prSet presAssocID="{C44E7CD0-DB36-4C17-8CE6-4090A17A4CEA}" presName="rootConnector" presStyleLbl="node3" presStyleIdx="2" presStyleCnt="15"/>
      <dgm:spPr/>
    </dgm:pt>
    <dgm:pt modelId="{38EE2DFF-0EE6-4FBE-895F-3EE73B3D8684}" type="pres">
      <dgm:prSet presAssocID="{C44E7CD0-DB36-4C17-8CE6-4090A17A4CEA}" presName="hierChild4" presStyleCnt="0"/>
      <dgm:spPr/>
    </dgm:pt>
    <dgm:pt modelId="{FC4D417F-A523-4D19-85DE-E7F6A29FC058}" type="pres">
      <dgm:prSet presAssocID="{C44E7CD0-DB36-4C17-8CE6-4090A17A4CEA}" presName="hierChild5" presStyleCnt="0"/>
      <dgm:spPr/>
    </dgm:pt>
    <dgm:pt modelId="{585134E7-E2CE-435C-B621-58A60D0CA2EA}" type="pres">
      <dgm:prSet presAssocID="{2870B2C4-A5C9-410A-82DF-3F1F14D389B3}" presName="Name37" presStyleLbl="parChTrans1D3" presStyleIdx="3" presStyleCnt="15"/>
      <dgm:spPr/>
    </dgm:pt>
    <dgm:pt modelId="{D52C3D93-F8CA-4CE2-8A37-88B3BC7EE432}" type="pres">
      <dgm:prSet presAssocID="{0B9E191E-62C2-424F-8F53-3405BEA1DEE4}" presName="hierRoot2" presStyleCnt="0">
        <dgm:presLayoutVars>
          <dgm:hierBranch val="init"/>
        </dgm:presLayoutVars>
      </dgm:prSet>
      <dgm:spPr/>
    </dgm:pt>
    <dgm:pt modelId="{2125209E-FDE8-4D09-85DD-30AD40D537B7}" type="pres">
      <dgm:prSet presAssocID="{0B9E191E-62C2-424F-8F53-3405BEA1DEE4}" presName="rootComposite" presStyleCnt="0"/>
      <dgm:spPr/>
    </dgm:pt>
    <dgm:pt modelId="{6A11F750-3964-4FFC-AE7C-6AC8BD91478B}" type="pres">
      <dgm:prSet presAssocID="{0B9E191E-62C2-424F-8F53-3405BEA1DEE4}" presName="rootText" presStyleLbl="node3" presStyleIdx="3" presStyleCnt="15">
        <dgm:presLayoutVars>
          <dgm:chPref val="3"/>
        </dgm:presLayoutVars>
      </dgm:prSet>
      <dgm:spPr/>
    </dgm:pt>
    <dgm:pt modelId="{5254D97B-DCB8-498E-8A29-886EA6399D9E}" type="pres">
      <dgm:prSet presAssocID="{0B9E191E-62C2-424F-8F53-3405BEA1DEE4}" presName="rootConnector" presStyleLbl="node3" presStyleIdx="3" presStyleCnt="15"/>
      <dgm:spPr/>
    </dgm:pt>
    <dgm:pt modelId="{D61534FF-01B4-4670-94D2-19739EBDED2D}" type="pres">
      <dgm:prSet presAssocID="{0B9E191E-62C2-424F-8F53-3405BEA1DEE4}" presName="hierChild4" presStyleCnt="0"/>
      <dgm:spPr/>
    </dgm:pt>
    <dgm:pt modelId="{2662EE78-5164-476F-AF15-CDDDC99B8F3C}" type="pres">
      <dgm:prSet presAssocID="{0B9E191E-62C2-424F-8F53-3405BEA1DEE4}" presName="hierChild5" presStyleCnt="0"/>
      <dgm:spPr/>
    </dgm:pt>
    <dgm:pt modelId="{E77310F5-452A-425F-BA35-E4B77C69C015}" type="pres">
      <dgm:prSet presAssocID="{C78DC88E-8CB8-4B0B-A6E1-33744FDD6FB0}" presName="hierChild5" presStyleCnt="0"/>
      <dgm:spPr/>
    </dgm:pt>
    <dgm:pt modelId="{BBC97C64-041E-4940-AB51-393B83C7A92E}" type="pres">
      <dgm:prSet presAssocID="{214C6362-1389-411F-81E4-F5368B34E925}" presName="Name37" presStyleLbl="parChTrans1D2" presStyleIdx="1" presStyleCnt="4"/>
      <dgm:spPr/>
    </dgm:pt>
    <dgm:pt modelId="{3D8A16B2-BDDD-4761-90B7-C462C883D2CC}" type="pres">
      <dgm:prSet presAssocID="{ECA479A5-FAED-497B-AE0E-BAD36A2658EB}" presName="hierRoot2" presStyleCnt="0">
        <dgm:presLayoutVars>
          <dgm:hierBranch val="init"/>
        </dgm:presLayoutVars>
      </dgm:prSet>
      <dgm:spPr/>
    </dgm:pt>
    <dgm:pt modelId="{C1E395E8-2E27-4520-88AE-C5277045EC67}" type="pres">
      <dgm:prSet presAssocID="{ECA479A5-FAED-497B-AE0E-BAD36A2658EB}" presName="rootComposite" presStyleCnt="0"/>
      <dgm:spPr/>
    </dgm:pt>
    <dgm:pt modelId="{CD518776-AB1E-443F-B653-180E5CFF8E68}" type="pres">
      <dgm:prSet presAssocID="{ECA479A5-FAED-497B-AE0E-BAD36A2658EB}" presName="rootText" presStyleLbl="node2" presStyleIdx="1" presStyleCnt="4">
        <dgm:presLayoutVars>
          <dgm:chPref val="3"/>
        </dgm:presLayoutVars>
      </dgm:prSet>
      <dgm:spPr/>
    </dgm:pt>
    <dgm:pt modelId="{36F58137-5CB3-4971-8D86-9936C91C62DD}" type="pres">
      <dgm:prSet presAssocID="{ECA479A5-FAED-497B-AE0E-BAD36A2658EB}" presName="rootConnector" presStyleLbl="node2" presStyleIdx="1" presStyleCnt="4"/>
      <dgm:spPr/>
    </dgm:pt>
    <dgm:pt modelId="{020E45E4-BD32-4C9F-9EF6-72A2D4160FF2}" type="pres">
      <dgm:prSet presAssocID="{ECA479A5-FAED-497B-AE0E-BAD36A2658EB}" presName="hierChild4" presStyleCnt="0"/>
      <dgm:spPr/>
    </dgm:pt>
    <dgm:pt modelId="{D457B6A6-DBA0-4A74-93F5-073C54FA85BD}" type="pres">
      <dgm:prSet presAssocID="{4C8FEF75-4CA7-4453-90DC-87BEA8F1C317}" presName="Name37" presStyleLbl="parChTrans1D3" presStyleIdx="4" presStyleCnt="15"/>
      <dgm:spPr/>
    </dgm:pt>
    <dgm:pt modelId="{B42B78E7-45BB-4E35-B22B-786CBB96E564}" type="pres">
      <dgm:prSet presAssocID="{C20F1E17-D3CF-4D41-9CD1-6B548C0AF945}" presName="hierRoot2" presStyleCnt="0">
        <dgm:presLayoutVars>
          <dgm:hierBranch val="init"/>
        </dgm:presLayoutVars>
      </dgm:prSet>
      <dgm:spPr/>
    </dgm:pt>
    <dgm:pt modelId="{2567CDB9-3BB3-46FA-B4EA-EF36ADA18081}" type="pres">
      <dgm:prSet presAssocID="{C20F1E17-D3CF-4D41-9CD1-6B548C0AF945}" presName="rootComposite" presStyleCnt="0"/>
      <dgm:spPr/>
    </dgm:pt>
    <dgm:pt modelId="{C4EB5C2E-BB66-4809-93C2-54951DED8611}" type="pres">
      <dgm:prSet presAssocID="{C20F1E17-D3CF-4D41-9CD1-6B548C0AF945}" presName="rootText" presStyleLbl="node3" presStyleIdx="4" presStyleCnt="15">
        <dgm:presLayoutVars>
          <dgm:chPref val="3"/>
        </dgm:presLayoutVars>
      </dgm:prSet>
      <dgm:spPr/>
    </dgm:pt>
    <dgm:pt modelId="{DF498166-8961-47E2-84A4-390AFAF3A226}" type="pres">
      <dgm:prSet presAssocID="{C20F1E17-D3CF-4D41-9CD1-6B548C0AF945}" presName="rootConnector" presStyleLbl="node3" presStyleIdx="4" presStyleCnt="15"/>
      <dgm:spPr/>
    </dgm:pt>
    <dgm:pt modelId="{ABD70FEC-E769-4800-8D14-E603EA8CC92B}" type="pres">
      <dgm:prSet presAssocID="{C20F1E17-D3CF-4D41-9CD1-6B548C0AF945}" presName="hierChild4" presStyleCnt="0"/>
      <dgm:spPr/>
    </dgm:pt>
    <dgm:pt modelId="{C89DBAE8-1895-45D0-B979-EFCF8C49E2F7}" type="pres">
      <dgm:prSet presAssocID="{C20F1E17-D3CF-4D41-9CD1-6B548C0AF945}" presName="hierChild5" presStyleCnt="0"/>
      <dgm:spPr/>
    </dgm:pt>
    <dgm:pt modelId="{1F6D94D0-20EB-40ED-A85D-9933F160C53F}" type="pres">
      <dgm:prSet presAssocID="{CECF1BD8-8D7D-4B5D-BFB9-E6F611E7B7ED}" presName="Name37" presStyleLbl="parChTrans1D3" presStyleIdx="5" presStyleCnt="15"/>
      <dgm:spPr/>
    </dgm:pt>
    <dgm:pt modelId="{A19B64CF-EABE-41D1-9342-AC2995EE8627}" type="pres">
      <dgm:prSet presAssocID="{60759035-C0AC-4B6B-A3E5-ABE73A80C31D}" presName="hierRoot2" presStyleCnt="0">
        <dgm:presLayoutVars>
          <dgm:hierBranch val="init"/>
        </dgm:presLayoutVars>
      </dgm:prSet>
      <dgm:spPr/>
    </dgm:pt>
    <dgm:pt modelId="{5110CF54-32C5-4962-9D9A-D5B79D97C710}" type="pres">
      <dgm:prSet presAssocID="{60759035-C0AC-4B6B-A3E5-ABE73A80C31D}" presName="rootComposite" presStyleCnt="0"/>
      <dgm:spPr/>
    </dgm:pt>
    <dgm:pt modelId="{9B0A959D-48D8-47C7-8450-4D8B8D4C7268}" type="pres">
      <dgm:prSet presAssocID="{60759035-C0AC-4B6B-A3E5-ABE73A80C31D}" presName="rootText" presStyleLbl="node3" presStyleIdx="5" presStyleCnt="15">
        <dgm:presLayoutVars>
          <dgm:chPref val="3"/>
        </dgm:presLayoutVars>
      </dgm:prSet>
      <dgm:spPr/>
    </dgm:pt>
    <dgm:pt modelId="{79DE1BBB-7876-4856-A6E5-940032482BC6}" type="pres">
      <dgm:prSet presAssocID="{60759035-C0AC-4B6B-A3E5-ABE73A80C31D}" presName="rootConnector" presStyleLbl="node3" presStyleIdx="5" presStyleCnt="15"/>
      <dgm:spPr/>
    </dgm:pt>
    <dgm:pt modelId="{CA21E9E9-EE2B-46C4-AF4A-25B69CC6FD81}" type="pres">
      <dgm:prSet presAssocID="{60759035-C0AC-4B6B-A3E5-ABE73A80C31D}" presName="hierChild4" presStyleCnt="0"/>
      <dgm:spPr/>
    </dgm:pt>
    <dgm:pt modelId="{48679BDD-BD38-46E9-8DB2-540849A118F7}" type="pres">
      <dgm:prSet presAssocID="{60759035-C0AC-4B6B-A3E5-ABE73A80C31D}" presName="hierChild5" presStyleCnt="0"/>
      <dgm:spPr/>
    </dgm:pt>
    <dgm:pt modelId="{CE1C00E3-B894-4179-A7E1-D2712B94AF6A}" type="pres">
      <dgm:prSet presAssocID="{F129EACD-D7CB-4DC3-AC92-656F872898CE}" presName="Name37" presStyleLbl="parChTrans1D3" presStyleIdx="6" presStyleCnt="15"/>
      <dgm:spPr/>
    </dgm:pt>
    <dgm:pt modelId="{89DCC929-5DC0-4F23-8CC9-49FA4E452632}" type="pres">
      <dgm:prSet presAssocID="{21588636-196C-4C28-8FDF-A8C153A25E57}" presName="hierRoot2" presStyleCnt="0">
        <dgm:presLayoutVars>
          <dgm:hierBranch val="init"/>
        </dgm:presLayoutVars>
      </dgm:prSet>
      <dgm:spPr/>
    </dgm:pt>
    <dgm:pt modelId="{0A1F1587-B124-41BF-BA38-2155D351293E}" type="pres">
      <dgm:prSet presAssocID="{21588636-196C-4C28-8FDF-A8C153A25E57}" presName="rootComposite" presStyleCnt="0"/>
      <dgm:spPr/>
    </dgm:pt>
    <dgm:pt modelId="{98B97931-957E-4DED-9BFE-BFE94A4E92A7}" type="pres">
      <dgm:prSet presAssocID="{21588636-196C-4C28-8FDF-A8C153A25E57}" presName="rootText" presStyleLbl="node3" presStyleIdx="6" presStyleCnt="15">
        <dgm:presLayoutVars>
          <dgm:chPref val="3"/>
        </dgm:presLayoutVars>
      </dgm:prSet>
      <dgm:spPr/>
    </dgm:pt>
    <dgm:pt modelId="{E2FDECC9-AE26-4454-BDE4-F7DAACBB2AD8}" type="pres">
      <dgm:prSet presAssocID="{21588636-196C-4C28-8FDF-A8C153A25E57}" presName="rootConnector" presStyleLbl="node3" presStyleIdx="6" presStyleCnt="15"/>
      <dgm:spPr/>
    </dgm:pt>
    <dgm:pt modelId="{09CAE181-9A0C-4700-A58B-7DBDC0304A74}" type="pres">
      <dgm:prSet presAssocID="{21588636-196C-4C28-8FDF-A8C153A25E57}" presName="hierChild4" presStyleCnt="0"/>
      <dgm:spPr/>
    </dgm:pt>
    <dgm:pt modelId="{7390ADD5-435A-49FD-A4EF-92AFDE25E807}" type="pres">
      <dgm:prSet presAssocID="{21588636-196C-4C28-8FDF-A8C153A25E57}" presName="hierChild5" presStyleCnt="0"/>
      <dgm:spPr/>
    </dgm:pt>
    <dgm:pt modelId="{7DA2AB94-AFBA-4509-997B-78AA1660ECC9}" type="pres">
      <dgm:prSet presAssocID="{ECA479A5-FAED-497B-AE0E-BAD36A2658EB}" presName="hierChild5" presStyleCnt="0"/>
      <dgm:spPr/>
    </dgm:pt>
    <dgm:pt modelId="{DAD401F4-58D1-4F68-B9EC-339C2E546100}" type="pres">
      <dgm:prSet presAssocID="{1DC81E63-F968-408F-BBA9-877E4A13C965}" presName="Name37" presStyleLbl="parChTrans1D2" presStyleIdx="2" presStyleCnt="4"/>
      <dgm:spPr/>
    </dgm:pt>
    <dgm:pt modelId="{68BE5DAA-5839-45E7-8031-FF8355009303}" type="pres">
      <dgm:prSet presAssocID="{9C3EBC45-1A47-4969-B1DF-32C0DF2A5969}" presName="hierRoot2" presStyleCnt="0">
        <dgm:presLayoutVars>
          <dgm:hierBranch val="init"/>
        </dgm:presLayoutVars>
      </dgm:prSet>
      <dgm:spPr/>
    </dgm:pt>
    <dgm:pt modelId="{FAFB9489-28EB-4135-9570-9481D2D3BE8B}" type="pres">
      <dgm:prSet presAssocID="{9C3EBC45-1A47-4969-B1DF-32C0DF2A5969}" presName="rootComposite" presStyleCnt="0"/>
      <dgm:spPr/>
    </dgm:pt>
    <dgm:pt modelId="{97C89A63-6C2E-43BE-B186-3682B12C77B8}" type="pres">
      <dgm:prSet presAssocID="{9C3EBC45-1A47-4969-B1DF-32C0DF2A5969}" presName="rootText" presStyleLbl="node2" presStyleIdx="2" presStyleCnt="4">
        <dgm:presLayoutVars>
          <dgm:chPref val="3"/>
        </dgm:presLayoutVars>
      </dgm:prSet>
      <dgm:spPr/>
    </dgm:pt>
    <dgm:pt modelId="{F15E84E0-A63F-4E39-9B2A-BFED9346B4FD}" type="pres">
      <dgm:prSet presAssocID="{9C3EBC45-1A47-4969-B1DF-32C0DF2A5969}" presName="rootConnector" presStyleLbl="node2" presStyleIdx="2" presStyleCnt="4"/>
      <dgm:spPr/>
    </dgm:pt>
    <dgm:pt modelId="{06124081-F792-46E4-959E-A6457284FA5C}" type="pres">
      <dgm:prSet presAssocID="{9C3EBC45-1A47-4969-B1DF-32C0DF2A5969}" presName="hierChild4" presStyleCnt="0"/>
      <dgm:spPr/>
    </dgm:pt>
    <dgm:pt modelId="{EE959CFD-E446-4A48-9698-DD5941F08E06}" type="pres">
      <dgm:prSet presAssocID="{A4560E26-28DF-4DF5-BCD5-72E39BF08E27}" presName="Name37" presStyleLbl="parChTrans1D3" presStyleIdx="7" presStyleCnt="15"/>
      <dgm:spPr/>
    </dgm:pt>
    <dgm:pt modelId="{45A219FE-9282-4E14-B784-83054EB4011F}" type="pres">
      <dgm:prSet presAssocID="{494EA2CE-9A03-4C49-8DA0-22BDE88CCB4A}" presName="hierRoot2" presStyleCnt="0">
        <dgm:presLayoutVars>
          <dgm:hierBranch val="init"/>
        </dgm:presLayoutVars>
      </dgm:prSet>
      <dgm:spPr/>
    </dgm:pt>
    <dgm:pt modelId="{52962C83-E282-4736-A56D-00811D119A43}" type="pres">
      <dgm:prSet presAssocID="{494EA2CE-9A03-4C49-8DA0-22BDE88CCB4A}" presName="rootComposite" presStyleCnt="0"/>
      <dgm:spPr/>
    </dgm:pt>
    <dgm:pt modelId="{099ACBF8-2F15-4026-BE65-3D2768E2EBB2}" type="pres">
      <dgm:prSet presAssocID="{494EA2CE-9A03-4C49-8DA0-22BDE88CCB4A}" presName="rootText" presStyleLbl="node3" presStyleIdx="7" presStyleCnt="15">
        <dgm:presLayoutVars>
          <dgm:chPref val="3"/>
        </dgm:presLayoutVars>
      </dgm:prSet>
      <dgm:spPr/>
    </dgm:pt>
    <dgm:pt modelId="{9E12F916-9F53-4ADA-B7C3-0457DB4754D8}" type="pres">
      <dgm:prSet presAssocID="{494EA2CE-9A03-4C49-8DA0-22BDE88CCB4A}" presName="rootConnector" presStyleLbl="node3" presStyleIdx="7" presStyleCnt="15"/>
      <dgm:spPr/>
    </dgm:pt>
    <dgm:pt modelId="{ED53A498-EBC8-4336-BDD8-AB41CF080E87}" type="pres">
      <dgm:prSet presAssocID="{494EA2CE-9A03-4C49-8DA0-22BDE88CCB4A}" presName="hierChild4" presStyleCnt="0"/>
      <dgm:spPr/>
    </dgm:pt>
    <dgm:pt modelId="{FD9FB6C3-9B2B-4D6D-8B2D-91130FA281E6}" type="pres">
      <dgm:prSet presAssocID="{494EA2CE-9A03-4C49-8DA0-22BDE88CCB4A}" presName="hierChild5" presStyleCnt="0"/>
      <dgm:spPr/>
    </dgm:pt>
    <dgm:pt modelId="{69348414-57F3-4B38-9DF2-AB1E3E03D9F8}" type="pres">
      <dgm:prSet presAssocID="{DF654C00-9A3B-4875-B136-038CE8A782C8}" presName="Name37" presStyleLbl="parChTrans1D3" presStyleIdx="8" presStyleCnt="15"/>
      <dgm:spPr/>
    </dgm:pt>
    <dgm:pt modelId="{4758E92B-61CB-41E7-9BA4-0E2659EE69A2}" type="pres">
      <dgm:prSet presAssocID="{CDC1933C-1DAE-41AE-B93D-3767E84676A0}" presName="hierRoot2" presStyleCnt="0">
        <dgm:presLayoutVars>
          <dgm:hierBranch val="init"/>
        </dgm:presLayoutVars>
      </dgm:prSet>
      <dgm:spPr/>
    </dgm:pt>
    <dgm:pt modelId="{F2CD7B2F-019A-41A0-AD4D-178E7D283A06}" type="pres">
      <dgm:prSet presAssocID="{CDC1933C-1DAE-41AE-B93D-3767E84676A0}" presName="rootComposite" presStyleCnt="0"/>
      <dgm:spPr/>
    </dgm:pt>
    <dgm:pt modelId="{EA5294A3-D780-4164-BBA2-FD2F0AC1CD37}" type="pres">
      <dgm:prSet presAssocID="{CDC1933C-1DAE-41AE-B93D-3767E84676A0}" presName="rootText" presStyleLbl="node3" presStyleIdx="8" presStyleCnt="15">
        <dgm:presLayoutVars>
          <dgm:chPref val="3"/>
        </dgm:presLayoutVars>
      </dgm:prSet>
      <dgm:spPr/>
    </dgm:pt>
    <dgm:pt modelId="{5396DA15-415A-4537-8EE1-BCCDF0A0C62A}" type="pres">
      <dgm:prSet presAssocID="{CDC1933C-1DAE-41AE-B93D-3767E84676A0}" presName="rootConnector" presStyleLbl="node3" presStyleIdx="8" presStyleCnt="15"/>
      <dgm:spPr/>
    </dgm:pt>
    <dgm:pt modelId="{D5C82A4D-2A2B-4AF2-916A-A825D2969A71}" type="pres">
      <dgm:prSet presAssocID="{CDC1933C-1DAE-41AE-B93D-3767E84676A0}" presName="hierChild4" presStyleCnt="0"/>
      <dgm:spPr/>
    </dgm:pt>
    <dgm:pt modelId="{AA6E53AD-E050-4787-8BA4-2EE23756FF44}" type="pres">
      <dgm:prSet presAssocID="{CDC1933C-1DAE-41AE-B93D-3767E84676A0}" presName="hierChild5" presStyleCnt="0"/>
      <dgm:spPr/>
    </dgm:pt>
    <dgm:pt modelId="{6AD647CD-FDCA-4CA0-8C0A-9C6B7C95A1A6}" type="pres">
      <dgm:prSet presAssocID="{A7506031-7BBB-4754-9358-3326AB1925B4}" presName="Name37" presStyleLbl="parChTrans1D3" presStyleIdx="9" presStyleCnt="15"/>
      <dgm:spPr/>
    </dgm:pt>
    <dgm:pt modelId="{2319FDD2-FE7D-4CDA-B8DC-BD4C250B88DD}" type="pres">
      <dgm:prSet presAssocID="{0AF98CD0-A8DA-477C-BD96-E0940063C7CE}" presName="hierRoot2" presStyleCnt="0">
        <dgm:presLayoutVars>
          <dgm:hierBranch val="init"/>
        </dgm:presLayoutVars>
      </dgm:prSet>
      <dgm:spPr/>
    </dgm:pt>
    <dgm:pt modelId="{2C9E8B03-C9F6-48C2-8D31-ADB8940A107A}" type="pres">
      <dgm:prSet presAssocID="{0AF98CD0-A8DA-477C-BD96-E0940063C7CE}" presName="rootComposite" presStyleCnt="0"/>
      <dgm:spPr/>
    </dgm:pt>
    <dgm:pt modelId="{CB4838A3-7937-4785-ADB0-5D0D491C4F34}" type="pres">
      <dgm:prSet presAssocID="{0AF98CD0-A8DA-477C-BD96-E0940063C7CE}" presName="rootText" presStyleLbl="node3" presStyleIdx="9" presStyleCnt="15">
        <dgm:presLayoutVars>
          <dgm:chPref val="3"/>
        </dgm:presLayoutVars>
      </dgm:prSet>
      <dgm:spPr/>
    </dgm:pt>
    <dgm:pt modelId="{5D647139-8986-42CF-BFC4-530A20EDF2D2}" type="pres">
      <dgm:prSet presAssocID="{0AF98CD0-A8DA-477C-BD96-E0940063C7CE}" presName="rootConnector" presStyleLbl="node3" presStyleIdx="9" presStyleCnt="15"/>
      <dgm:spPr/>
    </dgm:pt>
    <dgm:pt modelId="{3BE6806B-F0D2-44BB-BBE4-CC7688B8E3D6}" type="pres">
      <dgm:prSet presAssocID="{0AF98CD0-A8DA-477C-BD96-E0940063C7CE}" presName="hierChild4" presStyleCnt="0"/>
      <dgm:spPr/>
    </dgm:pt>
    <dgm:pt modelId="{8E0193F0-B4C2-4143-89E0-26134E98F0FC}" type="pres">
      <dgm:prSet presAssocID="{0AF98CD0-A8DA-477C-BD96-E0940063C7CE}" presName="hierChild5" presStyleCnt="0"/>
      <dgm:spPr/>
    </dgm:pt>
    <dgm:pt modelId="{DEBCE3BC-B561-4DD8-8584-F701F23759CB}" type="pres">
      <dgm:prSet presAssocID="{9FAECAB0-A923-4D62-AB61-0C82998CEE92}" presName="Name37" presStyleLbl="parChTrans1D3" presStyleIdx="10" presStyleCnt="15"/>
      <dgm:spPr/>
    </dgm:pt>
    <dgm:pt modelId="{C386703F-3FCE-462E-B969-4A447073C1A8}" type="pres">
      <dgm:prSet presAssocID="{EA1AC212-23FE-4C2A-949D-D8426E164E58}" presName="hierRoot2" presStyleCnt="0">
        <dgm:presLayoutVars>
          <dgm:hierBranch val="init"/>
        </dgm:presLayoutVars>
      </dgm:prSet>
      <dgm:spPr/>
    </dgm:pt>
    <dgm:pt modelId="{7ADB8D02-0014-4533-8523-853A4671D2BE}" type="pres">
      <dgm:prSet presAssocID="{EA1AC212-23FE-4C2A-949D-D8426E164E58}" presName="rootComposite" presStyleCnt="0"/>
      <dgm:spPr/>
    </dgm:pt>
    <dgm:pt modelId="{DC5CAEA6-7675-40DD-8E52-668C9E552BBC}" type="pres">
      <dgm:prSet presAssocID="{EA1AC212-23FE-4C2A-949D-D8426E164E58}" presName="rootText" presStyleLbl="node3" presStyleIdx="10" presStyleCnt="15">
        <dgm:presLayoutVars>
          <dgm:chPref val="3"/>
        </dgm:presLayoutVars>
      </dgm:prSet>
      <dgm:spPr/>
    </dgm:pt>
    <dgm:pt modelId="{C89735FC-1B67-4D79-B0DF-30384B3BE20B}" type="pres">
      <dgm:prSet presAssocID="{EA1AC212-23FE-4C2A-949D-D8426E164E58}" presName="rootConnector" presStyleLbl="node3" presStyleIdx="10" presStyleCnt="15"/>
      <dgm:spPr/>
    </dgm:pt>
    <dgm:pt modelId="{485D235E-2D76-4B7E-85DA-8CD28AC0D179}" type="pres">
      <dgm:prSet presAssocID="{EA1AC212-23FE-4C2A-949D-D8426E164E58}" presName="hierChild4" presStyleCnt="0"/>
      <dgm:spPr/>
    </dgm:pt>
    <dgm:pt modelId="{AE328C3F-3701-4135-AE65-5267AF3BA852}" type="pres">
      <dgm:prSet presAssocID="{EA1AC212-23FE-4C2A-949D-D8426E164E58}" presName="hierChild5" presStyleCnt="0"/>
      <dgm:spPr/>
    </dgm:pt>
    <dgm:pt modelId="{CF5D9E13-51D1-4369-B9F0-A0E83B81A668}" type="pres">
      <dgm:prSet presAssocID="{9C3EBC45-1A47-4969-B1DF-32C0DF2A5969}" presName="hierChild5" presStyleCnt="0"/>
      <dgm:spPr/>
    </dgm:pt>
    <dgm:pt modelId="{B33F011A-14FF-4ABC-964D-8C4123DA3479}" type="pres">
      <dgm:prSet presAssocID="{837A46F5-8E73-4B96-BB85-3E345AC2FCA4}" presName="Name37" presStyleLbl="parChTrans1D2" presStyleIdx="3" presStyleCnt="4"/>
      <dgm:spPr/>
    </dgm:pt>
    <dgm:pt modelId="{D4ED0F73-5F67-4845-9D4F-A8BED8CF200F}" type="pres">
      <dgm:prSet presAssocID="{126A24B0-7FE0-4087-9905-E5979A0F044D}" presName="hierRoot2" presStyleCnt="0">
        <dgm:presLayoutVars>
          <dgm:hierBranch val="init"/>
        </dgm:presLayoutVars>
      </dgm:prSet>
      <dgm:spPr/>
    </dgm:pt>
    <dgm:pt modelId="{62C0F1B6-AD13-4E7E-8ABB-7152146C9641}" type="pres">
      <dgm:prSet presAssocID="{126A24B0-7FE0-4087-9905-E5979A0F044D}" presName="rootComposite" presStyleCnt="0"/>
      <dgm:spPr/>
    </dgm:pt>
    <dgm:pt modelId="{E9BF893F-D1A4-4B96-BCF9-B55F425DE23B}" type="pres">
      <dgm:prSet presAssocID="{126A24B0-7FE0-4087-9905-E5979A0F044D}" presName="rootText" presStyleLbl="node2" presStyleIdx="3" presStyleCnt="4">
        <dgm:presLayoutVars>
          <dgm:chPref val="3"/>
        </dgm:presLayoutVars>
      </dgm:prSet>
      <dgm:spPr/>
    </dgm:pt>
    <dgm:pt modelId="{EE81C491-5026-47BD-9A40-4E53A130FBB9}" type="pres">
      <dgm:prSet presAssocID="{126A24B0-7FE0-4087-9905-E5979A0F044D}" presName="rootConnector" presStyleLbl="node2" presStyleIdx="3" presStyleCnt="4"/>
      <dgm:spPr/>
    </dgm:pt>
    <dgm:pt modelId="{C68F12DC-BCCD-42F3-B3DE-6843986FF748}" type="pres">
      <dgm:prSet presAssocID="{126A24B0-7FE0-4087-9905-E5979A0F044D}" presName="hierChild4" presStyleCnt="0"/>
      <dgm:spPr/>
    </dgm:pt>
    <dgm:pt modelId="{8B472B16-2C54-43ED-B92C-DE33EDA16F98}" type="pres">
      <dgm:prSet presAssocID="{40684148-F95D-4148-B75B-2EC8370EAB82}" presName="Name37" presStyleLbl="parChTrans1D3" presStyleIdx="11" presStyleCnt="15"/>
      <dgm:spPr/>
    </dgm:pt>
    <dgm:pt modelId="{1CF52210-63D2-42A9-BFBC-1A1D4FB73EE9}" type="pres">
      <dgm:prSet presAssocID="{8A83E766-A6E7-464D-9AA0-B9A107FF6FF8}" presName="hierRoot2" presStyleCnt="0">
        <dgm:presLayoutVars>
          <dgm:hierBranch val="init"/>
        </dgm:presLayoutVars>
      </dgm:prSet>
      <dgm:spPr/>
    </dgm:pt>
    <dgm:pt modelId="{F22B4AFF-408C-42EC-BF15-1ED692394E44}" type="pres">
      <dgm:prSet presAssocID="{8A83E766-A6E7-464D-9AA0-B9A107FF6FF8}" presName="rootComposite" presStyleCnt="0"/>
      <dgm:spPr/>
    </dgm:pt>
    <dgm:pt modelId="{144E032D-FF2C-4C81-A9FF-59453C59A31B}" type="pres">
      <dgm:prSet presAssocID="{8A83E766-A6E7-464D-9AA0-B9A107FF6FF8}" presName="rootText" presStyleLbl="node3" presStyleIdx="11" presStyleCnt="15">
        <dgm:presLayoutVars>
          <dgm:chPref val="3"/>
        </dgm:presLayoutVars>
      </dgm:prSet>
      <dgm:spPr/>
    </dgm:pt>
    <dgm:pt modelId="{49BBCE17-602A-4349-B6E6-A4A508091549}" type="pres">
      <dgm:prSet presAssocID="{8A83E766-A6E7-464D-9AA0-B9A107FF6FF8}" presName="rootConnector" presStyleLbl="node3" presStyleIdx="11" presStyleCnt="15"/>
      <dgm:spPr/>
    </dgm:pt>
    <dgm:pt modelId="{9689479A-7E09-428E-9450-E813F11C215C}" type="pres">
      <dgm:prSet presAssocID="{8A83E766-A6E7-464D-9AA0-B9A107FF6FF8}" presName="hierChild4" presStyleCnt="0"/>
      <dgm:spPr/>
    </dgm:pt>
    <dgm:pt modelId="{70AC0020-C25C-4F75-AF10-5D8C580B809E}" type="pres">
      <dgm:prSet presAssocID="{8A83E766-A6E7-464D-9AA0-B9A107FF6FF8}" presName="hierChild5" presStyleCnt="0"/>
      <dgm:spPr/>
    </dgm:pt>
    <dgm:pt modelId="{DD212915-FA75-458B-AD31-04DDDF62B8D8}" type="pres">
      <dgm:prSet presAssocID="{AD539A71-A873-40CD-95A0-0AF22C3FF113}" presName="Name37" presStyleLbl="parChTrans1D3" presStyleIdx="12" presStyleCnt="15"/>
      <dgm:spPr/>
    </dgm:pt>
    <dgm:pt modelId="{E36124F6-C80D-44C3-ACE7-6BA06BE7D67F}" type="pres">
      <dgm:prSet presAssocID="{CBD8AC51-B6D3-498C-B943-F382C96ABA1E}" presName="hierRoot2" presStyleCnt="0">
        <dgm:presLayoutVars>
          <dgm:hierBranch val="init"/>
        </dgm:presLayoutVars>
      </dgm:prSet>
      <dgm:spPr/>
    </dgm:pt>
    <dgm:pt modelId="{96603259-42E7-4C06-9ED4-559C31965593}" type="pres">
      <dgm:prSet presAssocID="{CBD8AC51-B6D3-498C-B943-F382C96ABA1E}" presName="rootComposite" presStyleCnt="0"/>
      <dgm:spPr/>
    </dgm:pt>
    <dgm:pt modelId="{CC8FD06D-EF7D-4BDC-B803-2EB31B6122BC}" type="pres">
      <dgm:prSet presAssocID="{CBD8AC51-B6D3-498C-B943-F382C96ABA1E}" presName="rootText" presStyleLbl="node3" presStyleIdx="12" presStyleCnt="15">
        <dgm:presLayoutVars>
          <dgm:chPref val="3"/>
        </dgm:presLayoutVars>
      </dgm:prSet>
      <dgm:spPr/>
    </dgm:pt>
    <dgm:pt modelId="{0A15F6A9-0FA9-45DA-899A-E4D89387C4D8}" type="pres">
      <dgm:prSet presAssocID="{CBD8AC51-B6D3-498C-B943-F382C96ABA1E}" presName="rootConnector" presStyleLbl="node3" presStyleIdx="12" presStyleCnt="15"/>
      <dgm:spPr/>
    </dgm:pt>
    <dgm:pt modelId="{46A5E6AE-1D51-432B-A1EB-AD188B02EABE}" type="pres">
      <dgm:prSet presAssocID="{CBD8AC51-B6D3-498C-B943-F382C96ABA1E}" presName="hierChild4" presStyleCnt="0"/>
      <dgm:spPr/>
    </dgm:pt>
    <dgm:pt modelId="{9591A86F-309A-4A52-8C67-3F16362BA082}" type="pres">
      <dgm:prSet presAssocID="{CBD8AC51-B6D3-498C-B943-F382C96ABA1E}" presName="hierChild5" presStyleCnt="0"/>
      <dgm:spPr/>
    </dgm:pt>
    <dgm:pt modelId="{839EF333-228E-4728-932A-D3D81F8AFBF9}" type="pres">
      <dgm:prSet presAssocID="{FE8B6FD1-172D-484C-8CB2-7880E66C4641}" presName="Name37" presStyleLbl="parChTrans1D3" presStyleIdx="13" presStyleCnt="15"/>
      <dgm:spPr/>
    </dgm:pt>
    <dgm:pt modelId="{5394628A-E148-4F50-B704-195CF1B78C3B}" type="pres">
      <dgm:prSet presAssocID="{2B1238B0-3CF5-4E80-9E30-E12E68913143}" presName="hierRoot2" presStyleCnt="0">
        <dgm:presLayoutVars>
          <dgm:hierBranch val="init"/>
        </dgm:presLayoutVars>
      </dgm:prSet>
      <dgm:spPr/>
    </dgm:pt>
    <dgm:pt modelId="{F7E1B040-06B8-412E-9110-D0F639C00C78}" type="pres">
      <dgm:prSet presAssocID="{2B1238B0-3CF5-4E80-9E30-E12E68913143}" presName="rootComposite" presStyleCnt="0"/>
      <dgm:spPr/>
    </dgm:pt>
    <dgm:pt modelId="{278F662C-3ADD-415C-8EAF-32926AF43544}" type="pres">
      <dgm:prSet presAssocID="{2B1238B0-3CF5-4E80-9E30-E12E68913143}" presName="rootText" presStyleLbl="node3" presStyleIdx="13" presStyleCnt="15">
        <dgm:presLayoutVars>
          <dgm:chPref val="3"/>
        </dgm:presLayoutVars>
      </dgm:prSet>
      <dgm:spPr/>
    </dgm:pt>
    <dgm:pt modelId="{3B727428-70EC-43DD-B259-2C2C8BE45DA0}" type="pres">
      <dgm:prSet presAssocID="{2B1238B0-3CF5-4E80-9E30-E12E68913143}" presName="rootConnector" presStyleLbl="node3" presStyleIdx="13" presStyleCnt="15"/>
      <dgm:spPr/>
    </dgm:pt>
    <dgm:pt modelId="{882BFE9C-9DBD-453E-9953-2540D95AD7DF}" type="pres">
      <dgm:prSet presAssocID="{2B1238B0-3CF5-4E80-9E30-E12E68913143}" presName="hierChild4" presStyleCnt="0"/>
      <dgm:spPr/>
    </dgm:pt>
    <dgm:pt modelId="{20716C05-B113-46E0-A15E-DAF487F96482}" type="pres">
      <dgm:prSet presAssocID="{2B1238B0-3CF5-4E80-9E30-E12E68913143}" presName="hierChild5" presStyleCnt="0"/>
      <dgm:spPr/>
    </dgm:pt>
    <dgm:pt modelId="{FCDBD73C-D06E-433F-AC4D-EECD38CA63F3}" type="pres">
      <dgm:prSet presAssocID="{BAA2C604-CF19-4E78-BB17-65A00F2C0116}" presName="Name37" presStyleLbl="parChTrans1D3" presStyleIdx="14" presStyleCnt="15"/>
      <dgm:spPr/>
    </dgm:pt>
    <dgm:pt modelId="{9DCF8CCF-F4F6-40CB-9716-DA17B4AB39CB}" type="pres">
      <dgm:prSet presAssocID="{A18A6054-305F-4C9B-95EE-A089903FC485}" presName="hierRoot2" presStyleCnt="0">
        <dgm:presLayoutVars>
          <dgm:hierBranch val="init"/>
        </dgm:presLayoutVars>
      </dgm:prSet>
      <dgm:spPr/>
    </dgm:pt>
    <dgm:pt modelId="{D4A4CBC6-05D9-470D-BF39-01CBDC848395}" type="pres">
      <dgm:prSet presAssocID="{A18A6054-305F-4C9B-95EE-A089903FC485}" presName="rootComposite" presStyleCnt="0"/>
      <dgm:spPr/>
    </dgm:pt>
    <dgm:pt modelId="{A6A73824-9931-4D7A-9DC2-1C926C5FA307}" type="pres">
      <dgm:prSet presAssocID="{A18A6054-305F-4C9B-95EE-A089903FC485}" presName="rootText" presStyleLbl="node3" presStyleIdx="14" presStyleCnt="15">
        <dgm:presLayoutVars>
          <dgm:chPref val="3"/>
        </dgm:presLayoutVars>
      </dgm:prSet>
      <dgm:spPr/>
    </dgm:pt>
    <dgm:pt modelId="{64AC2A46-AA54-4255-AD4B-B896BC6A1917}" type="pres">
      <dgm:prSet presAssocID="{A18A6054-305F-4C9B-95EE-A089903FC485}" presName="rootConnector" presStyleLbl="node3" presStyleIdx="14" presStyleCnt="15"/>
      <dgm:spPr/>
    </dgm:pt>
    <dgm:pt modelId="{EAB5D5C2-5F17-4DB3-9BD2-EE17A90C8526}" type="pres">
      <dgm:prSet presAssocID="{A18A6054-305F-4C9B-95EE-A089903FC485}" presName="hierChild4" presStyleCnt="0"/>
      <dgm:spPr/>
    </dgm:pt>
    <dgm:pt modelId="{CA4E51EA-923E-4E8D-961B-AEE27DE65C31}" type="pres">
      <dgm:prSet presAssocID="{A18A6054-305F-4C9B-95EE-A089903FC485}" presName="hierChild5" presStyleCnt="0"/>
      <dgm:spPr/>
    </dgm:pt>
    <dgm:pt modelId="{CECB2DB2-F237-440A-9643-29D1CCF83B59}" type="pres">
      <dgm:prSet presAssocID="{126A24B0-7FE0-4087-9905-E5979A0F044D}" presName="hierChild5" presStyleCnt="0"/>
      <dgm:spPr/>
    </dgm:pt>
    <dgm:pt modelId="{9E1461A0-E304-41AC-8321-7FDC5D764F41}" type="pres">
      <dgm:prSet presAssocID="{7E2174A4-D0BF-485C-B239-14FD5CEBCEC4}" presName="hierChild3" presStyleCnt="0"/>
      <dgm:spPr/>
    </dgm:pt>
  </dgm:ptLst>
  <dgm:cxnLst>
    <dgm:cxn modelId="{05035601-1053-46D9-91A3-EFABF6EF258C}" srcId="{126A24B0-7FE0-4087-9905-E5979A0F044D}" destId="{8A83E766-A6E7-464D-9AA0-B9A107FF6FF8}" srcOrd="0" destOrd="0" parTransId="{40684148-F95D-4148-B75B-2EC8370EAB82}" sibTransId="{FBAA71C9-EEBC-49AA-8616-55F5B170B8E2}"/>
    <dgm:cxn modelId="{72C42906-A8B7-481B-BF50-B553C00B0FF0}" srcId="{7E2174A4-D0BF-485C-B239-14FD5CEBCEC4}" destId="{ECA479A5-FAED-497B-AE0E-BAD36A2658EB}" srcOrd="1" destOrd="0" parTransId="{214C6362-1389-411F-81E4-F5368B34E925}" sibTransId="{FB9FEF41-9EED-42D2-ABBC-D42E9B8FE61E}"/>
    <dgm:cxn modelId="{B288620D-1B57-4701-A9DE-CEC35BFD062B}" type="presOf" srcId="{CECF1BD8-8D7D-4B5D-BFB9-E6F611E7B7ED}" destId="{1F6D94D0-20EB-40ED-A85D-9933F160C53F}" srcOrd="0" destOrd="0" presId="urn:microsoft.com/office/officeart/2005/8/layout/orgChart1"/>
    <dgm:cxn modelId="{A486FF10-437E-4B4C-B963-73BB318C924A}" type="presOf" srcId="{0AF98CD0-A8DA-477C-BD96-E0940063C7CE}" destId="{CB4838A3-7937-4785-ADB0-5D0D491C4F34}" srcOrd="0" destOrd="0" presId="urn:microsoft.com/office/officeart/2005/8/layout/orgChart1"/>
    <dgm:cxn modelId="{87241012-0C32-4A68-A089-D0B7B29036D3}" type="presOf" srcId="{F3FFF404-12F4-4EF7-B7E8-C55BA6D2E1CA}" destId="{C723DDD3-B9CB-4598-8714-816A60133CD0}" srcOrd="0" destOrd="0" presId="urn:microsoft.com/office/officeart/2005/8/layout/orgChart1"/>
    <dgm:cxn modelId="{F07FE619-6A5E-4685-9EF0-39AD1C616822}" srcId="{7E2174A4-D0BF-485C-B239-14FD5CEBCEC4}" destId="{126A24B0-7FE0-4087-9905-E5979A0F044D}" srcOrd="3" destOrd="0" parTransId="{837A46F5-8E73-4B96-BB85-3E345AC2FCA4}" sibTransId="{E052654F-2A33-4446-AA25-9659F3800C39}"/>
    <dgm:cxn modelId="{A6E2D81C-4FF3-4713-A335-7716BEC70523}" srcId="{C78DC88E-8CB8-4B0B-A6E1-33744FDD6FB0}" destId="{7C829476-BFAC-4971-AD45-B0681F497384}" srcOrd="1" destOrd="0" parTransId="{3BCCEE03-B02C-429A-9E33-371094EDAE34}" sibTransId="{A7712F76-C538-4935-870F-B71233D26615}"/>
    <dgm:cxn modelId="{E469551F-8336-40A1-B173-F23DEA636F73}" type="presOf" srcId="{5BAE3D3C-A852-4228-A3FA-1D77D98CEAD2}" destId="{9A424276-F0C0-43B0-B6E9-E41C52F54C02}" srcOrd="0" destOrd="0" presId="urn:microsoft.com/office/officeart/2005/8/layout/orgChart1"/>
    <dgm:cxn modelId="{B5B91A21-D64D-406D-9D1A-CC7FAFB6F4E9}" type="presOf" srcId="{A7506031-7BBB-4754-9358-3326AB1925B4}" destId="{6AD647CD-FDCA-4CA0-8C0A-9C6B7C95A1A6}" srcOrd="0" destOrd="0" presId="urn:microsoft.com/office/officeart/2005/8/layout/orgChart1"/>
    <dgm:cxn modelId="{42BE5821-E516-4493-9BDA-AEAE2CDBF76E}" srcId="{9C3EBC45-1A47-4969-B1DF-32C0DF2A5969}" destId="{0AF98CD0-A8DA-477C-BD96-E0940063C7CE}" srcOrd="2" destOrd="0" parTransId="{A7506031-7BBB-4754-9358-3326AB1925B4}" sibTransId="{F9EBC073-926E-4F93-A8AC-92C487102953}"/>
    <dgm:cxn modelId="{E6222D22-5C1F-4B4B-BF0E-E500402B7D4B}" srcId="{C78DC88E-8CB8-4B0B-A6E1-33744FDD6FB0}" destId="{C44E7CD0-DB36-4C17-8CE6-4090A17A4CEA}" srcOrd="2" destOrd="0" parTransId="{63378646-93EC-4C4C-B214-CF40B950549F}" sibTransId="{F8467FE0-CDD1-40A9-B401-B363013CE41D}"/>
    <dgm:cxn modelId="{AFA07124-418E-44A0-A8D5-3C134C129358}" type="presOf" srcId="{C78DC88E-8CB8-4B0B-A6E1-33744FDD6FB0}" destId="{DF999104-4492-45A2-BB7A-D29796665CA4}" srcOrd="0" destOrd="0" presId="urn:microsoft.com/office/officeart/2005/8/layout/orgChart1"/>
    <dgm:cxn modelId="{4276E82C-C056-4B0C-846E-36EDB53FED8A}" srcId="{9C3EBC45-1A47-4969-B1DF-32C0DF2A5969}" destId="{CDC1933C-1DAE-41AE-B93D-3767E84676A0}" srcOrd="1" destOrd="0" parTransId="{DF654C00-9A3B-4875-B136-038CE8A782C8}" sibTransId="{C4C7D9FD-30E4-41B5-B57E-F4E6CE3FD7C0}"/>
    <dgm:cxn modelId="{54A95335-2F72-459E-B851-ACA5DC13F3B5}" srcId="{126A24B0-7FE0-4087-9905-E5979A0F044D}" destId="{A18A6054-305F-4C9B-95EE-A089903FC485}" srcOrd="3" destOrd="0" parTransId="{BAA2C604-CF19-4E78-BB17-65A00F2C0116}" sibTransId="{A81B40FE-70AD-422A-B660-107BA520CC15}"/>
    <dgm:cxn modelId="{D6A8DF37-BED6-4202-8195-7466CC83E84C}" type="presOf" srcId="{126A24B0-7FE0-4087-9905-E5979A0F044D}" destId="{EE81C491-5026-47BD-9A40-4E53A130FBB9}" srcOrd="1" destOrd="0" presId="urn:microsoft.com/office/officeart/2005/8/layout/orgChart1"/>
    <dgm:cxn modelId="{CE512338-277C-4DCB-B36C-83B0D03E15EF}" type="presOf" srcId="{837A46F5-8E73-4B96-BB85-3E345AC2FCA4}" destId="{B33F011A-14FF-4ABC-964D-8C4123DA3479}" srcOrd="0" destOrd="0" presId="urn:microsoft.com/office/officeart/2005/8/layout/orgChart1"/>
    <dgm:cxn modelId="{3E807E3C-D517-4362-B1CF-6B5C20747252}" type="presOf" srcId="{494EA2CE-9A03-4C49-8DA0-22BDE88CCB4A}" destId="{9E12F916-9F53-4ADA-B7C3-0457DB4754D8}" srcOrd="1" destOrd="0" presId="urn:microsoft.com/office/officeart/2005/8/layout/orgChart1"/>
    <dgm:cxn modelId="{ADEEE73F-F25F-4BFA-A058-3B306F095474}" srcId="{126A24B0-7FE0-4087-9905-E5979A0F044D}" destId="{CBD8AC51-B6D3-498C-B943-F382C96ABA1E}" srcOrd="1" destOrd="0" parTransId="{AD539A71-A873-40CD-95A0-0AF22C3FF113}" sibTransId="{A09FDFFE-D9FE-4E56-9211-FAE3ECB84791}"/>
    <dgm:cxn modelId="{3DCBB342-0954-4FC6-8E02-2F40B8054729}" type="presOf" srcId="{3DE6C1AC-8D4D-4FCA-B33D-871CF7C95E5E}" destId="{DFFA6A33-FA7B-47C6-AC6A-B7EE4177E90E}" srcOrd="0" destOrd="0" presId="urn:microsoft.com/office/officeart/2005/8/layout/orgChart1"/>
    <dgm:cxn modelId="{1B233145-E3F6-4AB8-A24F-A86F45F8A59F}" srcId="{7E2174A4-D0BF-485C-B239-14FD5CEBCEC4}" destId="{9C3EBC45-1A47-4969-B1DF-32C0DF2A5969}" srcOrd="2" destOrd="0" parTransId="{1DC81E63-F968-408F-BBA9-877E4A13C965}" sibTransId="{B0D989D1-DFCB-4179-9C78-24837323CE3F}"/>
    <dgm:cxn modelId="{D6415747-AF72-44C7-9CD9-115B771E829D}" srcId="{ECA479A5-FAED-497B-AE0E-BAD36A2658EB}" destId="{60759035-C0AC-4B6B-A3E5-ABE73A80C31D}" srcOrd="1" destOrd="0" parTransId="{CECF1BD8-8D7D-4B5D-BFB9-E6F611E7B7ED}" sibTransId="{65FDE072-0A1D-4358-9E06-BCE9A4194D1C}"/>
    <dgm:cxn modelId="{9ADC8B4A-5193-47FF-A362-128530E2B9B6}" type="presOf" srcId="{C44E7CD0-DB36-4C17-8CE6-4090A17A4CEA}" destId="{5C3AE036-75BC-47D1-AA28-451435042E92}" srcOrd="1" destOrd="0" presId="urn:microsoft.com/office/officeart/2005/8/layout/orgChart1"/>
    <dgm:cxn modelId="{9E39C94A-FEFA-4A01-B501-648F36B9AF33}" type="presOf" srcId="{1A7A26D3-5350-479A-A248-1822E35C4024}" destId="{F996E3F7-1821-4EFF-9AAC-FFA1F42D1197}" srcOrd="0" destOrd="0" presId="urn:microsoft.com/office/officeart/2005/8/layout/orgChart1"/>
    <dgm:cxn modelId="{FA7B544C-57DB-4EA1-8953-C87DDEDB66ED}" type="presOf" srcId="{63378646-93EC-4C4C-B214-CF40B950549F}" destId="{79B2AC0C-6386-4B8C-972B-7DF0252E9F0E}" srcOrd="0" destOrd="0" presId="urn:microsoft.com/office/officeart/2005/8/layout/orgChart1"/>
    <dgm:cxn modelId="{087DBA53-5A19-4A63-96B9-024E5462DF64}" type="presOf" srcId="{F129EACD-D7CB-4DC3-AC92-656F872898CE}" destId="{CE1C00E3-B894-4179-A7E1-D2712B94AF6A}" srcOrd="0" destOrd="0" presId="urn:microsoft.com/office/officeart/2005/8/layout/orgChart1"/>
    <dgm:cxn modelId="{65F1AE54-F7BE-4850-BA44-2C83FC7D6DFB}" type="presOf" srcId="{7E2174A4-D0BF-485C-B239-14FD5CEBCEC4}" destId="{B24259C1-77CF-4BCE-8318-AEC2AE2D75A7}" srcOrd="1" destOrd="0" presId="urn:microsoft.com/office/officeart/2005/8/layout/orgChart1"/>
    <dgm:cxn modelId="{E5C33A55-77AE-48D7-924E-63D42233A4CC}" srcId="{9C3EBC45-1A47-4969-B1DF-32C0DF2A5969}" destId="{EA1AC212-23FE-4C2A-949D-D8426E164E58}" srcOrd="3" destOrd="0" parTransId="{9FAECAB0-A923-4D62-AB61-0C82998CEE92}" sibTransId="{9FF12C0F-30B5-4777-90E3-107EF9264036}"/>
    <dgm:cxn modelId="{F55C5055-8C59-463C-921C-3545EE46CCB8}" srcId="{C78DC88E-8CB8-4B0B-A6E1-33744FDD6FB0}" destId="{5BAE3D3C-A852-4228-A3FA-1D77D98CEAD2}" srcOrd="0" destOrd="0" parTransId="{1A7A26D3-5350-479A-A248-1822E35C4024}" sibTransId="{D84474EA-3DD3-48A4-ACE0-8026D782974B}"/>
    <dgm:cxn modelId="{86009C58-1CBA-4973-86CE-70A3F9C11B80}" type="presOf" srcId="{7C829476-BFAC-4971-AD45-B0681F497384}" destId="{7FF30C85-B7CA-4427-A4D5-A51449E2C2E0}" srcOrd="0" destOrd="0" presId="urn:microsoft.com/office/officeart/2005/8/layout/orgChart1"/>
    <dgm:cxn modelId="{0E3B4459-B8E6-4AB1-A05B-463636D27F1C}" srcId="{126A24B0-7FE0-4087-9905-E5979A0F044D}" destId="{2B1238B0-3CF5-4E80-9E30-E12E68913143}" srcOrd="2" destOrd="0" parTransId="{FE8B6FD1-172D-484C-8CB2-7880E66C4641}" sibTransId="{898097FF-E880-4C92-8A21-68EC49C59C11}"/>
    <dgm:cxn modelId="{4D83FD5B-6C80-45EF-B064-C46C5854E3B4}" type="presOf" srcId="{AD539A71-A873-40CD-95A0-0AF22C3FF113}" destId="{DD212915-FA75-458B-AD31-04DDDF62B8D8}" srcOrd="0" destOrd="0" presId="urn:microsoft.com/office/officeart/2005/8/layout/orgChart1"/>
    <dgm:cxn modelId="{71736F5F-82C5-42F1-A4CB-A2B153B58BF4}" type="presOf" srcId="{126A24B0-7FE0-4087-9905-E5979A0F044D}" destId="{E9BF893F-D1A4-4B96-BCF9-B55F425DE23B}" srcOrd="0" destOrd="0" presId="urn:microsoft.com/office/officeart/2005/8/layout/orgChart1"/>
    <dgm:cxn modelId="{BE8FCA66-B0E2-42A5-A96F-EB5C6233D390}" type="presOf" srcId="{0AF98CD0-A8DA-477C-BD96-E0940063C7CE}" destId="{5D647139-8986-42CF-BFC4-530A20EDF2D2}" srcOrd="1" destOrd="0" presId="urn:microsoft.com/office/officeart/2005/8/layout/orgChart1"/>
    <dgm:cxn modelId="{B1AF5273-65E3-447A-AF64-AF3F33AA534C}" type="presOf" srcId="{ECA479A5-FAED-497B-AE0E-BAD36A2658EB}" destId="{36F58137-5CB3-4971-8D86-9936C91C62DD}" srcOrd="1" destOrd="0" presId="urn:microsoft.com/office/officeart/2005/8/layout/orgChart1"/>
    <dgm:cxn modelId="{0E214B74-AAC2-4CFF-9750-1819EB021B2E}" type="presOf" srcId="{C20F1E17-D3CF-4D41-9CD1-6B548C0AF945}" destId="{C4EB5C2E-BB66-4809-93C2-54951DED8611}" srcOrd="0" destOrd="0" presId="urn:microsoft.com/office/officeart/2005/8/layout/orgChart1"/>
    <dgm:cxn modelId="{3029447A-1DF1-45B8-AD2D-D4DB80FB066A}" type="presOf" srcId="{9C3EBC45-1A47-4969-B1DF-32C0DF2A5969}" destId="{97C89A63-6C2E-43BE-B186-3682B12C77B8}" srcOrd="0" destOrd="0" presId="urn:microsoft.com/office/officeart/2005/8/layout/orgChart1"/>
    <dgm:cxn modelId="{3725387E-0CCE-4FDE-B7E4-6CDEBFC3E49D}" type="presOf" srcId="{DF654C00-9A3B-4875-B136-038CE8A782C8}" destId="{69348414-57F3-4B38-9DF2-AB1E3E03D9F8}" srcOrd="0" destOrd="0" presId="urn:microsoft.com/office/officeart/2005/8/layout/orgChart1"/>
    <dgm:cxn modelId="{EB29877F-B32E-4DF9-80AD-13A89EB841E9}" type="presOf" srcId="{7C829476-BFAC-4971-AD45-B0681F497384}" destId="{1BCDB61A-EC6A-48E4-B546-7313641D9E45}" srcOrd="1" destOrd="0" presId="urn:microsoft.com/office/officeart/2005/8/layout/orgChart1"/>
    <dgm:cxn modelId="{0BF53C80-D10C-4A6B-869C-2B1CFD625D62}" srcId="{ECA479A5-FAED-497B-AE0E-BAD36A2658EB}" destId="{21588636-196C-4C28-8FDF-A8C153A25E57}" srcOrd="2" destOrd="0" parTransId="{F129EACD-D7CB-4DC3-AC92-656F872898CE}" sibTransId="{98A07926-345B-4F7C-B61D-053F3234CBEE}"/>
    <dgm:cxn modelId="{75D83782-7459-482F-AE6B-115C793474AB}" srcId="{3DE6C1AC-8D4D-4FCA-B33D-871CF7C95E5E}" destId="{7E2174A4-D0BF-485C-B239-14FD5CEBCEC4}" srcOrd="0" destOrd="0" parTransId="{86E139C9-0842-4ADA-B2A6-3CFF61E1C317}" sibTransId="{973782D1-723B-4A79-9FAF-FDA2F57DFABD}"/>
    <dgm:cxn modelId="{8375F882-B7B5-4605-BEC0-B23311167A5B}" type="presOf" srcId="{8A83E766-A6E7-464D-9AA0-B9A107FF6FF8}" destId="{144E032D-FF2C-4C81-A9FF-59453C59A31B}" srcOrd="0" destOrd="0" presId="urn:microsoft.com/office/officeart/2005/8/layout/orgChart1"/>
    <dgm:cxn modelId="{00CB9F8A-C3A6-4E64-BFE6-EF092F8D4166}" type="presOf" srcId="{214C6362-1389-411F-81E4-F5368B34E925}" destId="{BBC97C64-041E-4940-AB51-393B83C7A92E}" srcOrd="0" destOrd="0" presId="urn:microsoft.com/office/officeart/2005/8/layout/orgChart1"/>
    <dgm:cxn modelId="{BE91858E-D188-437E-992C-B5CF388BA9D2}" type="presOf" srcId="{9C3EBC45-1A47-4969-B1DF-32C0DF2A5969}" destId="{F15E84E0-A63F-4E39-9B2A-BFED9346B4FD}" srcOrd="1" destOrd="0" presId="urn:microsoft.com/office/officeart/2005/8/layout/orgChart1"/>
    <dgm:cxn modelId="{34439195-5D53-45F5-8D2D-FB458565435C}" type="presOf" srcId="{8A83E766-A6E7-464D-9AA0-B9A107FF6FF8}" destId="{49BBCE17-602A-4349-B6E6-A4A508091549}" srcOrd="1" destOrd="0" presId="urn:microsoft.com/office/officeart/2005/8/layout/orgChart1"/>
    <dgm:cxn modelId="{97AE0196-4B79-4D15-BBC4-B4891D3E2AFE}" type="presOf" srcId="{A18A6054-305F-4C9B-95EE-A089903FC485}" destId="{64AC2A46-AA54-4255-AD4B-B896BC6A1917}" srcOrd="1" destOrd="0" presId="urn:microsoft.com/office/officeart/2005/8/layout/orgChart1"/>
    <dgm:cxn modelId="{1E63DD9A-31EC-4BDA-A8ED-7AECCF6E7325}" type="presOf" srcId="{21588636-196C-4C28-8FDF-A8C153A25E57}" destId="{98B97931-957E-4DED-9BFE-BFE94A4E92A7}" srcOrd="0" destOrd="0" presId="urn:microsoft.com/office/officeart/2005/8/layout/orgChart1"/>
    <dgm:cxn modelId="{4D57689C-A6A2-4B9D-9E33-EBB654740785}" type="presOf" srcId="{CDC1933C-1DAE-41AE-B93D-3767E84676A0}" destId="{5396DA15-415A-4537-8EE1-BCCDF0A0C62A}" srcOrd="1" destOrd="0" presId="urn:microsoft.com/office/officeart/2005/8/layout/orgChart1"/>
    <dgm:cxn modelId="{4126E69C-8560-405C-AA73-A2296613C41F}" type="presOf" srcId="{C44E7CD0-DB36-4C17-8CE6-4090A17A4CEA}" destId="{E44AFD2B-3CAF-407F-811A-005DFDD1BA26}" srcOrd="0" destOrd="0" presId="urn:microsoft.com/office/officeart/2005/8/layout/orgChart1"/>
    <dgm:cxn modelId="{C485149E-20BF-412D-90C3-C3A7541DB4D7}" type="presOf" srcId="{C78DC88E-8CB8-4B0B-A6E1-33744FDD6FB0}" destId="{700FDEB9-2A02-4939-9793-0093FD58FB28}" srcOrd="1" destOrd="0" presId="urn:microsoft.com/office/officeart/2005/8/layout/orgChart1"/>
    <dgm:cxn modelId="{FDE7E2A2-4025-4600-AF90-5D2B603888EA}" type="presOf" srcId="{9FAECAB0-A923-4D62-AB61-0C82998CEE92}" destId="{DEBCE3BC-B561-4DD8-8584-F701F23759CB}" srcOrd="0" destOrd="0" presId="urn:microsoft.com/office/officeart/2005/8/layout/orgChart1"/>
    <dgm:cxn modelId="{C33E3FA4-E1B2-4E62-BF99-2352243E5851}" type="presOf" srcId="{A4560E26-28DF-4DF5-BCD5-72E39BF08E27}" destId="{EE959CFD-E446-4A48-9698-DD5941F08E06}" srcOrd="0" destOrd="0" presId="urn:microsoft.com/office/officeart/2005/8/layout/orgChart1"/>
    <dgm:cxn modelId="{57ECDFA6-F0C2-4221-B5CF-6C49D7AD32E2}" type="presOf" srcId="{EA1AC212-23FE-4C2A-949D-D8426E164E58}" destId="{DC5CAEA6-7675-40DD-8E52-668C9E552BBC}" srcOrd="0" destOrd="0" presId="urn:microsoft.com/office/officeart/2005/8/layout/orgChart1"/>
    <dgm:cxn modelId="{F5B69FA7-0366-48DD-B05C-50CA2329F772}" type="presOf" srcId="{CBD8AC51-B6D3-498C-B943-F382C96ABA1E}" destId="{CC8FD06D-EF7D-4BDC-B803-2EB31B6122BC}" srcOrd="0" destOrd="0" presId="urn:microsoft.com/office/officeart/2005/8/layout/orgChart1"/>
    <dgm:cxn modelId="{307E84AF-77E2-4800-8E39-BA94BB9DAB24}" type="presOf" srcId="{60759035-C0AC-4B6B-A3E5-ABE73A80C31D}" destId="{9B0A959D-48D8-47C7-8450-4D8B8D4C7268}" srcOrd="0" destOrd="0" presId="urn:microsoft.com/office/officeart/2005/8/layout/orgChart1"/>
    <dgm:cxn modelId="{9DB84EB8-4A50-48AA-AFBA-75F89EDE52B8}" type="presOf" srcId="{21588636-196C-4C28-8FDF-A8C153A25E57}" destId="{E2FDECC9-AE26-4454-BDE4-F7DAACBB2AD8}" srcOrd="1" destOrd="0" presId="urn:microsoft.com/office/officeart/2005/8/layout/orgChart1"/>
    <dgm:cxn modelId="{F5FD60BA-EA3C-4E7A-846A-12FCABE43BCC}" type="presOf" srcId="{A18A6054-305F-4C9B-95EE-A089903FC485}" destId="{A6A73824-9931-4D7A-9DC2-1C926C5FA307}" srcOrd="0" destOrd="0" presId="urn:microsoft.com/office/officeart/2005/8/layout/orgChart1"/>
    <dgm:cxn modelId="{F23072BD-2710-4258-8DC1-5698583C300F}" type="presOf" srcId="{4C8FEF75-4CA7-4453-90DC-87BEA8F1C317}" destId="{D457B6A6-DBA0-4A74-93F5-073C54FA85BD}" srcOrd="0" destOrd="0" presId="urn:microsoft.com/office/officeart/2005/8/layout/orgChart1"/>
    <dgm:cxn modelId="{AAA208C1-9E40-4231-8EC7-E3124A9448BC}" type="presOf" srcId="{494EA2CE-9A03-4C49-8DA0-22BDE88CCB4A}" destId="{099ACBF8-2F15-4026-BE65-3D2768E2EBB2}" srcOrd="0" destOrd="0" presId="urn:microsoft.com/office/officeart/2005/8/layout/orgChart1"/>
    <dgm:cxn modelId="{38FD7CC1-184F-4B38-B6E4-368EF5240BC6}" srcId="{ECA479A5-FAED-497B-AE0E-BAD36A2658EB}" destId="{C20F1E17-D3CF-4D41-9CD1-6B548C0AF945}" srcOrd="0" destOrd="0" parTransId="{4C8FEF75-4CA7-4453-90DC-87BEA8F1C317}" sibTransId="{DD1B6B44-2DC1-4747-B959-23E7303C87D4}"/>
    <dgm:cxn modelId="{678946C5-878E-4593-A712-58ABADD2AF0F}" type="presOf" srcId="{EA1AC212-23FE-4C2A-949D-D8426E164E58}" destId="{C89735FC-1B67-4D79-B0DF-30384B3BE20B}" srcOrd="1" destOrd="0" presId="urn:microsoft.com/office/officeart/2005/8/layout/orgChart1"/>
    <dgm:cxn modelId="{CEFB98C5-4A6F-4B29-B4FF-928680FEDC32}" type="presOf" srcId="{FE8B6FD1-172D-484C-8CB2-7880E66C4641}" destId="{839EF333-228E-4728-932A-D3D81F8AFBF9}" srcOrd="0" destOrd="0" presId="urn:microsoft.com/office/officeart/2005/8/layout/orgChart1"/>
    <dgm:cxn modelId="{A521AECD-8CF0-4B8E-8646-08BD5B4CFF27}" type="presOf" srcId="{C20F1E17-D3CF-4D41-9CD1-6B548C0AF945}" destId="{DF498166-8961-47E2-84A4-390AFAF3A226}" srcOrd="1" destOrd="0" presId="urn:microsoft.com/office/officeart/2005/8/layout/orgChart1"/>
    <dgm:cxn modelId="{F56037CE-61B3-4F19-B500-F974BEEC0E32}" type="presOf" srcId="{1DC81E63-F968-408F-BBA9-877E4A13C965}" destId="{DAD401F4-58D1-4F68-B9EC-339C2E546100}" srcOrd="0" destOrd="0" presId="urn:microsoft.com/office/officeart/2005/8/layout/orgChart1"/>
    <dgm:cxn modelId="{1B02CFD7-9A5C-4D7D-847B-90FB8DD192C9}" srcId="{C78DC88E-8CB8-4B0B-A6E1-33744FDD6FB0}" destId="{0B9E191E-62C2-424F-8F53-3405BEA1DEE4}" srcOrd="3" destOrd="0" parTransId="{2870B2C4-A5C9-410A-82DF-3F1F14D389B3}" sibTransId="{7130F027-2778-4631-87CC-0B9C0618052D}"/>
    <dgm:cxn modelId="{BA43DDD8-0FBA-4A23-909D-70E516442CF9}" type="presOf" srcId="{0B9E191E-62C2-424F-8F53-3405BEA1DEE4}" destId="{6A11F750-3964-4FFC-AE7C-6AC8BD91478B}" srcOrd="0" destOrd="0" presId="urn:microsoft.com/office/officeart/2005/8/layout/orgChart1"/>
    <dgm:cxn modelId="{3ABFEAD8-E93A-49B1-AC83-CE8419C413EF}" type="presOf" srcId="{ECA479A5-FAED-497B-AE0E-BAD36A2658EB}" destId="{CD518776-AB1E-443F-B653-180E5CFF8E68}" srcOrd="0" destOrd="0" presId="urn:microsoft.com/office/officeart/2005/8/layout/orgChart1"/>
    <dgm:cxn modelId="{DBECDADC-105E-4244-8922-ECC82A29E604}" type="presOf" srcId="{5BAE3D3C-A852-4228-A3FA-1D77D98CEAD2}" destId="{6A42E8CA-A223-439E-A7E5-81BBA77CDF56}" srcOrd="1" destOrd="0" presId="urn:microsoft.com/office/officeart/2005/8/layout/orgChart1"/>
    <dgm:cxn modelId="{4021DEDF-FB27-4CB3-A86E-E7448B15BD75}" srcId="{9C3EBC45-1A47-4969-B1DF-32C0DF2A5969}" destId="{494EA2CE-9A03-4C49-8DA0-22BDE88CCB4A}" srcOrd="0" destOrd="0" parTransId="{A4560E26-28DF-4DF5-BCD5-72E39BF08E27}" sibTransId="{DB94A899-DFA5-425F-BC03-C0554F31AB6D}"/>
    <dgm:cxn modelId="{7E6C2BE0-AA45-49EA-B435-5C53B14A9ED4}" type="presOf" srcId="{2870B2C4-A5C9-410A-82DF-3F1F14D389B3}" destId="{585134E7-E2CE-435C-B621-58A60D0CA2EA}" srcOrd="0" destOrd="0" presId="urn:microsoft.com/office/officeart/2005/8/layout/orgChart1"/>
    <dgm:cxn modelId="{D2C3D0E3-2898-40AD-A038-F2291CFB5F10}" type="presOf" srcId="{CBD8AC51-B6D3-498C-B943-F382C96ABA1E}" destId="{0A15F6A9-0FA9-45DA-899A-E4D89387C4D8}" srcOrd="1" destOrd="0" presId="urn:microsoft.com/office/officeart/2005/8/layout/orgChart1"/>
    <dgm:cxn modelId="{4C55E3E4-01C3-4F9A-9E90-A78F60D50EDC}" type="presOf" srcId="{2B1238B0-3CF5-4E80-9E30-E12E68913143}" destId="{3B727428-70EC-43DD-B259-2C2C8BE45DA0}" srcOrd="1" destOrd="0" presId="urn:microsoft.com/office/officeart/2005/8/layout/orgChart1"/>
    <dgm:cxn modelId="{162C98E7-F1A0-47B6-86E7-2357B359A211}" type="presOf" srcId="{0B9E191E-62C2-424F-8F53-3405BEA1DEE4}" destId="{5254D97B-DCB8-498E-8A29-886EA6399D9E}" srcOrd="1" destOrd="0" presId="urn:microsoft.com/office/officeart/2005/8/layout/orgChart1"/>
    <dgm:cxn modelId="{3489A9EB-1DD1-41C3-AAAA-7716B9B3CC1C}" srcId="{7E2174A4-D0BF-485C-B239-14FD5CEBCEC4}" destId="{C78DC88E-8CB8-4B0B-A6E1-33744FDD6FB0}" srcOrd="0" destOrd="0" parTransId="{F3FFF404-12F4-4EF7-B7E8-C55BA6D2E1CA}" sibTransId="{D43F341A-9A6A-46FB-80E2-2800191A64FE}"/>
    <dgm:cxn modelId="{63918EED-66DF-4DC5-83E6-EB09F2777CCB}" type="presOf" srcId="{3BCCEE03-B02C-429A-9E33-371094EDAE34}" destId="{2BC1E773-239E-404C-8F1D-742248BC0921}" srcOrd="0" destOrd="0" presId="urn:microsoft.com/office/officeart/2005/8/layout/orgChart1"/>
    <dgm:cxn modelId="{BA6F5BF1-B9E7-4D0A-8A70-A681E35B12A5}" type="presOf" srcId="{2B1238B0-3CF5-4E80-9E30-E12E68913143}" destId="{278F662C-3ADD-415C-8EAF-32926AF43544}" srcOrd="0" destOrd="0" presId="urn:microsoft.com/office/officeart/2005/8/layout/orgChart1"/>
    <dgm:cxn modelId="{F3EE7BF1-57EA-4242-AF64-477FE1E64C91}" type="presOf" srcId="{BAA2C604-CF19-4E78-BB17-65A00F2C0116}" destId="{FCDBD73C-D06E-433F-AC4D-EECD38CA63F3}" srcOrd="0" destOrd="0" presId="urn:microsoft.com/office/officeart/2005/8/layout/orgChart1"/>
    <dgm:cxn modelId="{7FA801F2-CFDC-4C57-9AAD-98DFA9C6D629}" type="presOf" srcId="{60759035-C0AC-4B6B-A3E5-ABE73A80C31D}" destId="{79DE1BBB-7876-4856-A6E5-940032482BC6}" srcOrd="1" destOrd="0" presId="urn:microsoft.com/office/officeart/2005/8/layout/orgChart1"/>
    <dgm:cxn modelId="{4109C2F2-85DE-4361-9586-31CD00E339BD}" type="presOf" srcId="{7E2174A4-D0BF-485C-B239-14FD5CEBCEC4}" destId="{E27863AA-E05A-4829-814C-A963566EE179}" srcOrd="0" destOrd="0" presId="urn:microsoft.com/office/officeart/2005/8/layout/orgChart1"/>
    <dgm:cxn modelId="{8D3407F5-3F8A-42B6-9576-12339A729EF4}" type="presOf" srcId="{40684148-F95D-4148-B75B-2EC8370EAB82}" destId="{8B472B16-2C54-43ED-B92C-DE33EDA16F98}" srcOrd="0" destOrd="0" presId="urn:microsoft.com/office/officeart/2005/8/layout/orgChart1"/>
    <dgm:cxn modelId="{60022EFD-8ABF-4727-80B4-99A00BEFA6DC}" type="presOf" srcId="{CDC1933C-1DAE-41AE-B93D-3767E84676A0}" destId="{EA5294A3-D780-4164-BBA2-FD2F0AC1CD37}" srcOrd="0" destOrd="0" presId="urn:microsoft.com/office/officeart/2005/8/layout/orgChart1"/>
    <dgm:cxn modelId="{7C54C44F-357E-48CD-B956-9EAA2DEAB2F6}" type="presParOf" srcId="{DFFA6A33-FA7B-47C6-AC6A-B7EE4177E90E}" destId="{669BDC8C-C89C-495C-B23C-32C57E6E2588}" srcOrd="0" destOrd="0" presId="urn:microsoft.com/office/officeart/2005/8/layout/orgChart1"/>
    <dgm:cxn modelId="{93A0CAEB-552F-43B5-AB29-2D0152129A7B}" type="presParOf" srcId="{669BDC8C-C89C-495C-B23C-32C57E6E2588}" destId="{3B19A074-34D3-4DCE-A7DE-347F98ACDC1F}" srcOrd="0" destOrd="0" presId="urn:microsoft.com/office/officeart/2005/8/layout/orgChart1"/>
    <dgm:cxn modelId="{E7FF1446-6ADB-4915-99EA-40D5158A6392}" type="presParOf" srcId="{3B19A074-34D3-4DCE-A7DE-347F98ACDC1F}" destId="{E27863AA-E05A-4829-814C-A963566EE179}" srcOrd="0" destOrd="0" presId="urn:microsoft.com/office/officeart/2005/8/layout/orgChart1"/>
    <dgm:cxn modelId="{281973E1-5EC2-40AE-A8F5-72252B4F9DAB}" type="presParOf" srcId="{3B19A074-34D3-4DCE-A7DE-347F98ACDC1F}" destId="{B24259C1-77CF-4BCE-8318-AEC2AE2D75A7}" srcOrd="1" destOrd="0" presId="urn:microsoft.com/office/officeart/2005/8/layout/orgChart1"/>
    <dgm:cxn modelId="{30A02341-F946-472F-A6B2-EC5669FFA4F5}" type="presParOf" srcId="{669BDC8C-C89C-495C-B23C-32C57E6E2588}" destId="{751ECC85-AD56-4CDE-938F-05625A67AC58}" srcOrd="1" destOrd="0" presId="urn:microsoft.com/office/officeart/2005/8/layout/orgChart1"/>
    <dgm:cxn modelId="{074357B0-BD63-4492-A7AD-79EA4AD55DDF}" type="presParOf" srcId="{751ECC85-AD56-4CDE-938F-05625A67AC58}" destId="{C723DDD3-B9CB-4598-8714-816A60133CD0}" srcOrd="0" destOrd="0" presId="urn:microsoft.com/office/officeart/2005/8/layout/orgChart1"/>
    <dgm:cxn modelId="{BD1DF4E9-6992-45E3-8924-E147E34906A2}" type="presParOf" srcId="{751ECC85-AD56-4CDE-938F-05625A67AC58}" destId="{208992A4-91BC-4726-A905-D21A6BD0DE1B}" srcOrd="1" destOrd="0" presId="urn:microsoft.com/office/officeart/2005/8/layout/orgChart1"/>
    <dgm:cxn modelId="{8230CFFA-29DD-4C66-A928-18D1FF3ECA1E}" type="presParOf" srcId="{208992A4-91BC-4726-A905-D21A6BD0DE1B}" destId="{0D1B87F7-F3C3-41BD-8A02-C6358B2E5AD9}" srcOrd="0" destOrd="0" presId="urn:microsoft.com/office/officeart/2005/8/layout/orgChart1"/>
    <dgm:cxn modelId="{152F5B56-A4A7-42B3-A504-1834C00DBC35}" type="presParOf" srcId="{0D1B87F7-F3C3-41BD-8A02-C6358B2E5AD9}" destId="{DF999104-4492-45A2-BB7A-D29796665CA4}" srcOrd="0" destOrd="0" presId="urn:microsoft.com/office/officeart/2005/8/layout/orgChart1"/>
    <dgm:cxn modelId="{313F4E3F-508C-4C9A-950A-EA10DE69B96E}" type="presParOf" srcId="{0D1B87F7-F3C3-41BD-8A02-C6358B2E5AD9}" destId="{700FDEB9-2A02-4939-9793-0093FD58FB28}" srcOrd="1" destOrd="0" presId="urn:microsoft.com/office/officeart/2005/8/layout/orgChart1"/>
    <dgm:cxn modelId="{E7996557-225B-4E3E-A341-6B7C96DBED95}" type="presParOf" srcId="{208992A4-91BC-4726-A905-D21A6BD0DE1B}" destId="{12B71F45-CE02-4727-951A-63EBA3A89321}" srcOrd="1" destOrd="0" presId="urn:microsoft.com/office/officeart/2005/8/layout/orgChart1"/>
    <dgm:cxn modelId="{55AE37BD-0C0F-4F36-8361-8EA4EAC1B909}" type="presParOf" srcId="{12B71F45-CE02-4727-951A-63EBA3A89321}" destId="{F996E3F7-1821-4EFF-9AAC-FFA1F42D1197}" srcOrd="0" destOrd="0" presId="urn:microsoft.com/office/officeart/2005/8/layout/orgChart1"/>
    <dgm:cxn modelId="{111E034E-9A98-4CA5-B8F5-2BF2F5BF00C9}" type="presParOf" srcId="{12B71F45-CE02-4727-951A-63EBA3A89321}" destId="{05A94CCD-47AF-4C17-ABA7-149D65E35108}" srcOrd="1" destOrd="0" presId="urn:microsoft.com/office/officeart/2005/8/layout/orgChart1"/>
    <dgm:cxn modelId="{7B1B3886-4E4A-40F1-8E1A-A150010E8F74}" type="presParOf" srcId="{05A94CCD-47AF-4C17-ABA7-149D65E35108}" destId="{45FF4E8A-0B8B-4868-9AA0-FE4EE9C58F4B}" srcOrd="0" destOrd="0" presId="urn:microsoft.com/office/officeart/2005/8/layout/orgChart1"/>
    <dgm:cxn modelId="{66027168-FB08-4EA3-B08F-B0A482425CEC}" type="presParOf" srcId="{45FF4E8A-0B8B-4868-9AA0-FE4EE9C58F4B}" destId="{9A424276-F0C0-43B0-B6E9-E41C52F54C02}" srcOrd="0" destOrd="0" presId="urn:microsoft.com/office/officeart/2005/8/layout/orgChart1"/>
    <dgm:cxn modelId="{C8419070-E8D8-41E0-9399-11B2BD2CBA43}" type="presParOf" srcId="{45FF4E8A-0B8B-4868-9AA0-FE4EE9C58F4B}" destId="{6A42E8CA-A223-439E-A7E5-81BBA77CDF56}" srcOrd="1" destOrd="0" presId="urn:microsoft.com/office/officeart/2005/8/layout/orgChart1"/>
    <dgm:cxn modelId="{4711048E-9483-4A68-8AB1-B89A187AB3B0}" type="presParOf" srcId="{05A94CCD-47AF-4C17-ABA7-149D65E35108}" destId="{B32004ED-462E-4544-8632-DE2423C8A71B}" srcOrd="1" destOrd="0" presId="urn:microsoft.com/office/officeart/2005/8/layout/orgChart1"/>
    <dgm:cxn modelId="{E795064B-6B23-494D-8C1D-D34392A2D74D}" type="presParOf" srcId="{05A94CCD-47AF-4C17-ABA7-149D65E35108}" destId="{E0AA19A5-93DB-4AEC-B04F-E0F72A27BFA2}" srcOrd="2" destOrd="0" presId="urn:microsoft.com/office/officeart/2005/8/layout/orgChart1"/>
    <dgm:cxn modelId="{E546388A-9815-4B7C-A91F-0839BE723068}" type="presParOf" srcId="{12B71F45-CE02-4727-951A-63EBA3A89321}" destId="{2BC1E773-239E-404C-8F1D-742248BC0921}" srcOrd="2" destOrd="0" presId="urn:microsoft.com/office/officeart/2005/8/layout/orgChart1"/>
    <dgm:cxn modelId="{8C1AD09A-A648-4820-9DB1-06A0806A64CD}" type="presParOf" srcId="{12B71F45-CE02-4727-951A-63EBA3A89321}" destId="{5417BF44-1240-416A-A61D-D40E4A132EF9}" srcOrd="3" destOrd="0" presId="urn:microsoft.com/office/officeart/2005/8/layout/orgChart1"/>
    <dgm:cxn modelId="{9D83AB89-2A98-4AC2-ADFC-022151EFFDC4}" type="presParOf" srcId="{5417BF44-1240-416A-A61D-D40E4A132EF9}" destId="{8E86AA8F-FB71-4CDB-93AC-CED8212716E1}" srcOrd="0" destOrd="0" presId="urn:microsoft.com/office/officeart/2005/8/layout/orgChart1"/>
    <dgm:cxn modelId="{F0DE8C57-9A56-47BE-9129-B7DDDF32C5C0}" type="presParOf" srcId="{8E86AA8F-FB71-4CDB-93AC-CED8212716E1}" destId="{7FF30C85-B7CA-4427-A4D5-A51449E2C2E0}" srcOrd="0" destOrd="0" presId="urn:microsoft.com/office/officeart/2005/8/layout/orgChart1"/>
    <dgm:cxn modelId="{A2180271-6DC8-4506-86C2-7B1AD3805AF7}" type="presParOf" srcId="{8E86AA8F-FB71-4CDB-93AC-CED8212716E1}" destId="{1BCDB61A-EC6A-48E4-B546-7313641D9E45}" srcOrd="1" destOrd="0" presId="urn:microsoft.com/office/officeart/2005/8/layout/orgChart1"/>
    <dgm:cxn modelId="{00DE1F05-CC81-417E-A178-D4FF17FE0573}" type="presParOf" srcId="{5417BF44-1240-416A-A61D-D40E4A132EF9}" destId="{B3532B36-D13D-4BED-B00F-7BE8355E9597}" srcOrd="1" destOrd="0" presId="urn:microsoft.com/office/officeart/2005/8/layout/orgChart1"/>
    <dgm:cxn modelId="{A1DA115F-90AC-407C-9D2F-7EA889A2DA46}" type="presParOf" srcId="{5417BF44-1240-416A-A61D-D40E4A132EF9}" destId="{FF0ABAB7-D852-4C76-B635-7F695F043E17}" srcOrd="2" destOrd="0" presId="urn:microsoft.com/office/officeart/2005/8/layout/orgChart1"/>
    <dgm:cxn modelId="{1A229276-80EA-4F46-A960-0F29C46126A2}" type="presParOf" srcId="{12B71F45-CE02-4727-951A-63EBA3A89321}" destId="{79B2AC0C-6386-4B8C-972B-7DF0252E9F0E}" srcOrd="4" destOrd="0" presId="urn:microsoft.com/office/officeart/2005/8/layout/orgChart1"/>
    <dgm:cxn modelId="{AE1FB5B9-1872-4012-A52B-69DA3DA815EF}" type="presParOf" srcId="{12B71F45-CE02-4727-951A-63EBA3A89321}" destId="{3839EDDD-97B3-4FA3-B2FE-64BA6AC63A98}" srcOrd="5" destOrd="0" presId="urn:microsoft.com/office/officeart/2005/8/layout/orgChart1"/>
    <dgm:cxn modelId="{6C54A657-F204-49D4-942C-F6DA718A6DDE}" type="presParOf" srcId="{3839EDDD-97B3-4FA3-B2FE-64BA6AC63A98}" destId="{9758420B-357B-4F98-9C77-D0C1D6CEF5AC}" srcOrd="0" destOrd="0" presId="urn:microsoft.com/office/officeart/2005/8/layout/orgChart1"/>
    <dgm:cxn modelId="{F9FA432E-33AA-411A-BF59-B9352DC38A62}" type="presParOf" srcId="{9758420B-357B-4F98-9C77-D0C1D6CEF5AC}" destId="{E44AFD2B-3CAF-407F-811A-005DFDD1BA26}" srcOrd="0" destOrd="0" presId="urn:microsoft.com/office/officeart/2005/8/layout/orgChart1"/>
    <dgm:cxn modelId="{37FDDFE1-353B-4A57-AEFF-71F952F49C50}" type="presParOf" srcId="{9758420B-357B-4F98-9C77-D0C1D6CEF5AC}" destId="{5C3AE036-75BC-47D1-AA28-451435042E92}" srcOrd="1" destOrd="0" presId="urn:microsoft.com/office/officeart/2005/8/layout/orgChart1"/>
    <dgm:cxn modelId="{E285872F-E05A-4C19-A8DC-050D496A115B}" type="presParOf" srcId="{3839EDDD-97B3-4FA3-B2FE-64BA6AC63A98}" destId="{38EE2DFF-0EE6-4FBE-895F-3EE73B3D8684}" srcOrd="1" destOrd="0" presId="urn:microsoft.com/office/officeart/2005/8/layout/orgChart1"/>
    <dgm:cxn modelId="{824522A9-8542-42E3-AD0A-41DFCA33A5B5}" type="presParOf" srcId="{3839EDDD-97B3-4FA3-B2FE-64BA6AC63A98}" destId="{FC4D417F-A523-4D19-85DE-E7F6A29FC058}" srcOrd="2" destOrd="0" presId="urn:microsoft.com/office/officeart/2005/8/layout/orgChart1"/>
    <dgm:cxn modelId="{7B922669-E592-46BF-976A-AA1E8E758670}" type="presParOf" srcId="{12B71F45-CE02-4727-951A-63EBA3A89321}" destId="{585134E7-E2CE-435C-B621-58A60D0CA2EA}" srcOrd="6" destOrd="0" presId="urn:microsoft.com/office/officeart/2005/8/layout/orgChart1"/>
    <dgm:cxn modelId="{9575E5B3-D5C2-45DE-9EB2-1579AD02FB48}" type="presParOf" srcId="{12B71F45-CE02-4727-951A-63EBA3A89321}" destId="{D52C3D93-F8CA-4CE2-8A37-88B3BC7EE432}" srcOrd="7" destOrd="0" presId="urn:microsoft.com/office/officeart/2005/8/layout/orgChart1"/>
    <dgm:cxn modelId="{75DF9A55-F828-437E-8920-5B630E253869}" type="presParOf" srcId="{D52C3D93-F8CA-4CE2-8A37-88B3BC7EE432}" destId="{2125209E-FDE8-4D09-85DD-30AD40D537B7}" srcOrd="0" destOrd="0" presId="urn:microsoft.com/office/officeart/2005/8/layout/orgChart1"/>
    <dgm:cxn modelId="{CF870791-8E0E-47F9-8DA3-E3B329B0B7E7}" type="presParOf" srcId="{2125209E-FDE8-4D09-85DD-30AD40D537B7}" destId="{6A11F750-3964-4FFC-AE7C-6AC8BD91478B}" srcOrd="0" destOrd="0" presId="urn:microsoft.com/office/officeart/2005/8/layout/orgChart1"/>
    <dgm:cxn modelId="{F4ACDEEE-26F8-4FCF-9C97-60FF5D09DDC4}" type="presParOf" srcId="{2125209E-FDE8-4D09-85DD-30AD40D537B7}" destId="{5254D97B-DCB8-498E-8A29-886EA6399D9E}" srcOrd="1" destOrd="0" presId="urn:microsoft.com/office/officeart/2005/8/layout/orgChart1"/>
    <dgm:cxn modelId="{E5FFF024-BA3A-492B-B354-5B319B83C070}" type="presParOf" srcId="{D52C3D93-F8CA-4CE2-8A37-88B3BC7EE432}" destId="{D61534FF-01B4-4670-94D2-19739EBDED2D}" srcOrd="1" destOrd="0" presId="urn:microsoft.com/office/officeart/2005/8/layout/orgChart1"/>
    <dgm:cxn modelId="{DC1B99DF-A7E5-4D7C-945F-92F3C145A578}" type="presParOf" srcId="{D52C3D93-F8CA-4CE2-8A37-88B3BC7EE432}" destId="{2662EE78-5164-476F-AF15-CDDDC99B8F3C}" srcOrd="2" destOrd="0" presId="urn:microsoft.com/office/officeart/2005/8/layout/orgChart1"/>
    <dgm:cxn modelId="{94075745-57D0-473D-B8DF-343CF6D08155}" type="presParOf" srcId="{208992A4-91BC-4726-A905-D21A6BD0DE1B}" destId="{E77310F5-452A-425F-BA35-E4B77C69C015}" srcOrd="2" destOrd="0" presId="urn:microsoft.com/office/officeart/2005/8/layout/orgChart1"/>
    <dgm:cxn modelId="{E102448B-D00A-4EC8-A9FE-DB8E251CB065}" type="presParOf" srcId="{751ECC85-AD56-4CDE-938F-05625A67AC58}" destId="{BBC97C64-041E-4940-AB51-393B83C7A92E}" srcOrd="2" destOrd="0" presId="urn:microsoft.com/office/officeart/2005/8/layout/orgChart1"/>
    <dgm:cxn modelId="{52823872-A9F9-4F08-843B-D3F5F954174B}" type="presParOf" srcId="{751ECC85-AD56-4CDE-938F-05625A67AC58}" destId="{3D8A16B2-BDDD-4761-90B7-C462C883D2CC}" srcOrd="3" destOrd="0" presId="urn:microsoft.com/office/officeart/2005/8/layout/orgChart1"/>
    <dgm:cxn modelId="{2CA7309D-5D5C-4BF0-B154-604A2700D8D3}" type="presParOf" srcId="{3D8A16B2-BDDD-4761-90B7-C462C883D2CC}" destId="{C1E395E8-2E27-4520-88AE-C5277045EC67}" srcOrd="0" destOrd="0" presId="urn:microsoft.com/office/officeart/2005/8/layout/orgChart1"/>
    <dgm:cxn modelId="{9FC2A95C-4FA2-4E73-8641-40934C284368}" type="presParOf" srcId="{C1E395E8-2E27-4520-88AE-C5277045EC67}" destId="{CD518776-AB1E-443F-B653-180E5CFF8E68}" srcOrd="0" destOrd="0" presId="urn:microsoft.com/office/officeart/2005/8/layout/orgChart1"/>
    <dgm:cxn modelId="{6444F055-D7F4-4F4B-9F2E-04695B27C676}" type="presParOf" srcId="{C1E395E8-2E27-4520-88AE-C5277045EC67}" destId="{36F58137-5CB3-4971-8D86-9936C91C62DD}" srcOrd="1" destOrd="0" presId="urn:microsoft.com/office/officeart/2005/8/layout/orgChart1"/>
    <dgm:cxn modelId="{52AAABD1-E83B-456C-9020-C8FCC5CCDF77}" type="presParOf" srcId="{3D8A16B2-BDDD-4761-90B7-C462C883D2CC}" destId="{020E45E4-BD32-4C9F-9EF6-72A2D4160FF2}" srcOrd="1" destOrd="0" presId="urn:microsoft.com/office/officeart/2005/8/layout/orgChart1"/>
    <dgm:cxn modelId="{B15CE85E-FA05-4A7C-9EDB-BC72AF747BE2}" type="presParOf" srcId="{020E45E4-BD32-4C9F-9EF6-72A2D4160FF2}" destId="{D457B6A6-DBA0-4A74-93F5-073C54FA85BD}" srcOrd="0" destOrd="0" presId="urn:microsoft.com/office/officeart/2005/8/layout/orgChart1"/>
    <dgm:cxn modelId="{0D3670C5-1261-4CE5-A465-44B691B6233D}" type="presParOf" srcId="{020E45E4-BD32-4C9F-9EF6-72A2D4160FF2}" destId="{B42B78E7-45BB-4E35-B22B-786CBB96E564}" srcOrd="1" destOrd="0" presId="urn:microsoft.com/office/officeart/2005/8/layout/orgChart1"/>
    <dgm:cxn modelId="{F48D5EF4-0B0D-4E3B-ABA0-E5E451CB0FDC}" type="presParOf" srcId="{B42B78E7-45BB-4E35-B22B-786CBB96E564}" destId="{2567CDB9-3BB3-46FA-B4EA-EF36ADA18081}" srcOrd="0" destOrd="0" presId="urn:microsoft.com/office/officeart/2005/8/layout/orgChart1"/>
    <dgm:cxn modelId="{0B18622C-EEA1-411C-B71E-CB967313B479}" type="presParOf" srcId="{2567CDB9-3BB3-46FA-B4EA-EF36ADA18081}" destId="{C4EB5C2E-BB66-4809-93C2-54951DED8611}" srcOrd="0" destOrd="0" presId="urn:microsoft.com/office/officeart/2005/8/layout/orgChart1"/>
    <dgm:cxn modelId="{18442745-57B6-404C-A116-2F046533F16A}" type="presParOf" srcId="{2567CDB9-3BB3-46FA-B4EA-EF36ADA18081}" destId="{DF498166-8961-47E2-84A4-390AFAF3A226}" srcOrd="1" destOrd="0" presId="urn:microsoft.com/office/officeart/2005/8/layout/orgChart1"/>
    <dgm:cxn modelId="{6E179B11-2F50-40F6-AB23-B3D7C74691A0}" type="presParOf" srcId="{B42B78E7-45BB-4E35-B22B-786CBB96E564}" destId="{ABD70FEC-E769-4800-8D14-E603EA8CC92B}" srcOrd="1" destOrd="0" presId="urn:microsoft.com/office/officeart/2005/8/layout/orgChart1"/>
    <dgm:cxn modelId="{65BF988D-B35D-433A-8108-742A9D66DC1E}" type="presParOf" srcId="{B42B78E7-45BB-4E35-B22B-786CBB96E564}" destId="{C89DBAE8-1895-45D0-B979-EFCF8C49E2F7}" srcOrd="2" destOrd="0" presId="urn:microsoft.com/office/officeart/2005/8/layout/orgChart1"/>
    <dgm:cxn modelId="{12124763-078C-47DB-89D3-38B9BE476FDD}" type="presParOf" srcId="{020E45E4-BD32-4C9F-9EF6-72A2D4160FF2}" destId="{1F6D94D0-20EB-40ED-A85D-9933F160C53F}" srcOrd="2" destOrd="0" presId="urn:microsoft.com/office/officeart/2005/8/layout/orgChart1"/>
    <dgm:cxn modelId="{565742BD-7F5C-4614-ACEA-BF3CD5F78C39}" type="presParOf" srcId="{020E45E4-BD32-4C9F-9EF6-72A2D4160FF2}" destId="{A19B64CF-EABE-41D1-9342-AC2995EE8627}" srcOrd="3" destOrd="0" presId="urn:microsoft.com/office/officeart/2005/8/layout/orgChart1"/>
    <dgm:cxn modelId="{E38D75D7-5CC2-48A2-829B-700AB81B2169}" type="presParOf" srcId="{A19B64CF-EABE-41D1-9342-AC2995EE8627}" destId="{5110CF54-32C5-4962-9D9A-D5B79D97C710}" srcOrd="0" destOrd="0" presId="urn:microsoft.com/office/officeart/2005/8/layout/orgChart1"/>
    <dgm:cxn modelId="{5FEDC829-5682-4BD8-89C0-9824C87BC3BE}" type="presParOf" srcId="{5110CF54-32C5-4962-9D9A-D5B79D97C710}" destId="{9B0A959D-48D8-47C7-8450-4D8B8D4C7268}" srcOrd="0" destOrd="0" presId="urn:microsoft.com/office/officeart/2005/8/layout/orgChart1"/>
    <dgm:cxn modelId="{872F313E-D674-4554-A991-78F4893D4558}" type="presParOf" srcId="{5110CF54-32C5-4962-9D9A-D5B79D97C710}" destId="{79DE1BBB-7876-4856-A6E5-940032482BC6}" srcOrd="1" destOrd="0" presId="urn:microsoft.com/office/officeart/2005/8/layout/orgChart1"/>
    <dgm:cxn modelId="{FD7EAF2D-E6A7-4135-9012-A57834459B27}" type="presParOf" srcId="{A19B64CF-EABE-41D1-9342-AC2995EE8627}" destId="{CA21E9E9-EE2B-46C4-AF4A-25B69CC6FD81}" srcOrd="1" destOrd="0" presId="urn:microsoft.com/office/officeart/2005/8/layout/orgChart1"/>
    <dgm:cxn modelId="{1F20538C-E58E-4FAD-9C1F-539AAB580310}" type="presParOf" srcId="{A19B64CF-EABE-41D1-9342-AC2995EE8627}" destId="{48679BDD-BD38-46E9-8DB2-540849A118F7}" srcOrd="2" destOrd="0" presId="urn:microsoft.com/office/officeart/2005/8/layout/orgChart1"/>
    <dgm:cxn modelId="{B908DC18-CD00-4920-9024-705F0F1DE925}" type="presParOf" srcId="{020E45E4-BD32-4C9F-9EF6-72A2D4160FF2}" destId="{CE1C00E3-B894-4179-A7E1-D2712B94AF6A}" srcOrd="4" destOrd="0" presId="urn:microsoft.com/office/officeart/2005/8/layout/orgChart1"/>
    <dgm:cxn modelId="{B456BD69-338D-4785-9265-837BE97FF932}" type="presParOf" srcId="{020E45E4-BD32-4C9F-9EF6-72A2D4160FF2}" destId="{89DCC929-5DC0-4F23-8CC9-49FA4E452632}" srcOrd="5" destOrd="0" presId="urn:microsoft.com/office/officeart/2005/8/layout/orgChart1"/>
    <dgm:cxn modelId="{DFAB2E6D-4B3A-4243-9676-F54636034A4D}" type="presParOf" srcId="{89DCC929-5DC0-4F23-8CC9-49FA4E452632}" destId="{0A1F1587-B124-41BF-BA38-2155D351293E}" srcOrd="0" destOrd="0" presId="urn:microsoft.com/office/officeart/2005/8/layout/orgChart1"/>
    <dgm:cxn modelId="{65AC410F-5AF0-4162-8841-958C1274D1BB}" type="presParOf" srcId="{0A1F1587-B124-41BF-BA38-2155D351293E}" destId="{98B97931-957E-4DED-9BFE-BFE94A4E92A7}" srcOrd="0" destOrd="0" presId="urn:microsoft.com/office/officeart/2005/8/layout/orgChart1"/>
    <dgm:cxn modelId="{AAE27E7C-926C-44C2-AF9F-FF04395A9BC5}" type="presParOf" srcId="{0A1F1587-B124-41BF-BA38-2155D351293E}" destId="{E2FDECC9-AE26-4454-BDE4-F7DAACBB2AD8}" srcOrd="1" destOrd="0" presId="urn:microsoft.com/office/officeart/2005/8/layout/orgChart1"/>
    <dgm:cxn modelId="{A3F3DCDB-233D-4016-A405-F14571ECC0C5}" type="presParOf" srcId="{89DCC929-5DC0-4F23-8CC9-49FA4E452632}" destId="{09CAE181-9A0C-4700-A58B-7DBDC0304A74}" srcOrd="1" destOrd="0" presId="urn:microsoft.com/office/officeart/2005/8/layout/orgChart1"/>
    <dgm:cxn modelId="{678656E5-2829-47A6-BD35-24F09F78B8D7}" type="presParOf" srcId="{89DCC929-5DC0-4F23-8CC9-49FA4E452632}" destId="{7390ADD5-435A-49FD-A4EF-92AFDE25E807}" srcOrd="2" destOrd="0" presId="urn:microsoft.com/office/officeart/2005/8/layout/orgChart1"/>
    <dgm:cxn modelId="{CF8FA29F-D917-4AC9-AB98-E3C4655136EF}" type="presParOf" srcId="{3D8A16B2-BDDD-4761-90B7-C462C883D2CC}" destId="{7DA2AB94-AFBA-4509-997B-78AA1660ECC9}" srcOrd="2" destOrd="0" presId="urn:microsoft.com/office/officeart/2005/8/layout/orgChart1"/>
    <dgm:cxn modelId="{C54C75FE-6CB3-4D20-99A3-47F4FEA77A0C}" type="presParOf" srcId="{751ECC85-AD56-4CDE-938F-05625A67AC58}" destId="{DAD401F4-58D1-4F68-B9EC-339C2E546100}" srcOrd="4" destOrd="0" presId="urn:microsoft.com/office/officeart/2005/8/layout/orgChart1"/>
    <dgm:cxn modelId="{A5512AAF-52EE-4D1B-B63C-13F6295CA917}" type="presParOf" srcId="{751ECC85-AD56-4CDE-938F-05625A67AC58}" destId="{68BE5DAA-5839-45E7-8031-FF8355009303}" srcOrd="5" destOrd="0" presId="urn:microsoft.com/office/officeart/2005/8/layout/orgChart1"/>
    <dgm:cxn modelId="{C371C525-8B43-4ABC-8FDA-FFB5A7D8018C}" type="presParOf" srcId="{68BE5DAA-5839-45E7-8031-FF8355009303}" destId="{FAFB9489-28EB-4135-9570-9481D2D3BE8B}" srcOrd="0" destOrd="0" presId="urn:microsoft.com/office/officeart/2005/8/layout/orgChart1"/>
    <dgm:cxn modelId="{6323105E-001D-488E-9DA7-A03B331D3AC3}" type="presParOf" srcId="{FAFB9489-28EB-4135-9570-9481D2D3BE8B}" destId="{97C89A63-6C2E-43BE-B186-3682B12C77B8}" srcOrd="0" destOrd="0" presId="urn:microsoft.com/office/officeart/2005/8/layout/orgChart1"/>
    <dgm:cxn modelId="{3215970B-CC96-4CE9-BFB1-6937988A3110}" type="presParOf" srcId="{FAFB9489-28EB-4135-9570-9481D2D3BE8B}" destId="{F15E84E0-A63F-4E39-9B2A-BFED9346B4FD}" srcOrd="1" destOrd="0" presId="urn:microsoft.com/office/officeart/2005/8/layout/orgChart1"/>
    <dgm:cxn modelId="{2FD136B4-644A-4517-A2DD-FF7E9F198F01}" type="presParOf" srcId="{68BE5DAA-5839-45E7-8031-FF8355009303}" destId="{06124081-F792-46E4-959E-A6457284FA5C}" srcOrd="1" destOrd="0" presId="urn:microsoft.com/office/officeart/2005/8/layout/orgChart1"/>
    <dgm:cxn modelId="{731BF4ED-64D0-4B94-8750-11EEF7FD1055}" type="presParOf" srcId="{06124081-F792-46E4-959E-A6457284FA5C}" destId="{EE959CFD-E446-4A48-9698-DD5941F08E06}" srcOrd="0" destOrd="0" presId="urn:microsoft.com/office/officeart/2005/8/layout/orgChart1"/>
    <dgm:cxn modelId="{B03ECCE5-9BF3-43CE-9094-409E1DAC91B2}" type="presParOf" srcId="{06124081-F792-46E4-959E-A6457284FA5C}" destId="{45A219FE-9282-4E14-B784-83054EB4011F}" srcOrd="1" destOrd="0" presId="urn:microsoft.com/office/officeart/2005/8/layout/orgChart1"/>
    <dgm:cxn modelId="{2EB23C8B-E35E-4B37-95F1-7AA90A5EB3CB}" type="presParOf" srcId="{45A219FE-9282-4E14-B784-83054EB4011F}" destId="{52962C83-E282-4736-A56D-00811D119A43}" srcOrd="0" destOrd="0" presId="urn:microsoft.com/office/officeart/2005/8/layout/orgChart1"/>
    <dgm:cxn modelId="{A5C46A23-7E13-42C7-B086-366F10330CFA}" type="presParOf" srcId="{52962C83-E282-4736-A56D-00811D119A43}" destId="{099ACBF8-2F15-4026-BE65-3D2768E2EBB2}" srcOrd="0" destOrd="0" presId="urn:microsoft.com/office/officeart/2005/8/layout/orgChart1"/>
    <dgm:cxn modelId="{A73D1CF0-84A9-4CDB-B914-660054AA9D44}" type="presParOf" srcId="{52962C83-E282-4736-A56D-00811D119A43}" destId="{9E12F916-9F53-4ADA-B7C3-0457DB4754D8}" srcOrd="1" destOrd="0" presId="urn:microsoft.com/office/officeart/2005/8/layout/orgChart1"/>
    <dgm:cxn modelId="{EBAE9ADA-3DED-4E20-B16A-59EDE657EB51}" type="presParOf" srcId="{45A219FE-9282-4E14-B784-83054EB4011F}" destId="{ED53A498-EBC8-4336-BDD8-AB41CF080E87}" srcOrd="1" destOrd="0" presId="urn:microsoft.com/office/officeart/2005/8/layout/orgChart1"/>
    <dgm:cxn modelId="{71970887-F9E4-4913-82F0-BE5E1FB23435}" type="presParOf" srcId="{45A219FE-9282-4E14-B784-83054EB4011F}" destId="{FD9FB6C3-9B2B-4D6D-8B2D-91130FA281E6}" srcOrd="2" destOrd="0" presId="urn:microsoft.com/office/officeart/2005/8/layout/orgChart1"/>
    <dgm:cxn modelId="{34A8B549-C734-4F20-B33C-1A9F9EBF2C63}" type="presParOf" srcId="{06124081-F792-46E4-959E-A6457284FA5C}" destId="{69348414-57F3-4B38-9DF2-AB1E3E03D9F8}" srcOrd="2" destOrd="0" presId="urn:microsoft.com/office/officeart/2005/8/layout/orgChart1"/>
    <dgm:cxn modelId="{1F8FF510-FCFE-41F3-9E91-5179B0024213}" type="presParOf" srcId="{06124081-F792-46E4-959E-A6457284FA5C}" destId="{4758E92B-61CB-41E7-9BA4-0E2659EE69A2}" srcOrd="3" destOrd="0" presId="urn:microsoft.com/office/officeart/2005/8/layout/orgChart1"/>
    <dgm:cxn modelId="{EC9F30F9-657A-444A-9513-88EE2D70079C}" type="presParOf" srcId="{4758E92B-61CB-41E7-9BA4-0E2659EE69A2}" destId="{F2CD7B2F-019A-41A0-AD4D-178E7D283A06}" srcOrd="0" destOrd="0" presId="urn:microsoft.com/office/officeart/2005/8/layout/orgChart1"/>
    <dgm:cxn modelId="{49AD3D86-2DEC-46F6-B7CA-6C0D8271EFFB}" type="presParOf" srcId="{F2CD7B2F-019A-41A0-AD4D-178E7D283A06}" destId="{EA5294A3-D780-4164-BBA2-FD2F0AC1CD37}" srcOrd="0" destOrd="0" presId="urn:microsoft.com/office/officeart/2005/8/layout/orgChart1"/>
    <dgm:cxn modelId="{0DC4B565-FCE9-46E3-87A2-56AE861EE524}" type="presParOf" srcId="{F2CD7B2F-019A-41A0-AD4D-178E7D283A06}" destId="{5396DA15-415A-4537-8EE1-BCCDF0A0C62A}" srcOrd="1" destOrd="0" presId="urn:microsoft.com/office/officeart/2005/8/layout/orgChart1"/>
    <dgm:cxn modelId="{056C0610-2C83-41BB-9450-D0394AF22CC6}" type="presParOf" srcId="{4758E92B-61CB-41E7-9BA4-0E2659EE69A2}" destId="{D5C82A4D-2A2B-4AF2-916A-A825D2969A71}" srcOrd="1" destOrd="0" presId="urn:microsoft.com/office/officeart/2005/8/layout/orgChart1"/>
    <dgm:cxn modelId="{5B2D4137-6485-4589-8B04-22D4517142F2}" type="presParOf" srcId="{4758E92B-61CB-41E7-9BA4-0E2659EE69A2}" destId="{AA6E53AD-E050-4787-8BA4-2EE23756FF44}" srcOrd="2" destOrd="0" presId="urn:microsoft.com/office/officeart/2005/8/layout/orgChart1"/>
    <dgm:cxn modelId="{C47B7EAC-4510-4770-B393-C091FCEB2DDF}" type="presParOf" srcId="{06124081-F792-46E4-959E-A6457284FA5C}" destId="{6AD647CD-FDCA-4CA0-8C0A-9C6B7C95A1A6}" srcOrd="4" destOrd="0" presId="urn:microsoft.com/office/officeart/2005/8/layout/orgChart1"/>
    <dgm:cxn modelId="{D8E22E88-FC07-42C6-84FE-C88C9F4B45DA}" type="presParOf" srcId="{06124081-F792-46E4-959E-A6457284FA5C}" destId="{2319FDD2-FE7D-4CDA-B8DC-BD4C250B88DD}" srcOrd="5" destOrd="0" presId="urn:microsoft.com/office/officeart/2005/8/layout/orgChart1"/>
    <dgm:cxn modelId="{A96396DD-6517-4F8A-A6C0-55ACFAE7FA92}" type="presParOf" srcId="{2319FDD2-FE7D-4CDA-B8DC-BD4C250B88DD}" destId="{2C9E8B03-C9F6-48C2-8D31-ADB8940A107A}" srcOrd="0" destOrd="0" presId="urn:microsoft.com/office/officeart/2005/8/layout/orgChart1"/>
    <dgm:cxn modelId="{3F0C6EAA-E9E1-487A-BE5B-07337933FA96}" type="presParOf" srcId="{2C9E8B03-C9F6-48C2-8D31-ADB8940A107A}" destId="{CB4838A3-7937-4785-ADB0-5D0D491C4F34}" srcOrd="0" destOrd="0" presId="urn:microsoft.com/office/officeart/2005/8/layout/orgChart1"/>
    <dgm:cxn modelId="{8A754376-5FD1-46D7-B79C-8E7F6178575F}" type="presParOf" srcId="{2C9E8B03-C9F6-48C2-8D31-ADB8940A107A}" destId="{5D647139-8986-42CF-BFC4-530A20EDF2D2}" srcOrd="1" destOrd="0" presId="urn:microsoft.com/office/officeart/2005/8/layout/orgChart1"/>
    <dgm:cxn modelId="{74294960-A1D3-490B-A70A-833E260B8A87}" type="presParOf" srcId="{2319FDD2-FE7D-4CDA-B8DC-BD4C250B88DD}" destId="{3BE6806B-F0D2-44BB-BBE4-CC7688B8E3D6}" srcOrd="1" destOrd="0" presId="urn:microsoft.com/office/officeart/2005/8/layout/orgChart1"/>
    <dgm:cxn modelId="{0FCEB723-5467-4D40-BC7F-4ABAC3DA10B7}" type="presParOf" srcId="{2319FDD2-FE7D-4CDA-B8DC-BD4C250B88DD}" destId="{8E0193F0-B4C2-4143-89E0-26134E98F0FC}" srcOrd="2" destOrd="0" presId="urn:microsoft.com/office/officeart/2005/8/layout/orgChart1"/>
    <dgm:cxn modelId="{58EDFC0E-3BD2-43F0-AB1D-BCD8D6595ACA}" type="presParOf" srcId="{06124081-F792-46E4-959E-A6457284FA5C}" destId="{DEBCE3BC-B561-4DD8-8584-F701F23759CB}" srcOrd="6" destOrd="0" presId="urn:microsoft.com/office/officeart/2005/8/layout/orgChart1"/>
    <dgm:cxn modelId="{556805A0-D65C-4A62-99A0-B246B2D94B60}" type="presParOf" srcId="{06124081-F792-46E4-959E-A6457284FA5C}" destId="{C386703F-3FCE-462E-B969-4A447073C1A8}" srcOrd="7" destOrd="0" presId="urn:microsoft.com/office/officeart/2005/8/layout/orgChart1"/>
    <dgm:cxn modelId="{FA74C939-9975-463D-A50D-84EB537CAAA1}" type="presParOf" srcId="{C386703F-3FCE-462E-B969-4A447073C1A8}" destId="{7ADB8D02-0014-4533-8523-853A4671D2BE}" srcOrd="0" destOrd="0" presId="urn:microsoft.com/office/officeart/2005/8/layout/orgChart1"/>
    <dgm:cxn modelId="{B97B3287-5021-4E1E-8C9D-78B08323493F}" type="presParOf" srcId="{7ADB8D02-0014-4533-8523-853A4671D2BE}" destId="{DC5CAEA6-7675-40DD-8E52-668C9E552BBC}" srcOrd="0" destOrd="0" presId="urn:microsoft.com/office/officeart/2005/8/layout/orgChart1"/>
    <dgm:cxn modelId="{F7B0F1A3-94FB-4E21-85F0-9E621D588560}" type="presParOf" srcId="{7ADB8D02-0014-4533-8523-853A4671D2BE}" destId="{C89735FC-1B67-4D79-B0DF-30384B3BE20B}" srcOrd="1" destOrd="0" presId="urn:microsoft.com/office/officeart/2005/8/layout/orgChart1"/>
    <dgm:cxn modelId="{6C6AEF7B-7430-466A-BEAD-8B3611EE25D8}" type="presParOf" srcId="{C386703F-3FCE-462E-B969-4A447073C1A8}" destId="{485D235E-2D76-4B7E-85DA-8CD28AC0D179}" srcOrd="1" destOrd="0" presId="urn:microsoft.com/office/officeart/2005/8/layout/orgChart1"/>
    <dgm:cxn modelId="{62282FB9-CE77-45F3-B5AB-9CBADE391B23}" type="presParOf" srcId="{C386703F-3FCE-462E-B969-4A447073C1A8}" destId="{AE328C3F-3701-4135-AE65-5267AF3BA852}" srcOrd="2" destOrd="0" presId="urn:microsoft.com/office/officeart/2005/8/layout/orgChart1"/>
    <dgm:cxn modelId="{658E8197-AB2A-4147-9D3C-02E003393489}" type="presParOf" srcId="{68BE5DAA-5839-45E7-8031-FF8355009303}" destId="{CF5D9E13-51D1-4369-B9F0-A0E83B81A668}" srcOrd="2" destOrd="0" presId="urn:microsoft.com/office/officeart/2005/8/layout/orgChart1"/>
    <dgm:cxn modelId="{C21C7CDC-5B39-419A-AE5D-5D9734CA0C62}" type="presParOf" srcId="{751ECC85-AD56-4CDE-938F-05625A67AC58}" destId="{B33F011A-14FF-4ABC-964D-8C4123DA3479}" srcOrd="6" destOrd="0" presId="urn:microsoft.com/office/officeart/2005/8/layout/orgChart1"/>
    <dgm:cxn modelId="{D8D8C242-1579-479F-A275-0B351CD25FB7}" type="presParOf" srcId="{751ECC85-AD56-4CDE-938F-05625A67AC58}" destId="{D4ED0F73-5F67-4845-9D4F-A8BED8CF200F}" srcOrd="7" destOrd="0" presId="urn:microsoft.com/office/officeart/2005/8/layout/orgChart1"/>
    <dgm:cxn modelId="{69B19DAD-E969-4B3A-9347-CE6672C6B0B9}" type="presParOf" srcId="{D4ED0F73-5F67-4845-9D4F-A8BED8CF200F}" destId="{62C0F1B6-AD13-4E7E-8ABB-7152146C9641}" srcOrd="0" destOrd="0" presId="urn:microsoft.com/office/officeart/2005/8/layout/orgChart1"/>
    <dgm:cxn modelId="{E4CB5143-A9C8-4E82-8578-F3377C5AA1C5}" type="presParOf" srcId="{62C0F1B6-AD13-4E7E-8ABB-7152146C9641}" destId="{E9BF893F-D1A4-4B96-BCF9-B55F425DE23B}" srcOrd="0" destOrd="0" presId="urn:microsoft.com/office/officeart/2005/8/layout/orgChart1"/>
    <dgm:cxn modelId="{C87D0545-C105-42D2-851A-D77FB8799040}" type="presParOf" srcId="{62C0F1B6-AD13-4E7E-8ABB-7152146C9641}" destId="{EE81C491-5026-47BD-9A40-4E53A130FBB9}" srcOrd="1" destOrd="0" presId="urn:microsoft.com/office/officeart/2005/8/layout/orgChart1"/>
    <dgm:cxn modelId="{DB4FB73B-7E93-47C6-A9C7-BB1FC66DEA9F}" type="presParOf" srcId="{D4ED0F73-5F67-4845-9D4F-A8BED8CF200F}" destId="{C68F12DC-BCCD-42F3-B3DE-6843986FF748}" srcOrd="1" destOrd="0" presId="urn:microsoft.com/office/officeart/2005/8/layout/orgChart1"/>
    <dgm:cxn modelId="{78C6C22B-E3C5-4D7E-A7CF-7328185AEB86}" type="presParOf" srcId="{C68F12DC-BCCD-42F3-B3DE-6843986FF748}" destId="{8B472B16-2C54-43ED-B92C-DE33EDA16F98}" srcOrd="0" destOrd="0" presId="urn:microsoft.com/office/officeart/2005/8/layout/orgChart1"/>
    <dgm:cxn modelId="{B0E4520C-3F14-413B-8C08-057E9289F62F}" type="presParOf" srcId="{C68F12DC-BCCD-42F3-B3DE-6843986FF748}" destId="{1CF52210-63D2-42A9-BFBC-1A1D4FB73EE9}" srcOrd="1" destOrd="0" presId="urn:microsoft.com/office/officeart/2005/8/layout/orgChart1"/>
    <dgm:cxn modelId="{B862E417-4D25-4102-A238-FD4AAE28DFCC}" type="presParOf" srcId="{1CF52210-63D2-42A9-BFBC-1A1D4FB73EE9}" destId="{F22B4AFF-408C-42EC-BF15-1ED692394E44}" srcOrd="0" destOrd="0" presId="urn:microsoft.com/office/officeart/2005/8/layout/orgChart1"/>
    <dgm:cxn modelId="{0A3E384E-4371-4FEE-9A03-31E9431C0937}" type="presParOf" srcId="{F22B4AFF-408C-42EC-BF15-1ED692394E44}" destId="{144E032D-FF2C-4C81-A9FF-59453C59A31B}" srcOrd="0" destOrd="0" presId="urn:microsoft.com/office/officeart/2005/8/layout/orgChart1"/>
    <dgm:cxn modelId="{39A8DCE1-9DD2-4547-AC7E-5EE63579B548}" type="presParOf" srcId="{F22B4AFF-408C-42EC-BF15-1ED692394E44}" destId="{49BBCE17-602A-4349-B6E6-A4A508091549}" srcOrd="1" destOrd="0" presId="urn:microsoft.com/office/officeart/2005/8/layout/orgChart1"/>
    <dgm:cxn modelId="{B039F689-D0D8-4DF0-9826-44687AD54B11}" type="presParOf" srcId="{1CF52210-63D2-42A9-BFBC-1A1D4FB73EE9}" destId="{9689479A-7E09-428E-9450-E813F11C215C}" srcOrd="1" destOrd="0" presId="urn:microsoft.com/office/officeart/2005/8/layout/orgChart1"/>
    <dgm:cxn modelId="{0640DB80-6781-4A8C-BF4A-0D7AB0EDA719}" type="presParOf" srcId="{1CF52210-63D2-42A9-BFBC-1A1D4FB73EE9}" destId="{70AC0020-C25C-4F75-AF10-5D8C580B809E}" srcOrd="2" destOrd="0" presId="urn:microsoft.com/office/officeart/2005/8/layout/orgChart1"/>
    <dgm:cxn modelId="{C10ECF04-F775-42D0-BEF4-C8AAC4EBF054}" type="presParOf" srcId="{C68F12DC-BCCD-42F3-B3DE-6843986FF748}" destId="{DD212915-FA75-458B-AD31-04DDDF62B8D8}" srcOrd="2" destOrd="0" presId="urn:microsoft.com/office/officeart/2005/8/layout/orgChart1"/>
    <dgm:cxn modelId="{421048E7-1382-4397-91EF-2CB0998EA7AC}" type="presParOf" srcId="{C68F12DC-BCCD-42F3-B3DE-6843986FF748}" destId="{E36124F6-C80D-44C3-ACE7-6BA06BE7D67F}" srcOrd="3" destOrd="0" presId="urn:microsoft.com/office/officeart/2005/8/layout/orgChart1"/>
    <dgm:cxn modelId="{3D023B30-C3DC-4351-92A6-356C91750954}" type="presParOf" srcId="{E36124F6-C80D-44C3-ACE7-6BA06BE7D67F}" destId="{96603259-42E7-4C06-9ED4-559C31965593}" srcOrd="0" destOrd="0" presId="urn:microsoft.com/office/officeart/2005/8/layout/orgChart1"/>
    <dgm:cxn modelId="{281EC344-9DA1-4758-B295-B7AD5C51FE97}" type="presParOf" srcId="{96603259-42E7-4C06-9ED4-559C31965593}" destId="{CC8FD06D-EF7D-4BDC-B803-2EB31B6122BC}" srcOrd="0" destOrd="0" presId="urn:microsoft.com/office/officeart/2005/8/layout/orgChart1"/>
    <dgm:cxn modelId="{B50B5469-6C40-4645-BE2A-144BE8A8E58E}" type="presParOf" srcId="{96603259-42E7-4C06-9ED4-559C31965593}" destId="{0A15F6A9-0FA9-45DA-899A-E4D89387C4D8}" srcOrd="1" destOrd="0" presId="urn:microsoft.com/office/officeart/2005/8/layout/orgChart1"/>
    <dgm:cxn modelId="{322EA3BF-4655-4997-A494-2EFA821DE2F9}" type="presParOf" srcId="{E36124F6-C80D-44C3-ACE7-6BA06BE7D67F}" destId="{46A5E6AE-1D51-432B-A1EB-AD188B02EABE}" srcOrd="1" destOrd="0" presId="urn:microsoft.com/office/officeart/2005/8/layout/orgChart1"/>
    <dgm:cxn modelId="{F684A95C-A5B6-489C-8601-8E1C8CAE4141}" type="presParOf" srcId="{E36124F6-C80D-44C3-ACE7-6BA06BE7D67F}" destId="{9591A86F-309A-4A52-8C67-3F16362BA082}" srcOrd="2" destOrd="0" presId="urn:microsoft.com/office/officeart/2005/8/layout/orgChart1"/>
    <dgm:cxn modelId="{8452691F-C5D0-4969-BAE1-87D0F6DA6E70}" type="presParOf" srcId="{C68F12DC-BCCD-42F3-B3DE-6843986FF748}" destId="{839EF333-228E-4728-932A-D3D81F8AFBF9}" srcOrd="4" destOrd="0" presId="urn:microsoft.com/office/officeart/2005/8/layout/orgChart1"/>
    <dgm:cxn modelId="{AB67DD6C-669A-4E9F-85F7-D61D64496946}" type="presParOf" srcId="{C68F12DC-BCCD-42F3-B3DE-6843986FF748}" destId="{5394628A-E148-4F50-B704-195CF1B78C3B}" srcOrd="5" destOrd="0" presId="urn:microsoft.com/office/officeart/2005/8/layout/orgChart1"/>
    <dgm:cxn modelId="{5783EA6B-38DB-46AD-9045-D044913B0987}" type="presParOf" srcId="{5394628A-E148-4F50-B704-195CF1B78C3B}" destId="{F7E1B040-06B8-412E-9110-D0F639C00C78}" srcOrd="0" destOrd="0" presId="urn:microsoft.com/office/officeart/2005/8/layout/orgChart1"/>
    <dgm:cxn modelId="{7351663D-BF72-4F2F-9FEC-77239FD6401C}" type="presParOf" srcId="{F7E1B040-06B8-412E-9110-D0F639C00C78}" destId="{278F662C-3ADD-415C-8EAF-32926AF43544}" srcOrd="0" destOrd="0" presId="urn:microsoft.com/office/officeart/2005/8/layout/orgChart1"/>
    <dgm:cxn modelId="{9BE76C5A-9D37-4AF8-9319-9588F786FD2D}" type="presParOf" srcId="{F7E1B040-06B8-412E-9110-D0F639C00C78}" destId="{3B727428-70EC-43DD-B259-2C2C8BE45DA0}" srcOrd="1" destOrd="0" presId="urn:microsoft.com/office/officeart/2005/8/layout/orgChart1"/>
    <dgm:cxn modelId="{AEA00393-7394-48B0-BB59-CF93EF2D0EA5}" type="presParOf" srcId="{5394628A-E148-4F50-B704-195CF1B78C3B}" destId="{882BFE9C-9DBD-453E-9953-2540D95AD7DF}" srcOrd="1" destOrd="0" presId="urn:microsoft.com/office/officeart/2005/8/layout/orgChart1"/>
    <dgm:cxn modelId="{8EE15411-A20D-41D5-B877-FB86DAFC0B0D}" type="presParOf" srcId="{5394628A-E148-4F50-B704-195CF1B78C3B}" destId="{20716C05-B113-46E0-A15E-DAF487F96482}" srcOrd="2" destOrd="0" presId="urn:microsoft.com/office/officeart/2005/8/layout/orgChart1"/>
    <dgm:cxn modelId="{0E340331-316E-405B-BC77-5E18C500A5F1}" type="presParOf" srcId="{C68F12DC-BCCD-42F3-B3DE-6843986FF748}" destId="{FCDBD73C-D06E-433F-AC4D-EECD38CA63F3}" srcOrd="6" destOrd="0" presId="urn:microsoft.com/office/officeart/2005/8/layout/orgChart1"/>
    <dgm:cxn modelId="{88C1EFFF-F33F-48AF-BD9A-DC91507D34E9}" type="presParOf" srcId="{C68F12DC-BCCD-42F3-B3DE-6843986FF748}" destId="{9DCF8CCF-F4F6-40CB-9716-DA17B4AB39CB}" srcOrd="7" destOrd="0" presId="urn:microsoft.com/office/officeart/2005/8/layout/orgChart1"/>
    <dgm:cxn modelId="{826CB693-271A-4CF1-A0CB-C73272ADD294}" type="presParOf" srcId="{9DCF8CCF-F4F6-40CB-9716-DA17B4AB39CB}" destId="{D4A4CBC6-05D9-470D-BF39-01CBDC848395}" srcOrd="0" destOrd="0" presId="urn:microsoft.com/office/officeart/2005/8/layout/orgChart1"/>
    <dgm:cxn modelId="{FD3D9E65-0042-454D-9508-288B2920506C}" type="presParOf" srcId="{D4A4CBC6-05D9-470D-BF39-01CBDC848395}" destId="{A6A73824-9931-4D7A-9DC2-1C926C5FA307}" srcOrd="0" destOrd="0" presId="urn:microsoft.com/office/officeart/2005/8/layout/orgChart1"/>
    <dgm:cxn modelId="{006B347D-CE12-473D-8647-B5FFBCBC855B}" type="presParOf" srcId="{D4A4CBC6-05D9-470D-BF39-01CBDC848395}" destId="{64AC2A46-AA54-4255-AD4B-B896BC6A1917}" srcOrd="1" destOrd="0" presId="urn:microsoft.com/office/officeart/2005/8/layout/orgChart1"/>
    <dgm:cxn modelId="{096A5AC2-8EB8-4EF8-8D8C-0BF9AA6586E7}" type="presParOf" srcId="{9DCF8CCF-F4F6-40CB-9716-DA17B4AB39CB}" destId="{EAB5D5C2-5F17-4DB3-9BD2-EE17A90C8526}" srcOrd="1" destOrd="0" presId="urn:microsoft.com/office/officeart/2005/8/layout/orgChart1"/>
    <dgm:cxn modelId="{A7F8CD46-9443-439B-A097-732B00639192}" type="presParOf" srcId="{9DCF8CCF-F4F6-40CB-9716-DA17B4AB39CB}" destId="{CA4E51EA-923E-4E8D-961B-AEE27DE65C31}" srcOrd="2" destOrd="0" presId="urn:microsoft.com/office/officeart/2005/8/layout/orgChart1"/>
    <dgm:cxn modelId="{11687389-66C3-43DE-8B5B-F1A53ACB9B97}" type="presParOf" srcId="{D4ED0F73-5F67-4845-9D4F-A8BED8CF200F}" destId="{CECB2DB2-F237-440A-9643-29D1CCF83B59}" srcOrd="2" destOrd="0" presId="urn:microsoft.com/office/officeart/2005/8/layout/orgChart1"/>
    <dgm:cxn modelId="{292FF9D9-13F3-4F9E-A18E-8FB245299F28}" type="presParOf" srcId="{669BDC8C-C89C-495C-B23C-32C57E6E2588}" destId="{9E1461A0-E304-41AC-8321-7FDC5D764F41}"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E6C1AC-8D4D-4FCA-B33D-871CF7C95E5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7E2174A4-D0BF-485C-B239-14FD5CEBCEC4}">
      <dgm:prSet phldrT="[Text]"/>
      <dgm:spPr>
        <a:solidFill>
          <a:schemeClr val="accent3"/>
        </a:solidFill>
      </dgm:spPr>
      <dgm:t>
        <a:bodyPr/>
        <a:lstStyle/>
        <a:p>
          <a:r>
            <a:rPr lang="en-GB" b="1" i="1" dirty="0"/>
            <a:t>Overall Language Proficiency</a:t>
          </a:r>
        </a:p>
      </dgm:t>
    </dgm:pt>
    <dgm:pt modelId="{86E139C9-0842-4ADA-B2A6-3CFF61E1C317}" type="parTrans" cxnId="{75D83782-7459-482F-AE6B-115C793474AB}">
      <dgm:prSet/>
      <dgm:spPr/>
      <dgm:t>
        <a:bodyPr/>
        <a:lstStyle/>
        <a:p>
          <a:endParaRPr lang="en-GB" i="1"/>
        </a:p>
      </dgm:t>
    </dgm:pt>
    <dgm:pt modelId="{973782D1-723B-4A79-9FAF-FDA2F57DFABD}" type="sibTrans" cxnId="{75D83782-7459-482F-AE6B-115C793474AB}">
      <dgm:prSet/>
      <dgm:spPr/>
      <dgm:t>
        <a:bodyPr/>
        <a:lstStyle/>
        <a:p>
          <a:endParaRPr lang="en-GB" i="1"/>
        </a:p>
      </dgm:t>
    </dgm:pt>
    <dgm:pt modelId="{C78DC88E-8CB8-4B0B-A6E1-33744FDD6FB0}">
      <dgm:prSet phldrT="[Text]"/>
      <dgm:spPr>
        <a:solidFill>
          <a:schemeClr val="accent4"/>
        </a:solidFill>
      </dgm:spPr>
      <dgm:t>
        <a:bodyPr/>
        <a:lstStyle/>
        <a:p>
          <a:r>
            <a:rPr lang="en-GB" b="1" i="1" dirty="0"/>
            <a:t>General Competences</a:t>
          </a:r>
        </a:p>
      </dgm:t>
    </dgm:pt>
    <dgm:pt modelId="{F3FFF404-12F4-4EF7-B7E8-C55BA6D2E1CA}" type="parTrans" cxnId="{3489A9EB-1DD1-41C3-AAAA-7716B9B3CC1C}">
      <dgm:prSet/>
      <dgm:spPr/>
      <dgm:t>
        <a:bodyPr/>
        <a:lstStyle/>
        <a:p>
          <a:endParaRPr lang="en-GB" i="1"/>
        </a:p>
      </dgm:t>
    </dgm:pt>
    <dgm:pt modelId="{D43F341A-9A6A-46FB-80E2-2800191A64FE}" type="sibTrans" cxnId="{3489A9EB-1DD1-41C3-AAAA-7716B9B3CC1C}">
      <dgm:prSet/>
      <dgm:spPr/>
      <dgm:t>
        <a:bodyPr/>
        <a:lstStyle/>
        <a:p>
          <a:endParaRPr lang="en-GB" i="1"/>
        </a:p>
      </dgm:t>
    </dgm:pt>
    <dgm:pt modelId="{9C3EBC45-1A47-4969-B1DF-32C0DF2A5969}">
      <dgm:prSet phldrT="[Text]"/>
      <dgm:spPr/>
      <dgm:t>
        <a:bodyPr/>
        <a:lstStyle/>
        <a:p>
          <a:pPr>
            <a:spcAft>
              <a:spcPts val="0"/>
            </a:spcAft>
          </a:pPr>
          <a:r>
            <a:rPr lang="en-GB" b="1" i="1" dirty="0"/>
            <a:t>Communicative language activities</a:t>
          </a:r>
        </a:p>
      </dgm:t>
    </dgm:pt>
    <dgm:pt modelId="{1DC81E63-F968-408F-BBA9-877E4A13C965}" type="parTrans" cxnId="{1B233145-E3F6-4AB8-A24F-A86F45F8A59F}">
      <dgm:prSet/>
      <dgm:spPr/>
      <dgm:t>
        <a:bodyPr/>
        <a:lstStyle/>
        <a:p>
          <a:endParaRPr lang="en-GB" i="1"/>
        </a:p>
      </dgm:t>
    </dgm:pt>
    <dgm:pt modelId="{B0D989D1-DFCB-4179-9C78-24837323CE3F}" type="sibTrans" cxnId="{1B233145-E3F6-4AB8-A24F-A86F45F8A59F}">
      <dgm:prSet/>
      <dgm:spPr/>
      <dgm:t>
        <a:bodyPr/>
        <a:lstStyle/>
        <a:p>
          <a:endParaRPr lang="en-GB" i="1"/>
        </a:p>
      </dgm:t>
    </dgm:pt>
    <dgm:pt modelId="{126A24B0-7FE0-4087-9905-E5979A0F044D}">
      <dgm:prSet phldrT="[Text]"/>
      <dgm:spPr>
        <a:solidFill>
          <a:srgbClr val="7030A0"/>
        </a:solidFill>
      </dgm:spPr>
      <dgm:t>
        <a:bodyPr/>
        <a:lstStyle/>
        <a:p>
          <a:pPr>
            <a:spcAft>
              <a:spcPts val="0"/>
            </a:spcAft>
          </a:pPr>
          <a:r>
            <a:rPr lang="en-GB" b="1" i="1" dirty="0"/>
            <a:t>Communication strategies</a:t>
          </a:r>
        </a:p>
      </dgm:t>
    </dgm:pt>
    <dgm:pt modelId="{837A46F5-8E73-4B96-BB85-3E345AC2FCA4}" type="parTrans" cxnId="{F07FE619-6A5E-4685-9EF0-39AD1C616822}">
      <dgm:prSet/>
      <dgm:spPr/>
      <dgm:t>
        <a:bodyPr/>
        <a:lstStyle/>
        <a:p>
          <a:endParaRPr lang="en-GB" i="1"/>
        </a:p>
      </dgm:t>
    </dgm:pt>
    <dgm:pt modelId="{E052654F-2A33-4446-AA25-9659F3800C39}" type="sibTrans" cxnId="{F07FE619-6A5E-4685-9EF0-39AD1C616822}">
      <dgm:prSet/>
      <dgm:spPr/>
      <dgm:t>
        <a:bodyPr/>
        <a:lstStyle/>
        <a:p>
          <a:endParaRPr lang="en-GB" i="1"/>
        </a:p>
      </dgm:t>
    </dgm:pt>
    <dgm:pt modelId="{ECA479A5-FAED-497B-AE0E-BAD36A2658EB}">
      <dgm:prSet/>
      <dgm:spPr>
        <a:solidFill>
          <a:srgbClr val="92D050"/>
        </a:solidFill>
      </dgm:spPr>
      <dgm:t>
        <a:bodyPr/>
        <a:lstStyle/>
        <a:p>
          <a:pPr>
            <a:spcAft>
              <a:spcPts val="0"/>
            </a:spcAft>
          </a:pPr>
          <a:r>
            <a:rPr lang="en-GB" b="1" i="1" dirty="0"/>
            <a:t>Communicative language competences</a:t>
          </a:r>
        </a:p>
      </dgm:t>
    </dgm:pt>
    <dgm:pt modelId="{214C6362-1389-411F-81E4-F5368B34E925}" type="parTrans" cxnId="{72C42906-A8B7-481B-BF50-B553C00B0FF0}">
      <dgm:prSet/>
      <dgm:spPr/>
      <dgm:t>
        <a:bodyPr/>
        <a:lstStyle/>
        <a:p>
          <a:endParaRPr lang="en-GB" i="1"/>
        </a:p>
      </dgm:t>
    </dgm:pt>
    <dgm:pt modelId="{FB9FEF41-9EED-42D2-ABBC-D42E9B8FE61E}" type="sibTrans" cxnId="{72C42906-A8B7-481B-BF50-B553C00B0FF0}">
      <dgm:prSet/>
      <dgm:spPr/>
      <dgm:t>
        <a:bodyPr/>
        <a:lstStyle/>
        <a:p>
          <a:endParaRPr lang="en-GB" i="1"/>
        </a:p>
      </dgm:t>
    </dgm:pt>
    <dgm:pt modelId="{5BAE3D3C-A852-4228-A3FA-1D77D98CEAD2}">
      <dgm:prSet/>
      <dgm:spPr>
        <a:solidFill>
          <a:srgbClr val="FFC000"/>
        </a:solidFill>
      </dgm:spPr>
      <dgm:t>
        <a:bodyPr/>
        <a:lstStyle/>
        <a:p>
          <a:r>
            <a:rPr lang="en-GB" i="1" dirty="0"/>
            <a:t>Savoir</a:t>
          </a:r>
        </a:p>
      </dgm:t>
    </dgm:pt>
    <dgm:pt modelId="{1A7A26D3-5350-479A-A248-1822E35C4024}" type="parTrans" cxnId="{F55C5055-8C59-463C-921C-3545EE46CCB8}">
      <dgm:prSet/>
      <dgm:spPr/>
      <dgm:t>
        <a:bodyPr/>
        <a:lstStyle/>
        <a:p>
          <a:endParaRPr lang="en-GB" i="1"/>
        </a:p>
      </dgm:t>
    </dgm:pt>
    <dgm:pt modelId="{D84474EA-3DD3-48A4-ACE0-8026D782974B}" type="sibTrans" cxnId="{F55C5055-8C59-463C-921C-3545EE46CCB8}">
      <dgm:prSet/>
      <dgm:spPr/>
      <dgm:t>
        <a:bodyPr/>
        <a:lstStyle/>
        <a:p>
          <a:endParaRPr lang="en-GB" i="1"/>
        </a:p>
      </dgm:t>
    </dgm:pt>
    <dgm:pt modelId="{7C829476-BFAC-4971-AD45-B0681F497384}">
      <dgm:prSet/>
      <dgm:spPr>
        <a:solidFill>
          <a:schemeClr val="accent4"/>
        </a:solidFill>
      </dgm:spPr>
      <dgm:t>
        <a:bodyPr/>
        <a:lstStyle/>
        <a:p>
          <a:r>
            <a:rPr lang="en-GB" i="1" dirty="0"/>
            <a:t>Savoir-faire</a:t>
          </a:r>
        </a:p>
      </dgm:t>
    </dgm:pt>
    <dgm:pt modelId="{3BCCEE03-B02C-429A-9E33-371094EDAE34}" type="parTrans" cxnId="{A6E2D81C-4FF3-4713-A335-7716BEC70523}">
      <dgm:prSet/>
      <dgm:spPr/>
      <dgm:t>
        <a:bodyPr/>
        <a:lstStyle/>
        <a:p>
          <a:endParaRPr lang="en-GB" i="1"/>
        </a:p>
      </dgm:t>
    </dgm:pt>
    <dgm:pt modelId="{A7712F76-C538-4935-870F-B71233D26615}" type="sibTrans" cxnId="{A6E2D81C-4FF3-4713-A335-7716BEC70523}">
      <dgm:prSet/>
      <dgm:spPr/>
      <dgm:t>
        <a:bodyPr/>
        <a:lstStyle/>
        <a:p>
          <a:endParaRPr lang="en-GB" i="1"/>
        </a:p>
      </dgm:t>
    </dgm:pt>
    <dgm:pt modelId="{C44E7CD0-DB36-4C17-8CE6-4090A17A4CEA}">
      <dgm:prSet/>
      <dgm:spPr>
        <a:solidFill>
          <a:schemeClr val="accent4"/>
        </a:solidFill>
      </dgm:spPr>
      <dgm:t>
        <a:bodyPr/>
        <a:lstStyle/>
        <a:p>
          <a:r>
            <a:rPr lang="en-GB" i="1" dirty="0"/>
            <a:t>Savoir-</a:t>
          </a:r>
          <a:r>
            <a:rPr lang="en-GB" i="1" dirty="0" err="1"/>
            <a:t>être</a:t>
          </a:r>
          <a:endParaRPr lang="en-GB" i="1" dirty="0"/>
        </a:p>
      </dgm:t>
    </dgm:pt>
    <dgm:pt modelId="{63378646-93EC-4C4C-B214-CF40B950549F}" type="parTrans" cxnId="{E6222D22-5C1F-4B4B-BF0E-E500402B7D4B}">
      <dgm:prSet/>
      <dgm:spPr/>
      <dgm:t>
        <a:bodyPr/>
        <a:lstStyle/>
        <a:p>
          <a:endParaRPr lang="en-GB" i="1"/>
        </a:p>
      </dgm:t>
    </dgm:pt>
    <dgm:pt modelId="{F8467FE0-CDD1-40A9-B401-B363013CE41D}" type="sibTrans" cxnId="{E6222D22-5C1F-4B4B-BF0E-E500402B7D4B}">
      <dgm:prSet/>
      <dgm:spPr/>
      <dgm:t>
        <a:bodyPr/>
        <a:lstStyle/>
        <a:p>
          <a:endParaRPr lang="en-GB" i="1"/>
        </a:p>
      </dgm:t>
    </dgm:pt>
    <dgm:pt modelId="{C20F1E17-D3CF-4D41-9CD1-6B548C0AF945}">
      <dgm:prSet/>
      <dgm:spPr>
        <a:solidFill>
          <a:srgbClr val="92D050"/>
        </a:solidFill>
      </dgm:spPr>
      <dgm:t>
        <a:bodyPr/>
        <a:lstStyle/>
        <a:p>
          <a:r>
            <a:rPr lang="en-GB" i="1" dirty="0"/>
            <a:t>Linguistic</a:t>
          </a:r>
        </a:p>
      </dgm:t>
    </dgm:pt>
    <dgm:pt modelId="{4C8FEF75-4CA7-4453-90DC-87BEA8F1C317}" type="parTrans" cxnId="{38FD7CC1-184F-4B38-B6E4-368EF5240BC6}">
      <dgm:prSet/>
      <dgm:spPr/>
      <dgm:t>
        <a:bodyPr/>
        <a:lstStyle/>
        <a:p>
          <a:endParaRPr lang="en-US" i="1"/>
        </a:p>
      </dgm:t>
    </dgm:pt>
    <dgm:pt modelId="{DD1B6B44-2DC1-4747-B959-23E7303C87D4}" type="sibTrans" cxnId="{38FD7CC1-184F-4B38-B6E4-368EF5240BC6}">
      <dgm:prSet/>
      <dgm:spPr/>
      <dgm:t>
        <a:bodyPr/>
        <a:lstStyle/>
        <a:p>
          <a:endParaRPr lang="en-US" i="1"/>
        </a:p>
      </dgm:t>
    </dgm:pt>
    <dgm:pt modelId="{60759035-C0AC-4B6B-A3E5-ABE73A80C31D}">
      <dgm:prSet/>
      <dgm:spPr>
        <a:solidFill>
          <a:srgbClr val="92D050"/>
        </a:solidFill>
      </dgm:spPr>
      <dgm:t>
        <a:bodyPr/>
        <a:lstStyle/>
        <a:p>
          <a:r>
            <a:rPr lang="en-GB" i="1" dirty="0"/>
            <a:t>Sociolinguistic</a:t>
          </a:r>
        </a:p>
      </dgm:t>
    </dgm:pt>
    <dgm:pt modelId="{CECF1BD8-8D7D-4B5D-BFB9-E6F611E7B7ED}" type="parTrans" cxnId="{D6415747-AF72-44C7-9CD9-115B771E829D}">
      <dgm:prSet/>
      <dgm:spPr/>
      <dgm:t>
        <a:bodyPr/>
        <a:lstStyle/>
        <a:p>
          <a:endParaRPr lang="en-US" i="1"/>
        </a:p>
      </dgm:t>
    </dgm:pt>
    <dgm:pt modelId="{65FDE072-0A1D-4358-9E06-BCE9A4194D1C}" type="sibTrans" cxnId="{D6415747-AF72-44C7-9CD9-115B771E829D}">
      <dgm:prSet/>
      <dgm:spPr/>
      <dgm:t>
        <a:bodyPr/>
        <a:lstStyle/>
        <a:p>
          <a:endParaRPr lang="en-US" i="1"/>
        </a:p>
      </dgm:t>
    </dgm:pt>
    <dgm:pt modelId="{21588636-196C-4C28-8FDF-A8C153A25E57}">
      <dgm:prSet/>
      <dgm:spPr>
        <a:solidFill>
          <a:srgbClr val="92D050"/>
        </a:solidFill>
      </dgm:spPr>
      <dgm:t>
        <a:bodyPr/>
        <a:lstStyle/>
        <a:p>
          <a:r>
            <a:rPr lang="en-GB" i="1" dirty="0"/>
            <a:t>Pragmatic</a:t>
          </a:r>
        </a:p>
      </dgm:t>
    </dgm:pt>
    <dgm:pt modelId="{F129EACD-D7CB-4DC3-AC92-656F872898CE}" type="parTrans" cxnId="{0BF53C80-D10C-4A6B-869C-2B1CFD625D62}">
      <dgm:prSet/>
      <dgm:spPr/>
      <dgm:t>
        <a:bodyPr/>
        <a:lstStyle/>
        <a:p>
          <a:endParaRPr lang="en-US" i="1"/>
        </a:p>
      </dgm:t>
    </dgm:pt>
    <dgm:pt modelId="{98A07926-345B-4F7C-B61D-053F3234CBEE}" type="sibTrans" cxnId="{0BF53C80-D10C-4A6B-869C-2B1CFD625D62}">
      <dgm:prSet/>
      <dgm:spPr/>
      <dgm:t>
        <a:bodyPr/>
        <a:lstStyle/>
        <a:p>
          <a:endParaRPr lang="en-US" i="1"/>
        </a:p>
      </dgm:t>
    </dgm:pt>
    <dgm:pt modelId="{494EA2CE-9A03-4C49-8DA0-22BDE88CCB4A}">
      <dgm:prSet/>
      <dgm:spPr/>
      <dgm:t>
        <a:bodyPr/>
        <a:lstStyle/>
        <a:p>
          <a:r>
            <a:rPr lang="en-GB" i="1" dirty="0"/>
            <a:t>Reception</a:t>
          </a:r>
        </a:p>
      </dgm:t>
    </dgm:pt>
    <dgm:pt modelId="{A4560E26-28DF-4DF5-BCD5-72E39BF08E27}" type="parTrans" cxnId="{4021DEDF-FB27-4CB3-A86E-E7448B15BD75}">
      <dgm:prSet/>
      <dgm:spPr/>
      <dgm:t>
        <a:bodyPr/>
        <a:lstStyle/>
        <a:p>
          <a:endParaRPr lang="en-US" i="1"/>
        </a:p>
      </dgm:t>
    </dgm:pt>
    <dgm:pt modelId="{DB94A899-DFA5-425F-BC03-C0554F31AB6D}" type="sibTrans" cxnId="{4021DEDF-FB27-4CB3-A86E-E7448B15BD75}">
      <dgm:prSet/>
      <dgm:spPr/>
      <dgm:t>
        <a:bodyPr/>
        <a:lstStyle/>
        <a:p>
          <a:endParaRPr lang="en-US" i="1"/>
        </a:p>
      </dgm:t>
    </dgm:pt>
    <dgm:pt modelId="{CDC1933C-1DAE-41AE-B93D-3767E84676A0}">
      <dgm:prSet/>
      <dgm:spPr/>
      <dgm:t>
        <a:bodyPr/>
        <a:lstStyle/>
        <a:p>
          <a:r>
            <a:rPr lang="en-GB" i="1" dirty="0"/>
            <a:t>Production</a:t>
          </a:r>
        </a:p>
      </dgm:t>
    </dgm:pt>
    <dgm:pt modelId="{DF654C00-9A3B-4875-B136-038CE8A782C8}" type="parTrans" cxnId="{4276E82C-C056-4B0C-846E-36EDB53FED8A}">
      <dgm:prSet/>
      <dgm:spPr/>
      <dgm:t>
        <a:bodyPr/>
        <a:lstStyle/>
        <a:p>
          <a:endParaRPr lang="en-US" i="1"/>
        </a:p>
      </dgm:t>
    </dgm:pt>
    <dgm:pt modelId="{C4C7D9FD-30E4-41B5-B57E-F4E6CE3FD7C0}" type="sibTrans" cxnId="{4276E82C-C056-4B0C-846E-36EDB53FED8A}">
      <dgm:prSet/>
      <dgm:spPr/>
      <dgm:t>
        <a:bodyPr/>
        <a:lstStyle/>
        <a:p>
          <a:endParaRPr lang="en-US" i="1"/>
        </a:p>
      </dgm:t>
    </dgm:pt>
    <dgm:pt modelId="{0AF98CD0-A8DA-477C-BD96-E0940063C7CE}">
      <dgm:prSet/>
      <dgm:spPr/>
      <dgm:t>
        <a:bodyPr/>
        <a:lstStyle/>
        <a:p>
          <a:r>
            <a:rPr lang="en-GB" i="1" dirty="0"/>
            <a:t>Interaction</a:t>
          </a:r>
        </a:p>
      </dgm:t>
    </dgm:pt>
    <dgm:pt modelId="{A7506031-7BBB-4754-9358-3326AB1925B4}" type="parTrans" cxnId="{42BE5821-E516-4493-9BDA-AEAE2CDBF76E}">
      <dgm:prSet/>
      <dgm:spPr/>
      <dgm:t>
        <a:bodyPr/>
        <a:lstStyle/>
        <a:p>
          <a:endParaRPr lang="en-US" i="1"/>
        </a:p>
      </dgm:t>
    </dgm:pt>
    <dgm:pt modelId="{F9EBC073-926E-4F93-A8AC-92C487102953}" type="sibTrans" cxnId="{42BE5821-E516-4493-9BDA-AEAE2CDBF76E}">
      <dgm:prSet/>
      <dgm:spPr/>
      <dgm:t>
        <a:bodyPr/>
        <a:lstStyle/>
        <a:p>
          <a:endParaRPr lang="en-US" i="1"/>
        </a:p>
      </dgm:t>
    </dgm:pt>
    <dgm:pt modelId="{8A83E766-A6E7-464D-9AA0-B9A107FF6FF8}">
      <dgm:prSet/>
      <dgm:spPr>
        <a:solidFill>
          <a:srgbClr val="7030A0"/>
        </a:solidFill>
      </dgm:spPr>
      <dgm:t>
        <a:bodyPr/>
        <a:lstStyle/>
        <a:p>
          <a:r>
            <a:rPr lang="en-GB" i="1" dirty="0"/>
            <a:t>Reception</a:t>
          </a:r>
        </a:p>
      </dgm:t>
    </dgm:pt>
    <dgm:pt modelId="{40684148-F95D-4148-B75B-2EC8370EAB82}" type="parTrans" cxnId="{05035601-1053-46D9-91A3-EFABF6EF258C}">
      <dgm:prSet/>
      <dgm:spPr/>
      <dgm:t>
        <a:bodyPr/>
        <a:lstStyle/>
        <a:p>
          <a:endParaRPr lang="en-US" i="1"/>
        </a:p>
      </dgm:t>
    </dgm:pt>
    <dgm:pt modelId="{FBAA71C9-EEBC-49AA-8616-55F5B170B8E2}" type="sibTrans" cxnId="{05035601-1053-46D9-91A3-EFABF6EF258C}">
      <dgm:prSet/>
      <dgm:spPr/>
      <dgm:t>
        <a:bodyPr/>
        <a:lstStyle/>
        <a:p>
          <a:endParaRPr lang="en-US" i="1"/>
        </a:p>
      </dgm:t>
    </dgm:pt>
    <dgm:pt modelId="{CBD8AC51-B6D3-498C-B943-F382C96ABA1E}">
      <dgm:prSet/>
      <dgm:spPr>
        <a:solidFill>
          <a:srgbClr val="7030A0"/>
        </a:solidFill>
      </dgm:spPr>
      <dgm:t>
        <a:bodyPr/>
        <a:lstStyle/>
        <a:p>
          <a:r>
            <a:rPr lang="en-GB" i="1" dirty="0"/>
            <a:t>Production</a:t>
          </a:r>
        </a:p>
      </dgm:t>
    </dgm:pt>
    <dgm:pt modelId="{AD539A71-A873-40CD-95A0-0AF22C3FF113}" type="parTrans" cxnId="{ADEEE73F-F25F-4BFA-A058-3B306F095474}">
      <dgm:prSet/>
      <dgm:spPr/>
      <dgm:t>
        <a:bodyPr/>
        <a:lstStyle/>
        <a:p>
          <a:endParaRPr lang="en-US" i="1"/>
        </a:p>
      </dgm:t>
    </dgm:pt>
    <dgm:pt modelId="{A09FDFFE-D9FE-4E56-9211-FAE3ECB84791}" type="sibTrans" cxnId="{ADEEE73F-F25F-4BFA-A058-3B306F095474}">
      <dgm:prSet/>
      <dgm:spPr/>
      <dgm:t>
        <a:bodyPr/>
        <a:lstStyle/>
        <a:p>
          <a:endParaRPr lang="en-US" i="1"/>
        </a:p>
      </dgm:t>
    </dgm:pt>
    <dgm:pt modelId="{2B1238B0-3CF5-4E80-9E30-E12E68913143}">
      <dgm:prSet/>
      <dgm:spPr>
        <a:solidFill>
          <a:srgbClr val="7030A0"/>
        </a:solidFill>
      </dgm:spPr>
      <dgm:t>
        <a:bodyPr/>
        <a:lstStyle/>
        <a:p>
          <a:r>
            <a:rPr lang="en-GB" i="1" dirty="0"/>
            <a:t>Interaction</a:t>
          </a:r>
        </a:p>
      </dgm:t>
    </dgm:pt>
    <dgm:pt modelId="{FE8B6FD1-172D-484C-8CB2-7880E66C4641}" type="parTrans" cxnId="{0E3B4459-B8E6-4AB1-A05B-463636D27F1C}">
      <dgm:prSet/>
      <dgm:spPr/>
      <dgm:t>
        <a:bodyPr/>
        <a:lstStyle/>
        <a:p>
          <a:endParaRPr lang="en-US" i="1"/>
        </a:p>
      </dgm:t>
    </dgm:pt>
    <dgm:pt modelId="{898097FF-E880-4C92-8A21-68EC49C59C11}" type="sibTrans" cxnId="{0E3B4459-B8E6-4AB1-A05B-463636D27F1C}">
      <dgm:prSet/>
      <dgm:spPr/>
      <dgm:t>
        <a:bodyPr/>
        <a:lstStyle/>
        <a:p>
          <a:endParaRPr lang="en-US" i="1"/>
        </a:p>
      </dgm:t>
    </dgm:pt>
    <dgm:pt modelId="{0B9E191E-62C2-424F-8F53-3405BEA1DEE4}">
      <dgm:prSet/>
      <dgm:spPr>
        <a:solidFill>
          <a:schemeClr val="accent4"/>
        </a:solidFill>
      </dgm:spPr>
      <dgm:t>
        <a:bodyPr/>
        <a:lstStyle/>
        <a:p>
          <a:r>
            <a:rPr lang="en-GB" i="1" dirty="0"/>
            <a:t>Savoir </a:t>
          </a:r>
          <a:r>
            <a:rPr lang="en-GB" i="1" dirty="0" err="1"/>
            <a:t>apprendre</a:t>
          </a:r>
          <a:endParaRPr lang="en-GB" i="1" dirty="0"/>
        </a:p>
      </dgm:t>
    </dgm:pt>
    <dgm:pt modelId="{2870B2C4-A5C9-410A-82DF-3F1F14D389B3}" type="parTrans" cxnId="{1B02CFD7-9A5C-4D7D-847B-90FB8DD192C9}">
      <dgm:prSet/>
      <dgm:spPr/>
      <dgm:t>
        <a:bodyPr/>
        <a:lstStyle/>
        <a:p>
          <a:endParaRPr lang="en-US" i="1"/>
        </a:p>
      </dgm:t>
    </dgm:pt>
    <dgm:pt modelId="{7130F027-2778-4631-87CC-0B9C0618052D}" type="sibTrans" cxnId="{1B02CFD7-9A5C-4D7D-847B-90FB8DD192C9}">
      <dgm:prSet/>
      <dgm:spPr/>
      <dgm:t>
        <a:bodyPr/>
        <a:lstStyle/>
        <a:p>
          <a:endParaRPr lang="en-US" i="1"/>
        </a:p>
      </dgm:t>
    </dgm:pt>
    <dgm:pt modelId="{EA1AC212-23FE-4C2A-949D-D8426E164E58}">
      <dgm:prSet/>
      <dgm:spPr/>
      <dgm:t>
        <a:bodyPr/>
        <a:lstStyle/>
        <a:p>
          <a:r>
            <a:rPr lang="en-GB" i="1" dirty="0"/>
            <a:t>Mediation</a:t>
          </a:r>
        </a:p>
      </dgm:t>
    </dgm:pt>
    <dgm:pt modelId="{9FAECAB0-A923-4D62-AB61-0C82998CEE92}" type="parTrans" cxnId="{E5C33A55-77AE-48D7-924E-63D42233A4CC}">
      <dgm:prSet/>
      <dgm:spPr/>
      <dgm:t>
        <a:bodyPr/>
        <a:lstStyle/>
        <a:p>
          <a:endParaRPr lang="en-US" i="1"/>
        </a:p>
      </dgm:t>
    </dgm:pt>
    <dgm:pt modelId="{9FF12C0F-30B5-4777-90E3-107EF9264036}" type="sibTrans" cxnId="{E5C33A55-77AE-48D7-924E-63D42233A4CC}">
      <dgm:prSet/>
      <dgm:spPr/>
      <dgm:t>
        <a:bodyPr/>
        <a:lstStyle/>
        <a:p>
          <a:endParaRPr lang="en-US" i="1"/>
        </a:p>
      </dgm:t>
    </dgm:pt>
    <dgm:pt modelId="{A18A6054-305F-4C9B-95EE-A089903FC485}">
      <dgm:prSet/>
      <dgm:spPr>
        <a:solidFill>
          <a:srgbClr val="7030A0"/>
        </a:solidFill>
      </dgm:spPr>
      <dgm:t>
        <a:bodyPr/>
        <a:lstStyle/>
        <a:p>
          <a:r>
            <a:rPr lang="en-GB" i="1" dirty="0"/>
            <a:t>Mediation</a:t>
          </a:r>
        </a:p>
      </dgm:t>
    </dgm:pt>
    <dgm:pt modelId="{BAA2C604-CF19-4E78-BB17-65A00F2C0116}" type="parTrans" cxnId="{54A95335-2F72-459E-B851-ACA5DC13F3B5}">
      <dgm:prSet/>
      <dgm:spPr/>
      <dgm:t>
        <a:bodyPr/>
        <a:lstStyle/>
        <a:p>
          <a:endParaRPr lang="en-US" i="1"/>
        </a:p>
      </dgm:t>
    </dgm:pt>
    <dgm:pt modelId="{A81B40FE-70AD-422A-B660-107BA520CC15}" type="sibTrans" cxnId="{54A95335-2F72-459E-B851-ACA5DC13F3B5}">
      <dgm:prSet/>
      <dgm:spPr/>
      <dgm:t>
        <a:bodyPr/>
        <a:lstStyle/>
        <a:p>
          <a:endParaRPr lang="en-US" i="1"/>
        </a:p>
      </dgm:t>
    </dgm:pt>
    <dgm:pt modelId="{DFFA6A33-FA7B-47C6-AC6A-B7EE4177E90E}" type="pres">
      <dgm:prSet presAssocID="{3DE6C1AC-8D4D-4FCA-B33D-871CF7C95E5E}" presName="hierChild1" presStyleCnt="0">
        <dgm:presLayoutVars>
          <dgm:orgChart val="1"/>
          <dgm:chPref val="1"/>
          <dgm:dir/>
          <dgm:animOne val="branch"/>
          <dgm:animLvl val="lvl"/>
          <dgm:resizeHandles/>
        </dgm:presLayoutVars>
      </dgm:prSet>
      <dgm:spPr/>
    </dgm:pt>
    <dgm:pt modelId="{669BDC8C-C89C-495C-B23C-32C57E6E2588}" type="pres">
      <dgm:prSet presAssocID="{7E2174A4-D0BF-485C-B239-14FD5CEBCEC4}" presName="hierRoot1" presStyleCnt="0">
        <dgm:presLayoutVars>
          <dgm:hierBranch val="init"/>
        </dgm:presLayoutVars>
      </dgm:prSet>
      <dgm:spPr/>
    </dgm:pt>
    <dgm:pt modelId="{3B19A074-34D3-4DCE-A7DE-347F98ACDC1F}" type="pres">
      <dgm:prSet presAssocID="{7E2174A4-D0BF-485C-B239-14FD5CEBCEC4}" presName="rootComposite1" presStyleCnt="0"/>
      <dgm:spPr/>
    </dgm:pt>
    <dgm:pt modelId="{E27863AA-E05A-4829-814C-A963566EE179}" type="pres">
      <dgm:prSet presAssocID="{7E2174A4-D0BF-485C-B239-14FD5CEBCEC4}" presName="rootText1" presStyleLbl="node0" presStyleIdx="0" presStyleCnt="1" custScaleX="151991">
        <dgm:presLayoutVars>
          <dgm:chPref val="3"/>
        </dgm:presLayoutVars>
      </dgm:prSet>
      <dgm:spPr/>
    </dgm:pt>
    <dgm:pt modelId="{B24259C1-77CF-4BCE-8318-AEC2AE2D75A7}" type="pres">
      <dgm:prSet presAssocID="{7E2174A4-D0BF-485C-B239-14FD5CEBCEC4}" presName="rootConnector1" presStyleLbl="node1" presStyleIdx="0" presStyleCnt="0"/>
      <dgm:spPr/>
    </dgm:pt>
    <dgm:pt modelId="{751ECC85-AD56-4CDE-938F-05625A67AC58}" type="pres">
      <dgm:prSet presAssocID="{7E2174A4-D0BF-485C-B239-14FD5CEBCEC4}" presName="hierChild2" presStyleCnt="0"/>
      <dgm:spPr/>
    </dgm:pt>
    <dgm:pt modelId="{C723DDD3-B9CB-4598-8714-816A60133CD0}" type="pres">
      <dgm:prSet presAssocID="{F3FFF404-12F4-4EF7-B7E8-C55BA6D2E1CA}" presName="Name37" presStyleLbl="parChTrans1D2" presStyleIdx="0" presStyleCnt="4"/>
      <dgm:spPr/>
    </dgm:pt>
    <dgm:pt modelId="{208992A4-91BC-4726-A905-D21A6BD0DE1B}" type="pres">
      <dgm:prSet presAssocID="{C78DC88E-8CB8-4B0B-A6E1-33744FDD6FB0}" presName="hierRoot2" presStyleCnt="0">
        <dgm:presLayoutVars>
          <dgm:hierBranch val="init"/>
        </dgm:presLayoutVars>
      </dgm:prSet>
      <dgm:spPr/>
    </dgm:pt>
    <dgm:pt modelId="{0D1B87F7-F3C3-41BD-8A02-C6358B2E5AD9}" type="pres">
      <dgm:prSet presAssocID="{C78DC88E-8CB8-4B0B-A6E1-33744FDD6FB0}" presName="rootComposite" presStyleCnt="0"/>
      <dgm:spPr/>
    </dgm:pt>
    <dgm:pt modelId="{DF999104-4492-45A2-BB7A-D29796665CA4}" type="pres">
      <dgm:prSet presAssocID="{C78DC88E-8CB8-4B0B-A6E1-33744FDD6FB0}" presName="rootText" presStyleLbl="node2" presStyleIdx="0" presStyleCnt="4">
        <dgm:presLayoutVars>
          <dgm:chPref val="3"/>
        </dgm:presLayoutVars>
      </dgm:prSet>
      <dgm:spPr/>
    </dgm:pt>
    <dgm:pt modelId="{700FDEB9-2A02-4939-9793-0093FD58FB28}" type="pres">
      <dgm:prSet presAssocID="{C78DC88E-8CB8-4B0B-A6E1-33744FDD6FB0}" presName="rootConnector" presStyleLbl="node2" presStyleIdx="0" presStyleCnt="4"/>
      <dgm:spPr/>
    </dgm:pt>
    <dgm:pt modelId="{12B71F45-CE02-4727-951A-63EBA3A89321}" type="pres">
      <dgm:prSet presAssocID="{C78DC88E-8CB8-4B0B-A6E1-33744FDD6FB0}" presName="hierChild4" presStyleCnt="0"/>
      <dgm:spPr/>
    </dgm:pt>
    <dgm:pt modelId="{F996E3F7-1821-4EFF-9AAC-FFA1F42D1197}" type="pres">
      <dgm:prSet presAssocID="{1A7A26D3-5350-479A-A248-1822E35C4024}" presName="Name37" presStyleLbl="parChTrans1D3" presStyleIdx="0" presStyleCnt="15"/>
      <dgm:spPr/>
    </dgm:pt>
    <dgm:pt modelId="{05A94CCD-47AF-4C17-ABA7-149D65E35108}" type="pres">
      <dgm:prSet presAssocID="{5BAE3D3C-A852-4228-A3FA-1D77D98CEAD2}" presName="hierRoot2" presStyleCnt="0">
        <dgm:presLayoutVars>
          <dgm:hierBranch val="init"/>
        </dgm:presLayoutVars>
      </dgm:prSet>
      <dgm:spPr/>
    </dgm:pt>
    <dgm:pt modelId="{45FF4E8A-0B8B-4868-9AA0-FE4EE9C58F4B}" type="pres">
      <dgm:prSet presAssocID="{5BAE3D3C-A852-4228-A3FA-1D77D98CEAD2}" presName="rootComposite" presStyleCnt="0"/>
      <dgm:spPr/>
    </dgm:pt>
    <dgm:pt modelId="{9A424276-F0C0-43B0-B6E9-E41C52F54C02}" type="pres">
      <dgm:prSet presAssocID="{5BAE3D3C-A852-4228-A3FA-1D77D98CEAD2}" presName="rootText" presStyleLbl="node3" presStyleIdx="0" presStyleCnt="15">
        <dgm:presLayoutVars>
          <dgm:chPref val="3"/>
        </dgm:presLayoutVars>
      </dgm:prSet>
      <dgm:spPr/>
    </dgm:pt>
    <dgm:pt modelId="{6A42E8CA-A223-439E-A7E5-81BBA77CDF56}" type="pres">
      <dgm:prSet presAssocID="{5BAE3D3C-A852-4228-A3FA-1D77D98CEAD2}" presName="rootConnector" presStyleLbl="node3" presStyleIdx="0" presStyleCnt="15"/>
      <dgm:spPr/>
    </dgm:pt>
    <dgm:pt modelId="{B32004ED-462E-4544-8632-DE2423C8A71B}" type="pres">
      <dgm:prSet presAssocID="{5BAE3D3C-A852-4228-A3FA-1D77D98CEAD2}" presName="hierChild4" presStyleCnt="0"/>
      <dgm:spPr/>
    </dgm:pt>
    <dgm:pt modelId="{E0AA19A5-93DB-4AEC-B04F-E0F72A27BFA2}" type="pres">
      <dgm:prSet presAssocID="{5BAE3D3C-A852-4228-A3FA-1D77D98CEAD2}" presName="hierChild5" presStyleCnt="0"/>
      <dgm:spPr/>
    </dgm:pt>
    <dgm:pt modelId="{2BC1E773-239E-404C-8F1D-742248BC0921}" type="pres">
      <dgm:prSet presAssocID="{3BCCEE03-B02C-429A-9E33-371094EDAE34}" presName="Name37" presStyleLbl="parChTrans1D3" presStyleIdx="1" presStyleCnt="15"/>
      <dgm:spPr/>
    </dgm:pt>
    <dgm:pt modelId="{5417BF44-1240-416A-A61D-D40E4A132EF9}" type="pres">
      <dgm:prSet presAssocID="{7C829476-BFAC-4971-AD45-B0681F497384}" presName="hierRoot2" presStyleCnt="0">
        <dgm:presLayoutVars>
          <dgm:hierBranch val="init"/>
        </dgm:presLayoutVars>
      </dgm:prSet>
      <dgm:spPr/>
    </dgm:pt>
    <dgm:pt modelId="{8E86AA8F-FB71-4CDB-93AC-CED8212716E1}" type="pres">
      <dgm:prSet presAssocID="{7C829476-BFAC-4971-AD45-B0681F497384}" presName="rootComposite" presStyleCnt="0"/>
      <dgm:spPr/>
    </dgm:pt>
    <dgm:pt modelId="{7FF30C85-B7CA-4427-A4D5-A51449E2C2E0}" type="pres">
      <dgm:prSet presAssocID="{7C829476-BFAC-4971-AD45-B0681F497384}" presName="rootText" presStyleLbl="node3" presStyleIdx="1" presStyleCnt="15">
        <dgm:presLayoutVars>
          <dgm:chPref val="3"/>
        </dgm:presLayoutVars>
      </dgm:prSet>
      <dgm:spPr/>
    </dgm:pt>
    <dgm:pt modelId="{1BCDB61A-EC6A-48E4-B546-7313641D9E45}" type="pres">
      <dgm:prSet presAssocID="{7C829476-BFAC-4971-AD45-B0681F497384}" presName="rootConnector" presStyleLbl="node3" presStyleIdx="1" presStyleCnt="15"/>
      <dgm:spPr/>
    </dgm:pt>
    <dgm:pt modelId="{B3532B36-D13D-4BED-B00F-7BE8355E9597}" type="pres">
      <dgm:prSet presAssocID="{7C829476-BFAC-4971-AD45-B0681F497384}" presName="hierChild4" presStyleCnt="0"/>
      <dgm:spPr/>
    </dgm:pt>
    <dgm:pt modelId="{FF0ABAB7-D852-4C76-B635-7F695F043E17}" type="pres">
      <dgm:prSet presAssocID="{7C829476-BFAC-4971-AD45-B0681F497384}" presName="hierChild5" presStyleCnt="0"/>
      <dgm:spPr/>
    </dgm:pt>
    <dgm:pt modelId="{79B2AC0C-6386-4B8C-972B-7DF0252E9F0E}" type="pres">
      <dgm:prSet presAssocID="{63378646-93EC-4C4C-B214-CF40B950549F}" presName="Name37" presStyleLbl="parChTrans1D3" presStyleIdx="2" presStyleCnt="15"/>
      <dgm:spPr/>
    </dgm:pt>
    <dgm:pt modelId="{3839EDDD-97B3-4FA3-B2FE-64BA6AC63A98}" type="pres">
      <dgm:prSet presAssocID="{C44E7CD0-DB36-4C17-8CE6-4090A17A4CEA}" presName="hierRoot2" presStyleCnt="0">
        <dgm:presLayoutVars>
          <dgm:hierBranch val="init"/>
        </dgm:presLayoutVars>
      </dgm:prSet>
      <dgm:spPr/>
    </dgm:pt>
    <dgm:pt modelId="{9758420B-357B-4F98-9C77-D0C1D6CEF5AC}" type="pres">
      <dgm:prSet presAssocID="{C44E7CD0-DB36-4C17-8CE6-4090A17A4CEA}" presName="rootComposite" presStyleCnt="0"/>
      <dgm:spPr/>
    </dgm:pt>
    <dgm:pt modelId="{E44AFD2B-3CAF-407F-811A-005DFDD1BA26}" type="pres">
      <dgm:prSet presAssocID="{C44E7CD0-DB36-4C17-8CE6-4090A17A4CEA}" presName="rootText" presStyleLbl="node3" presStyleIdx="2" presStyleCnt="15">
        <dgm:presLayoutVars>
          <dgm:chPref val="3"/>
        </dgm:presLayoutVars>
      </dgm:prSet>
      <dgm:spPr/>
    </dgm:pt>
    <dgm:pt modelId="{5C3AE036-75BC-47D1-AA28-451435042E92}" type="pres">
      <dgm:prSet presAssocID="{C44E7CD0-DB36-4C17-8CE6-4090A17A4CEA}" presName="rootConnector" presStyleLbl="node3" presStyleIdx="2" presStyleCnt="15"/>
      <dgm:spPr/>
    </dgm:pt>
    <dgm:pt modelId="{38EE2DFF-0EE6-4FBE-895F-3EE73B3D8684}" type="pres">
      <dgm:prSet presAssocID="{C44E7CD0-DB36-4C17-8CE6-4090A17A4CEA}" presName="hierChild4" presStyleCnt="0"/>
      <dgm:spPr/>
    </dgm:pt>
    <dgm:pt modelId="{FC4D417F-A523-4D19-85DE-E7F6A29FC058}" type="pres">
      <dgm:prSet presAssocID="{C44E7CD0-DB36-4C17-8CE6-4090A17A4CEA}" presName="hierChild5" presStyleCnt="0"/>
      <dgm:spPr/>
    </dgm:pt>
    <dgm:pt modelId="{585134E7-E2CE-435C-B621-58A60D0CA2EA}" type="pres">
      <dgm:prSet presAssocID="{2870B2C4-A5C9-410A-82DF-3F1F14D389B3}" presName="Name37" presStyleLbl="parChTrans1D3" presStyleIdx="3" presStyleCnt="15"/>
      <dgm:spPr/>
    </dgm:pt>
    <dgm:pt modelId="{D52C3D93-F8CA-4CE2-8A37-88B3BC7EE432}" type="pres">
      <dgm:prSet presAssocID="{0B9E191E-62C2-424F-8F53-3405BEA1DEE4}" presName="hierRoot2" presStyleCnt="0">
        <dgm:presLayoutVars>
          <dgm:hierBranch val="init"/>
        </dgm:presLayoutVars>
      </dgm:prSet>
      <dgm:spPr/>
    </dgm:pt>
    <dgm:pt modelId="{2125209E-FDE8-4D09-85DD-30AD40D537B7}" type="pres">
      <dgm:prSet presAssocID="{0B9E191E-62C2-424F-8F53-3405BEA1DEE4}" presName="rootComposite" presStyleCnt="0"/>
      <dgm:spPr/>
    </dgm:pt>
    <dgm:pt modelId="{6A11F750-3964-4FFC-AE7C-6AC8BD91478B}" type="pres">
      <dgm:prSet presAssocID="{0B9E191E-62C2-424F-8F53-3405BEA1DEE4}" presName="rootText" presStyleLbl="node3" presStyleIdx="3" presStyleCnt="15">
        <dgm:presLayoutVars>
          <dgm:chPref val="3"/>
        </dgm:presLayoutVars>
      </dgm:prSet>
      <dgm:spPr/>
    </dgm:pt>
    <dgm:pt modelId="{5254D97B-DCB8-498E-8A29-886EA6399D9E}" type="pres">
      <dgm:prSet presAssocID="{0B9E191E-62C2-424F-8F53-3405BEA1DEE4}" presName="rootConnector" presStyleLbl="node3" presStyleIdx="3" presStyleCnt="15"/>
      <dgm:spPr/>
    </dgm:pt>
    <dgm:pt modelId="{D61534FF-01B4-4670-94D2-19739EBDED2D}" type="pres">
      <dgm:prSet presAssocID="{0B9E191E-62C2-424F-8F53-3405BEA1DEE4}" presName="hierChild4" presStyleCnt="0"/>
      <dgm:spPr/>
    </dgm:pt>
    <dgm:pt modelId="{2662EE78-5164-476F-AF15-CDDDC99B8F3C}" type="pres">
      <dgm:prSet presAssocID="{0B9E191E-62C2-424F-8F53-3405BEA1DEE4}" presName="hierChild5" presStyleCnt="0"/>
      <dgm:spPr/>
    </dgm:pt>
    <dgm:pt modelId="{E77310F5-452A-425F-BA35-E4B77C69C015}" type="pres">
      <dgm:prSet presAssocID="{C78DC88E-8CB8-4B0B-A6E1-33744FDD6FB0}" presName="hierChild5" presStyleCnt="0"/>
      <dgm:spPr/>
    </dgm:pt>
    <dgm:pt modelId="{BBC97C64-041E-4940-AB51-393B83C7A92E}" type="pres">
      <dgm:prSet presAssocID="{214C6362-1389-411F-81E4-F5368B34E925}" presName="Name37" presStyleLbl="parChTrans1D2" presStyleIdx="1" presStyleCnt="4"/>
      <dgm:spPr/>
    </dgm:pt>
    <dgm:pt modelId="{3D8A16B2-BDDD-4761-90B7-C462C883D2CC}" type="pres">
      <dgm:prSet presAssocID="{ECA479A5-FAED-497B-AE0E-BAD36A2658EB}" presName="hierRoot2" presStyleCnt="0">
        <dgm:presLayoutVars>
          <dgm:hierBranch val="init"/>
        </dgm:presLayoutVars>
      </dgm:prSet>
      <dgm:spPr/>
    </dgm:pt>
    <dgm:pt modelId="{C1E395E8-2E27-4520-88AE-C5277045EC67}" type="pres">
      <dgm:prSet presAssocID="{ECA479A5-FAED-497B-AE0E-BAD36A2658EB}" presName="rootComposite" presStyleCnt="0"/>
      <dgm:spPr/>
    </dgm:pt>
    <dgm:pt modelId="{CD518776-AB1E-443F-B653-180E5CFF8E68}" type="pres">
      <dgm:prSet presAssocID="{ECA479A5-FAED-497B-AE0E-BAD36A2658EB}" presName="rootText" presStyleLbl="node2" presStyleIdx="1" presStyleCnt="4">
        <dgm:presLayoutVars>
          <dgm:chPref val="3"/>
        </dgm:presLayoutVars>
      </dgm:prSet>
      <dgm:spPr/>
    </dgm:pt>
    <dgm:pt modelId="{36F58137-5CB3-4971-8D86-9936C91C62DD}" type="pres">
      <dgm:prSet presAssocID="{ECA479A5-FAED-497B-AE0E-BAD36A2658EB}" presName="rootConnector" presStyleLbl="node2" presStyleIdx="1" presStyleCnt="4"/>
      <dgm:spPr/>
    </dgm:pt>
    <dgm:pt modelId="{020E45E4-BD32-4C9F-9EF6-72A2D4160FF2}" type="pres">
      <dgm:prSet presAssocID="{ECA479A5-FAED-497B-AE0E-BAD36A2658EB}" presName="hierChild4" presStyleCnt="0"/>
      <dgm:spPr/>
    </dgm:pt>
    <dgm:pt modelId="{D457B6A6-DBA0-4A74-93F5-073C54FA85BD}" type="pres">
      <dgm:prSet presAssocID="{4C8FEF75-4CA7-4453-90DC-87BEA8F1C317}" presName="Name37" presStyleLbl="parChTrans1D3" presStyleIdx="4" presStyleCnt="15"/>
      <dgm:spPr/>
    </dgm:pt>
    <dgm:pt modelId="{B42B78E7-45BB-4E35-B22B-786CBB96E564}" type="pres">
      <dgm:prSet presAssocID="{C20F1E17-D3CF-4D41-9CD1-6B548C0AF945}" presName="hierRoot2" presStyleCnt="0">
        <dgm:presLayoutVars>
          <dgm:hierBranch val="init"/>
        </dgm:presLayoutVars>
      </dgm:prSet>
      <dgm:spPr/>
    </dgm:pt>
    <dgm:pt modelId="{2567CDB9-3BB3-46FA-B4EA-EF36ADA18081}" type="pres">
      <dgm:prSet presAssocID="{C20F1E17-D3CF-4D41-9CD1-6B548C0AF945}" presName="rootComposite" presStyleCnt="0"/>
      <dgm:spPr/>
    </dgm:pt>
    <dgm:pt modelId="{C4EB5C2E-BB66-4809-93C2-54951DED8611}" type="pres">
      <dgm:prSet presAssocID="{C20F1E17-D3CF-4D41-9CD1-6B548C0AF945}" presName="rootText" presStyleLbl="node3" presStyleIdx="4" presStyleCnt="15">
        <dgm:presLayoutVars>
          <dgm:chPref val="3"/>
        </dgm:presLayoutVars>
      </dgm:prSet>
      <dgm:spPr/>
    </dgm:pt>
    <dgm:pt modelId="{DF498166-8961-47E2-84A4-390AFAF3A226}" type="pres">
      <dgm:prSet presAssocID="{C20F1E17-D3CF-4D41-9CD1-6B548C0AF945}" presName="rootConnector" presStyleLbl="node3" presStyleIdx="4" presStyleCnt="15"/>
      <dgm:spPr/>
    </dgm:pt>
    <dgm:pt modelId="{ABD70FEC-E769-4800-8D14-E603EA8CC92B}" type="pres">
      <dgm:prSet presAssocID="{C20F1E17-D3CF-4D41-9CD1-6B548C0AF945}" presName="hierChild4" presStyleCnt="0"/>
      <dgm:spPr/>
    </dgm:pt>
    <dgm:pt modelId="{C89DBAE8-1895-45D0-B979-EFCF8C49E2F7}" type="pres">
      <dgm:prSet presAssocID="{C20F1E17-D3CF-4D41-9CD1-6B548C0AF945}" presName="hierChild5" presStyleCnt="0"/>
      <dgm:spPr/>
    </dgm:pt>
    <dgm:pt modelId="{1F6D94D0-20EB-40ED-A85D-9933F160C53F}" type="pres">
      <dgm:prSet presAssocID="{CECF1BD8-8D7D-4B5D-BFB9-E6F611E7B7ED}" presName="Name37" presStyleLbl="parChTrans1D3" presStyleIdx="5" presStyleCnt="15"/>
      <dgm:spPr/>
    </dgm:pt>
    <dgm:pt modelId="{A19B64CF-EABE-41D1-9342-AC2995EE8627}" type="pres">
      <dgm:prSet presAssocID="{60759035-C0AC-4B6B-A3E5-ABE73A80C31D}" presName="hierRoot2" presStyleCnt="0">
        <dgm:presLayoutVars>
          <dgm:hierBranch val="init"/>
        </dgm:presLayoutVars>
      </dgm:prSet>
      <dgm:spPr/>
    </dgm:pt>
    <dgm:pt modelId="{5110CF54-32C5-4962-9D9A-D5B79D97C710}" type="pres">
      <dgm:prSet presAssocID="{60759035-C0AC-4B6B-A3E5-ABE73A80C31D}" presName="rootComposite" presStyleCnt="0"/>
      <dgm:spPr/>
    </dgm:pt>
    <dgm:pt modelId="{9B0A959D-48D8-47C7-8450-4D8B8D4C7268}" type="pres">
      <dgm:prSet presAssocID="{60759035-C0AC-4B6B-A3E5-ABE73A80C31D}" presName="rootText" presStyleLbl="node3" presStyleIdx="5" presStyleCnt="15">
        <dgm:presLayoutVars>
          <dgm:chPref val="3"/>
        </dgm:presLayoutVars>
      </dgm:prSet>
      <dgm:spPr/>
    </dgm:pt>
    <dgm:pt modelId="{79DE1BBB-7876-4856-A6E5-940032482BC6}" type="pres">
      <dgm:prSet presAssocID="{60759035-C0AC-4B6B-A3E5-ABE73A80C31D}" presName="rootConnector" presStyleLbl="node3" presStyleIdx="5" presStyleCnt="15"/>
      <dgm:spPr/>
    </dgm:pt>
    <dgm:pt modelId="{CA21E9E9-EE2B-46C4-AF4A-25B69CC6FD81}" type="pres">
      <dgm:prSet presAssocID="{60759035-C0AC-4B6B-A3E5-ABE73A80C31D}" presName="hierChild4" presStyleCnt="0"/>
      <dgm:spPr/>
    </dgm:pt>
    <dgm:pt modelId="{48679BDD-BD38-46E9-8DB2-540849A118F7}" type="pres">
      <dgm:prSet presAssocID="{60759035-C0AC-4B6B-A3E5-ABE73A80C31D}" presName="hierChild5" presStyleCnt="0"/>
      <dgm:spPr/>
    </dgm:pt>
    <dgm:pt modelId="{CE1C00E3-B894-4179-A7E1-D2712B94AF6A}" type="pres">
      <dgm:prSet presAssocID="{F129EACD-D7CB-4DC3-AC92-656F872898CE}" presName="Name37" presStyleLbl="parChTrans1D3" presStyleIdx="6" presStyleCnt="15"/>
      <dgm:spPr/>
    </dgm:pt>
    <dgm:pt modelId="{89DCC929-5DC0-4F23-8CC9-49FA4E452632}" type="pres">
      <dgm:prSet presAssocID="{21588636-196C-4C28-8FDF-A8C153A25E57}" presName="hierRoot2" presStyleCnt="0">
        <dgm:presLayoutVars>
          <dgm:hierBranch val="init"/>
        </dgm:presLayoutVars>
      </dgm:prSet>
      <dgm:spPr/>
    </dgm:pt>
    <dgm:pt modelId="{0A1F1587-B124-41BF-BA38-2155D351293E}" type="pres">
      <dgm:prSet presAssocID="{21588636-196C-4C28-8FDF-A8C153A25E57}" presName="rootComposite" presStyleCnt="0"/>
      <dgm:spPr/>
    </dgm:pt>
    <dgm:pt modelId="{98B97931-957E-4DED-9BFE-BFE94A4E92A7}" type="pres">
      <dgm:prSet presAssocID="{21588636-196C-4C28-8FDF-A8C153A25E57}" presName="rootText" presStyleLbl="node3" presStyleIdx="6" presStyleCnt="15">
        <dgm:presLayoutVars>
          <dgm:chPref val="3"/>
        </dgm:presLayoutVars>
      </dgm:prSet>
      <dgm:spPr/>
    </dgm:pt>
    <dgm:pt modelId="{E2FDECC9-AE26-4454-BDE4-F7DAACBB2AD8}" type="pres">
      <dgm:prSet presAssocID="{21588636-196C-4C28-8FDF-A8C153A25E57}" presName="rootConnector" presStyleLbl="node3" presStyleIdx="6" presStyleCnt="15"/>
      <dgm:spPr/>
    </dgm:pt>
    <dgm:pt modelId="{09CAE181-9A0C-4700-A58B-7DBDC0304A74}" type="pres">
      <dgm:prSet presAssocID="{21588636-196C-4C28-8FDF-A8C153A25E57}" presName="hierChild4" presStyleCnt="0"/>
      <dgm:spPr/>
    </dgm:pt>
    <dgm:pt modelId="{7390ADD5-435A-49FD-A4EF-92AFDE25E807}" type="pres">
      <dgm:prSet presAssocID="{21588636-196C-4C28-8FDF-A8C153A25E57}" presName="hierChild5" presStyleCnt="0"/>
      <dgm:spPr/>
    </dgm:pt>
    <dgm:pt modelId="{7DA2AB94-AFBA-4509-997B-78AA1660ECC9}" type="pres">
      <dgm:prSet presAssocID="{ECA479A5-FAED-497B-AE0E-BAD36A2658EB}" presName="hierChild5" presStyleCnt="0"/>
      <dgm:spPr/>
    </dgm:pt>
    <dgm:pt modelId="{DAD401F4-58D1-4F68-B9EC-339C2E546100}" type="pres">
      <dgm:prSet presAssocID="{1DC81E63-F968-408F-BBA9-877E4A13C965}" presName="Name37" presStyleLbl="parChTrans1D2" presStyleIdx="2" presStyleCnt="4"/>
      <dgm:spPr/>
    </dgm:pt>
    <dgm:pt modelId="{68BE5DAA-5839-45E7-8031-FF8355009303}" type="pres">
      <dgm:prSet presAssocID="{9C3EBC45-1A47-4969-B1DF-32C0DF2A5969}" presName="hierRoot2" presStyleCnt="0">
        <dgm:presLayoutVars>
          <dgm:hierBranch val="init"/>
        </dgm:presLayoutVars>
      </dgm:prSet>
      <dgm:spPr/>
    </dgm:pt>
    <dgm:pt modelId="{FAFB9489-28EB-4135-9570-9481D2D3BE8B}" type="pres">
      <dgm:prSet presAssocID="{9C3EBC45-1A47-4969-B1DF-32C0DF2A5969}" presName="rootComposite" presStyleCnt="0"/>
      <dgm:spPr/>
    </dgm:pt>
    <dgm:pt modelId="{97C89A63-6C2E-43BE-B186-3682B12C77B8}" type="pres">
      <dgm:prSet presAssocID="{9C3EBC45-1A47-4969-B1DF-32C0DF2A5969}" presName="rootText" presStyleLbl="node2" presStyleIdx="2" presStyleCnt="4">
        <dgm:presLayoutVars>
          <dgm:chPref val="3"/>
        </dgm:presLayoutVars>
      </dgm:prSet>
      <dgm:spPr/>
    </dgm:pt>
    <dgm:pt modelId="{F15E84E0-A63F-4E39-9B2A-BFED9346B4FD}" type="pres">
      <dgm:prSet presAssocID="{9C3EBC45-1A47-4969-B1DF-32C0DF2A5969}" presName="rootConnector" presStyleLbl="node2" presStyleIdx="2" presStyleCnt="4"/>
      <dgm:spPr/>
    </dgm:pt>
    <dgm:pt modelId="{06124081-F792-46E4-959E-A6457284FA5C}" type="pres">
      <dgm:prSet presAssocID="{9C3EBC45-1A47-4969-B1DF-32C0DF2A5969}" presName="hierChild4" presStyleCnt="0"/>
      <dgm:spPr/>
    </dgm:pt>
    <dgm:pt modelId="{EE959CFD-E446-4A48-9698-DD5941F08E06}" type="pres">
      <dgm:prSet presAssocID="{A4560E26-28DF-4DF5-BCD5-72E39BF08E27}" presName="Name37" presStyleLbl="parChTrans1D3" presStyleIdx="7" presStyleCnt="15"/>
      <dgm:spPr/>
    </dgm:pt>
    <dgm:pt modelId="{45A219FE-9282-4E14-B784-83054EB4011F}" type="pres">
      <dgm:prSet presAssocID="{494EA2CE-9A03-4C49-8DA0-22BDE88CCB4A}" presName="hierRoot2" presStyleCnt="0">
        <dgm:presLayoutVars>
          <dgm:hierBranch val="init"/>
        </dgm:presLayoutVars>
      </dgm:prSet>
      <dgm:spPr/>
    </dgm:pt>
    <dgm:pt modelId="{52962C83-E282-4736-A56D-00811D119A43}" type="pres">
      <dgm:prSet presAssocID="{494EA2CE-9A03-4C49-8DA0-22BDE88CCB4A}" presName="rootComposite" presStyleCnt="0"/>
      <dgm:spPr/>
    </dgm:pt>
    <dgm:pt modelId="{099ACBF8-2F15-4026-BE65-3D2768E2EBB2}" type="pres">
      <dgm:prSet presAssocID="{494EA2CE-9A03-4C49-8DA0-22BDE88CCB4A}" presName="rootText" presStyleLbl="node3" presStyleIdx="7" presStyleCnt="15">
        <dgm:presLayoutVars>
          <dgm:chPref val="3"/>
        </dgm:presLayoutVars>
      </dgm:prSet>
      <dgm:spPr/>
    </dgm:pt>
    <dgm:pt modelId="{9E12F916-9F53-4ADA-B7C3-0457DB4754D8}" type="pres">
      <dgm:prSet presAssocID="{494EA2CE-9A03-4C49-8DA0-22BDE88CCB4A}" presName="rootConnector" presStyleLbl="node3" presStyleIdx="7" presStyleCnt="15"/>
      <dgm:spPr/>
    </dgm:pt>
    <dgm:pt modelId="{ED53A498-EBC8-4336-BDD8-AB41CF080E87}" type="pres">
      <dgm:prSet presAssocID="{494EA2CE-9A03-4C49-8DA0-22BDE88CCB4A}" presName="hierChild4" presStyleCnt="0"/>
      <dgm:spPr/>
    </dgm:pt>
    <dgm:pt modelId="{FD9FB6C3-9B2B-4D6D-8B2D-91130FA281E6}" type="pres">
      <dgm:prSet presAssocID="{494EA2CE-9A03-4C49-8DA0-22BDE88CCB4A}" presName="hierChild5" presStyleCnt="0"/>
      <dgm:spPr/>
    </dgm:pt>
    <dgm:pt modelId="{69348414-57F3-4B38-9DF2-AB1E3E03D9F8}" type="pres">
      <dgm:prSet presAssocID="{DF654C00-9A3B-4875-B136-038CE8A782C8}" presName="Name37" presStyleLbl="parChTrans1D3" presStyleIdx="8" presStyleCnt="15"/>
      <dgm:spPr/>
    </dgm:pt>
    <dgm:pt modelId="{4758E92B-61CB-41E7-9BA4-0E2659EE69A2}" type="pres">
      <dgm:prSet presAssocID="{CDC1933C-1DAE-41AE-B93D-3767E84676A0}" presName="hierRoot2" presStyleCnt="0">
        <dgm:presLayoutVars>
          <dgm:hierBranch val="init"/>
        </dgm:presLayoutVars>
      </dgm:prSet>
      <dgm:spPr/>
    </dgm:pt>
    <dgm:pt modelId="{F2CD7B2F-019A-41A0-AD4D-178E7D283A06}" type="pres">
      <dgm:prSet presAssocID="{CDC1933C-1DAE-41AE-B93D-3767E84676A0}" presName="rootComposite" presStyleCnt="0"/>
      <dgm:spPr/>
    </dgm:pt>
    <dgm:pt modelId="{EA5294A3-D780-4164-BBA2-FD2F0AC1CD37}" type="pres">
      <dgm:prSet presAssocID="{CDC1933C-1DAE-41AE-B93D-3767E84676A0}" presName="rootText" presStyleLbl="node3" presStyleIdx="8" presStyleCnt="15">
        <dgm:presLayoutVars>
          <dgm:chPref val="3"/>
        </dgm:presLayoutVars>
      </dgm:prSet>
      <dgm:spPr/>
    </dgm:pt>
    <dgm:pt modelId="{5396DA15-415A-4537-8EE1-BCCDF0A0C62A}" type="pres">
      <dgm:prSet presAssocID="{CDC1933C-1DAE-41AE-B93D-3767E84676A0}" presName="rootConnector" presStyleLbl="node3" presStyleIdx="8" presStyleCnt="15"/>
      <dgm:spPr/>
    </dgm:pt>
    <dgm:pt modelId="{D5C82A4D-2A2B-4AF2-916A-A825D2969A71}" type="pres">
      <dgm:prSet presAssocID="{CDC1933C-1DAE-41AE-B93D-3767E84676A0}" presName="hierChild4" presStyleCnt="0"/>
      <dgm:spPr/>
    </dgm:pt>
    <dgm:pt modelId="{AA6E53AD-E050-4787-8BA4-2EE23756FF44}" type="pres">
      <dgm:prSet presAssocID="{CDC1933C-1DAE-41AE-B93D-3767E84676A0}" presName="hierChild5" presStyleCnt="0"/>
      <dgm:spPr/>
    </dgm:pt>
    <dgm:pt modelId="{6AD647CD-FDCA-4CA0-8C0A-9C6B7C95A1A6}" type="pres">
      <dgm:prSet presAssocID="{A7506031-7BBB-4754-9358-3326AB1925B4}" presName="Name37" presStyleLbl="parChTrans1D3" presStyleIdx="9" presStyleCnt="15"/>
      <dgm:spPr/>
    </dgm:pt>
    <dgm:pt modelId="{2319FDD2-FE7D-4CDA-B8DC-BD4C250B88DD}" type="pres">
      <dgm:prSet presAssocID="{0AF98CD0-A8DA-477C-BD96-E0940063C7CE}" presName="hierRoot2" presStyleCnt="0">
        <dgm:presLayoutVars>
          <dgm:hierBranch val="init"/>
        </dgm:presLayoutVars>
      </dgm:prSet>
      <dgm:spPr/>
    </dgm:pt>
    <dgm:pt modelId="{2C9E8B03-C9F6-48C2-8D31-ADB8940A107A}" type="pres">
      <dgm:prSet presAssocID="{0AF98CD0-A8DA-477C-BD96-E0940063C7CE}" presName="rootComposite" presStyleCnt="0"/>
      <dgm:spPr/>
    </dgm:pt>
    <dgm:pt modelId="{CB4838A3-7937-4785-ADB0-5D0D491C4F34}" type="pres">
      <dgm:prSet presAssocID="{0AF98CD0-A8DA-477C-BD96-E0940063C7CE}" presName="rootText" presStyleLbl="node3" presStyleIdx="9" presStyleCnt="15">
        <dgm:presLayoutVars>
          <dgm:chPref val="3"/>
        </dgm:presLayoutVars>
      </dgm:prSet>
      <dgm:spPr/>
    </dgm:pt>
    <dgm:pt modelId="{5D647139-8986-42CF-BFC4-530A20EDF2D2}" type="pres">
      <dgm:prSet presAssocID="{0AF98CD0-A8DA-477C-BD96-E0940063C7CE}" presName="rootConnector" presStyleLbl="node3" presStyleIdx="9" presStyleCnt="15"/>
      <dgm:spPr/>
    </dgm:pt>
    <dgm:pt modelId="{3BE6806B-F0D2-44BB-BBE4-CC7688B8E3D6}" type="pres">
      <dgm:prSet presAssocID="{0AF98CD0-A8DA-477C-BD96-E0940063C7CE}" presName="hierChild4" presStyleCnt="0"/>
      <dgm:spPr/>
    </dgm:pt>
    <dgm:pt modelId="{8E0193F0-B4C2-4143-89E0-26134E98F0FC}" type="pres">
      <dgm:prSet presAssocID="{0AF98CD0-A8DA-477C-BD96-E0940063C7CE}" presName="hierChild5" presStyleCnt="0"/>
      <dgm:spPr/>
    </dgm:pt>
    <dgm:pt modelId="{DEBCE3BC-B561-4DD8-8584-F701F23759CB}" type="pres">
      <dgm:prSet presAssocID="{9FAECAB0-A923-4D62-AB61-0C82998CEE92}" presName="Name37" presStyleLbl="parChTrans1D3" presStyleIdx="10" presStyleCnt="15"/>
      <dgm:spPr/>
    </dgm:pt>
    <dgm:pt modelId="{C386703F-3FCE-462E-B969-4A447073C1A8}" type="pres">
      <dgm:prSet presAssocID="{EA1AC212-23FE-4C2A-949D-D8426E164E58}" presName="hierRoot2" presStyleCnt="0">
        <dgm:presLayoutVars>
          <dgm:hierBranch val="init"/>
        </dgm:presLayoutVars>
      </dgm:prSet>
      <dgm:spPr/>
    </dgm:pt>
    <dgm:pt modelId="{7ADB8D02-0014-4533-8523-853A4671D2BE}" type="pres">
      <dgm:prSet presAssocID="{EA1AC212-23FE-4C2A-949D-D8426E164E58}" presName="rootComposite" presStyleCnt="0"/>
      <dgm:spPr/>
    </dgm:pt>
    <dgm:pt modelId="{DC5CAEA6-7675-40DD-8E52-668C9E552BBC}" type="pres">
      <dgm:prSet presAssocID="{EA1AC212-23FE-4C2A-949D-D8426E164E58}" presName="rootText" presStyleLbl="node3" presStyleIdx="10" presStyleCnt="15">
        <dgm:presLayoutVars>
          <dgm:chPref val="3"/>
        </dgm:presLayoutVars>
      </dgm:prSet>
      <dgm:spPr/>
    </dgm:pt>
    <dgm:pt modelId="{C89735FC-1B67-4D79-B0DF-30384B3BE20B}" type="pres">
      <dgm:prSet presAssocID="{EA1AC212-23FE-4C2A-949D-D8426E164E58}" presName="rootConnector" presStyleLbl="node3" presStyleIdx="10" presStyleCnt="15"/>
      <dgm:spPr/>
    </dgm:pt>
    <dgm:pt modelId="{485D235E-2D76-4B7E-85DA-8CD28AC0D179}" type="pres">
      <dgm:prSet presAssocID="{EA1AC212-23FE-4C2A-949D-D8426E164E58}" presName="hierChild4" presStyleCnt="0"/>
      <dgm:spPr/>
    </dgm:pt>
    <dgm:pt modelId="{AE328C3F-3701-4135-AE65-5267AF3BA852}" type="pres">
      <dgm:prSet presAssocID="{EA1AC212-23FE-4C2A-949D-D8426E164E58}" presName="hierChild5" presStyleCnt="0"/>
      <dgm:spPr/>
    </dgm:pt>
    <dgm:pt modelId="{CF5D9E13-51D1-4369-B9F0-A0E83B81A668}" type="pres">
      <dgm:prSet presAssocID="{9C3EBC45-1A47-4969-B1DF-32C0DF2A5969}" presName="hierChild5" presStyleCnt="0"/>
      <dgm:spPr/>
    </dgm:pt>
    <dgm:pt modelId="{B33F011A-14FF-4ABC-964D-8C4123DA3479}" type="pres">
      <dgm:prSet presAssocID="{837A46F5-8E73-4B96-BB85-3E345AC2FCA4}" presName="Name37" presStyleLbl="parChTrans1D2" presStyleIdx="3" presStyleCnt="4"/>
      <dgm:spPr/>
    </dgm:pt>
    <dgm:pt modelId="{D4ED0F73-5F67-4845-9D4F-A8BED8CF200F}" type="pres">
      <dgm:prSet presAssocID="{126A24B0-7FE0-4087-9905-E5979A0F044D}" presName="hierRoot2" presStyleCnt="0">
        <dgm:presLayoutVars>
          <dgm:hierBranch val="init"/>
        </dgm:presLayoutVars>
      </dgm:prSet>
      <dgm:spPr/>
    </dgm:pt>
    <dgm:pt modelId="{62C0F1B6-AD13-4E7E-8ABB-7152146C9641}" type="pres">
      <dgm:prSet presAssocID="{126A24B0-7FE0-4087-9905-E5979A0F044D}" presName="rootComposite" presStyleCnt="0"/>
      <dgm:spPr/>
    </dgm:pt>
    <dgm:pt modelId="{E9BF893F-D1A4-4B96-BCF9-B55F425DE23B}" type="pres">
      <dgm:prSet presAssocID="{126A24B0-7FE0-4087-9905-E5979A0F044D}" presName="rootText" presStyleLbl="node2" presStyleIdx="3" presStyleCnt="4">
        <dgm:presLayoutVars>
          <dgm:chPref val="3"/>
        </dgm:presLayoutVars>
      </dgm:prSet>
      <dgm:spPr/>
    </dgm:pt>
    <dgm:pt modelId="{EE81C491-5026-47BD-9A40-4E53A130FBB9}" type="pres">
      <dgm:prSet presAssocID="{126A24B0-7FE0-4087-9905-E5979A0F044D}" presName="rootConnector" presStyleLbl="node2" presStyleIdx="3" presStyleCnt="4"/>
      <dgm:spPr/>
    </dgm:pt>
    <dgm:pt modelId="{C68F12DC-BCCD-42F3-B3DE-6843986FF748}" type="pres">
      <dgm:prSet presAssocID="{126A24B0-7FE0-4087-9905-E5979A0F044D}" presName="hierChild4" presStyleCnt="0"/>
      <dgm:spPr/>
    </dgm:pt>
    <dgm:pt modelId="{8B472B16-2C54-43ED-B92C-DE33EDA16F98}" type="pres">
      <dgm:prSet presAssocID="{40684148-F95D-4148-B75B-2EC8370EAB82}" presName="Name37" presStyleLbl="parChTrans1D3" presStyleIdx="11" presStyleCnt="15"/>
      <dgm:spPr/>
    </dgm:pt>
    <dgm:pt modelId="{1CF52210-63D2-42A9-BFBC-1A1D4FB73EE9}" type="pres">
      <dgm:prSet presAssocID="{8A83E766-A6E7-464D-9AA0-B9A107FF6FF8}" presName="hierRoot2" presStyleCnt="0">
        <dgm:presLayoutVars>
          <dgm:hierBranch val="init"/>
        </dgm:presLayoutVars>
      </dgm:prSet>
      <dgm:spPr/>
    </dgm:pt>
    <dgm:pt modelId="{F22B4AFF-408C-42EC-BF15-1ED692394E44}" type="pres">
      <dgm:prSet presAssocID="{8A83E766-A6E7-464D-9AA0-B9A107FF6FF8}" presName="rootComposite" presStyleCnt="0"/>
      <dgm:spPr/>
    </dgm:pt>
    <dgm:pt modelId="{144E032D-FF2C-4C81-A9FF-59453C59A31B}" type="pres">
      <dgm:prSet presAssocID="{8A83E766-A6E7-464D-9AA0-B9A107FF6FF8}" presName="rootText" presStyleLbl="node3" presStyleIdx="11" presStyleCnt="15">
        <dgm:presLayoutVars>
          <dgm:chPref val="3"/>
        </dgm:presLayoutVars>
      </dgm:prSet>
      <dgm:spPr/>
    </dgm:pt>
    <dgm:pt modelId="{49BBCE17-602A-4349-B6E6-A4A508091549}" type="pres">
      <dgm:prSet presAssocID="{8A83E766-A6E7-464D-9AA0-B9A107FF6FF8}" presName="rootConnector" presStyleLbl="node3" presStyleIdx="11" presStyleCnt="15"/>
      <dgm:spPr/>
    </dgm:pt>
    <dgm:pt modelId="{9689479A-7E09-428E-9450-E813F11C215C}" type="pres">
      <dgm:prSet presAssocID="{8A83E766-A6E7-464D-9AA0-B9A107FF6FF8}" presName="hierChild4" presStyleCnt="0"/>
      <dgm:spPr/>
    </dgm:pt>
    <dgm:pt modelId="{70AC0020-C25C-4F75-AF10-5D8C580B809E}" type="pres">
      <dgm:prSet presAssocID="{8A83E766-A6E7-464D-9AA0-B9A107FF6FF8}" presName="hierChild5" presStyleCnt="0"/>
      <dgm:spPr/>
    </dgm:pt>
    <dgm:pt modelId="{DD212915-FA75-458B-AD31-04DDDF62B8D8}" type="pres">
      <dgm:prSet presAssocID="{AD539A71-A873-40CD-95A0-0AF22C3FF113}" presName="Name37" presStyleLbl="parChTrans1D3" presStyleIdx="12" presStyleCnt="15"/>
      <dgm:spPr/>
    </dgm:pt>
    <dgm:pt modelId="{E36124F6-C80D-44C3-ACE7-6BA06BE7D67F}" type="pres">
      <dgm:prSet presAssocID="{CBD8AC51-B6D3-498C-B943-F382C96ABA1E}" presName="hierRoot2" presStyleCnt="0">
        <dgm:presLayoutVars>
          <dgm:hierBranch val="init"/>
        </dgm:presLayoutVars>
      </dgm:prSet>
      <dgm:spPr/>
    </dgm:pt>
    <dgm:pt modelId="{96603259-42E7-4C06-9ED4-559C31965593}" type="pres">
      <dgm:prSet presAssocID="{CBD8AC51-B6D3-498C-B943-F382C96ABA1E}" presName="rootComposite" presStyleCnt="0"/>
      <dgm:spPr/>
    </dgm:pt>
    <dgm:pt modelId="{CC8FD06D-EF7D-4BDC-B803-2EB31B6122BC}" type="pres">
      <dgm:prSet presAssocID="{CBD8AC51-B6D3-498C-B943-F382C96ABA1E}" presName="rootText" presStyleLbl="node3" presStyleIdx="12" presStyleCnt="15">
        <dgm:presLayoutVars>
          <dgm:chPref val="3"/>
        </dgm:presLayoutVars>
      </dgm:prSet>
      <dgm:spPr/>
    </dgm:pt>
    <dgm:pt modelId="{0A15F6A9-0FA9-45DA-899A-E4D89387C4D8}" type="pres">
      <dgm:prSet presAssocID="{CBD8AC51-B6D3-498C-B943-F382C96ABA1E}" presName="rootConnector" presStyleLbl="node3" presStyleIdx="12" presStyleCnt="15"/>
      <dgm:spPr/>
    </dgm:pt>
    <dgm:pt modelId="{46A5E6AE-1D51-432B-A1EB-AD188B02EABE}" type="pres">
      <dgm:prSet presAssocID="{CBD8AC51-B6D3-498C-B943-F382C96ABA1E}" presName="hierChild4" presStyleCnt="0"/>
      <dgm:spPr/>
    </dgm:pt>
    <dgm:pt modelId="{9591A86F-309A-4A52-8C67-3F16362BA082}" type="pres">
      <dgm:prSet presAssocID="{CBD8AC51-B6D3-498C-B943-F382C96ABA1E}" presName="hierChild5" presStyleCnt="0"/>
      <dgm:spPr/>
    </dgm:pt>
    <dgm:pt modelId="{839EF333-228E-4728-932A-D3D81F8AFBF9}" type="pres">
      <dgm:prSet presAssocID="{FE8B6FD1-172D-484C-8CB2-7880E66C4641}" presName="Name37" presStyleLbl="parChTrans1D3" presStyleIdx="13" presStyleCnt="15"/>
      <dgm:spPr/>
    </dgm:pt>
    <dgm:pt modelId="{5394628A-E148-4F50-B704-195CF1B78C3B}" type="pres">
      <dgm:prSet presAssocID="{2B1238B0-3CF5-4E80-9E30-E12E68913143}" presName="hierRoot2" presStyleCnt="0">
        <dgm:presLayoutVars>
          <dgm:hierBranch val="init"/>
        </dgm:presLayoutVars>
      </dgm:prSet>
      <dgm:spPr/>
    </dgm:pt>
    <dgm:pt modelId="{F7E1B040-06B8-412E-9110-D0F639C00C78}" type="pres">
      <dgm:prSet presAssocID="{2B1238B0-3CF5-4E80-9E30-E12E68913143}" presName="rootComposite" presStyleCnt="0"/>
      <dgm:spPr/>
    </dgm:pt>
    <dgm:pt modelId="{278F662C-3ADD-415C-8EAF-32926AF43544}" type="pres">
      <dgm:prSet presAssocID="{2B1238B0-3CF5-4E80-9E30-E12E68913143}" presName="rootText" presStyleLbl="node3" presStyleIdx="13" presStyleCnt="15">
        <dgm:presLayoutVars>
          <dgm:chPref val="3"/>
        </dgm:presLayoutVars>
      </dgm:prSet>
      <dgm:spPr/>
    </dgm:pt>
    <dgm:pt modelId="{3B727428-70EC-43DD-B259-2C2C8BE45DA0}" type="pres">
      <dgm:prSet presAssocID="{2B1238B0-3CF5-4E80-9E30-E12E68913143}" presName="rootConnector" presStyleLbl="node3" presStyleIdx="13" presStyleCnt="15"/>
      <dgm:spPr/>
    </dgm:pt>
    <dgm:pt modelId="{882BFE9C-9DBD-453E-9953-2540D95AD7DF}" type="pres">
      <dgm:prSet presAssocID="{2B1238B0-3CF5-4E80-9E30-E12E68913143}" presName="hierChild4" presStyleCnt="0"/>
      <dgm:spPr/>
    </dgm:pt>
    <dgm:pt modelId="{20716C05-B113-46E0-A15E-DAF487F96482}" type="pres">
      <dgm:prSet presAssocID="{2B1238B0-3CF5-4E80-9E30-E12E68913143}" presName="hierChild5" presStyleCnt="0"/>
      <dgm:spPr/>
    </dgm:pt>
    <dgm:pt modelId="{FCDBD73C-D06E-433F-AC4D-EECD38CA63F3}" type="pres">
      <dgm:prSet presAssocID="{BAA2C604-CF19-4E78-BB17-65A00F2C0116}" presName="Name37" presStyleLbl="parChTrans1D3" presStyleIdx="14" presStyleCnt="15"/>
      <dgm:spPr/>
    </dgm:pt>
    <dgm:pt modelId="{9DCF8CCF-F4F6-40CB-9716-DA17B4AB39CB}" type="pres">
      <dgm:prSet presAssocID="{A18A6054-305F-4C9B-95EE-A089903FC485}" presName="hierRoot2" presStyleCnt="0">
        <dgm:presLayoutVars>
          <dgm:hierBranch val="init"/>
        </dgm:presLayoutVars>
      </dgm:prSet>
      <dgm:spPr/>
    </dgm:pt>
    <dgm:pt modelId="{D4A4CBC6-05D9-470D-BF39-01CBDC848395}" type="pres">
      <dgm:prSet presAssocID="{A18A6054-305F-4C9B-95EE-A089903FC485}" presName="rootComposite" presStyleCnt="0"/>
      <dgm:spPr/>
    </dgm:pt>
    <dgm:pt modelId="{A6A73824-9931-4D7A-9DC2-1C926C5FA307}" type="pres">
      <dgm:prSet presAssocID="{A18A6054-305F-4C9B-95EE-A089903FC485}" presName="rootText" presStyleLbl="node3" presStyleIdx="14" presStyleCnt="15">
        <dgm:presLayoutVars>
          <dgm:chPref val="3"/>
        </dgm:presLayoutVars>
      </dgm:prSet>
      <dgm:spPr/>
    </dgm:pt>
    <dgm:pt modelId="{64AC2A46-AA54-4255-AD4B-B896BC6A1917}" type="pres">
      <dgm:prSet presAssocID="{A18A6054-305F-4C9B-95EE-A089903FC485}" presName="rootConnector" presStyleLbl="node3" presStyleIdx="14" presStyleCnt="15"/>
      <dgm:spPr/>
    </dgm:pt>
    <dgm:pt modelId="{EAB5D5C2-5F17-4DB3-9BD2-EE17A90C8526}" type="pres">
      <dgm:prSet presAssocID="{A18A6054-305F-4C9B-95EE-A089903FC485}" presName="hierChild4" presStyleCnt="0"/>
      <dgm:spPr/>
    </dgm:pt>
    <dgm:pt modelId="{CA4E51EA-923E-4E8D-961B-AEE27DE65C31}" type="pres">
      <dgm:prSet presAssocID="{A18A6054-305F-4C9B-95EE-A089903FC485}" presName="hierChild5" presStyleCnt="0"/>
      <dgm:spPr/>
    </dgm:pt>
    <dgm:pt modelId="{CECB2DB2-F237-440A-9643-29D1CCF83B59}" type="pres">
      <dgm:prSet presAssocID="{126A24B0-7FE0-4087-9905-E5979A0F044D}" presName="hierChild5" presStyleCnt="0"/>
      <dgm:spPr/>
    </dgm:pt>
    <dgm:pt modelId="{9E1461A0-E304-41AC-8321-7FDC5D764F41}" type="pres">
      <dgm:prSet presAssocID="{7E2174A4-D0BF-485C-B239-14FD5CEBCEC4}" presName="hierChild3" presStyleCnt="0"/>
      <dgm:spPr/>
    </dgm:pt>
  </dgm:ptLst>
  <dgm:cxnLst>
    <dgm:cxn modelId="{05035601-1053-46D9-91A3-EFABF6EF258C}" srcId="{126A24B0-7FE0-4087-9905-E5979A0F044D}" destId="{8A83E766-A6E7-464D-9AA0-B9A107FF6FF8}" srcOrd="0" destOrd="0" parTransId="{40684148-F95D-4148-B75B-2EC8370EAB82}" sibTransId="{FBAA71C9-EEBC-49AA-8616-55F5B170B8E2}"/>
    <dgm:cxn modelId="{72C42906-A8B7-481B-BF50-B553C00B0FF0}" srcId="{7E2174A4-D0BF-485C-B239-14FD5CEBCEC4}" destId="{ECA479A5-FAED-497B-AE0E-BAD36A2658EB}" srcOrd="1" destOrd="0" parTransId="{214C6362-1389-411F-81E4-F5368B34E925}" sibTransId="{FB9FEF41-9EED-42D2-ABBC-D42E9B8FE61E}"/>
    <dgm:cxn modelId="{B288620D-1B57-4701-A9DE-CEC35BFD062B}" type="presOf" srcId="{CECF1BD8-8D7D-4B5D-BFB9-E6F611E7B7ED}" destId="{1F6D94D0-20EB-40ED-A85D-9933F160C53F}" srcOrd="0" destOrd="0" presId="urn:microsoft.com/office/officeart/2005/8/layout/orgChart1"/>
    <dgm:cxn modelId="{A486FF10-437E-4B4C-B963-73BB318C924A}" type="presOf" srcId="{0AF98CD0-A8DA-477C-BD96-E0940063C7CE}" destId="{CB4838A3-7937-4785-ADB0-5D0D491C4F34}" srcOrd="0" destOrd="0" presId="urn:microsoft.com/office/officeart/2005/8/layout/orgChart1"/>
    <dgm:cxn modelId="{87241012-0C32-4A68-A089-D0B7B29036D3}" type="presOf" srcId="{F3FFF404-12F4-4EF7-B7E8-C55BA6D2E1CA}" destId="{C723DDD3-B9CB-4598-8714-816A60133CD0}" srcOrd="0" destOrd="0" presId="urn:microsoft.com/office/officeart/2005/8/layout/orgChart1"/>
    <dgm:cxn modelId="{F07FE619-6A5E-4685-9EF0-39AD1C616822}" srcId="{7E2174A4-D0BF-485C-B239-14FD5CEBCEC4}" destId="{126A24B0-7FE0-4087-9905-E5979A0F044D}" srcOrd="3" destOrd="0" parTransId="{837A46F5-8E73-4B96-BB85-3E345AC2FCA4}" sibTransId="{E052654F-2A33-4446-AA25-9659F3800C39}"/>
    <dgm:cxn modelId="{A6E2D81C-4FF3-4713-A335-7716BEC70523}" srcId="{C78DC88E-8CB8-4B0B-A6E1-33744FDD6FB0}" destId="{7C829476-BFAC-4971-AD45-B0681F497384}" srcOrd="1" destOrd="0" parTransId="{3BCCEE03-B02C-429A-9E33-371094EDAE34}" sibTransId="{A7712F76-C538-4935-870F-B71233D26615}"/>
    <dgm:cxn modelId="{E469551F-8336-40A1-B173-F23DEA636F73}" type="presOf" srcId="{5BAE3D3C-A852-4228-A3FA-1D77D98CEAD2}" destId="{9A424276-F0C0-43B0-B6E9-E41C52F54C02}" srcOrd="0" destOrd="0" presId="urn:microsoft.com/office/officeart/2005/8/layout/orgChart1"/>
    <dgm:cxn modelId="{B5B91A21-D64D-406D-9D1A-CC7FAFB6F4E9}" type="presOf" srcId="{A7506031-7BBB-4754-9358-3326AB1925B4}" destId="{6AD647CD-FDCA-4CA0-8C0A-9C6B7C95A1A6}" srcOrd="0" destOrd="0" presId="urn:microsoft.com/office/officeart/2005/8/layout/orgChart1"/>
    <dgm:cxn modelId="{42BE5821-E516-4493-9BDA-AEAE2CDBF76E}" srcId="{9C3EBC45-1A47-4969-B1DF-32C0DF2A5969}" destId="{0AF98CD0-A8DA-477C-BD96-E0940063C7CE}" srcOrd="2" destOrd="0" parTransId="{A7506031-7BBB-4754-9358-3326AB1925B4}" sibTransId="{F9EBC073-926E-4F93-A8AC-92C487102953}"/>
    <dgm:cxn modelId="{E6222D22-5C1F-4B4B-BF0E-E500402B7D4B}" srcId="{C78DC88E-8CB8-4B0B-A6E1-33744FDD6FB0}" destId="{C44E7CD0-DB36-4C17-8CE6-4090A17A4CEA}" srcOrd="2" destOrd="0" parTransId="{63378646-93EC-4C4C-B214-CF40B950549F}" sibTransId="{F8467FE0-CDD1-40A9-B401-B363013CE41D}"/>
    <dgm:cxn modelId="{AFA07124-418E-44A0-A8D5-3C134C129358}" type="presOf" srcId="{C78DC88E-8CB8-4B0B-A6E1-33744FDD6FB0}" destId="{DF999104-4492-45A2-BB7A-D29796665CA4}" srcOrd="0" destOrd="0" presId="urn:microsoft.com/office/officeart/2005/8/layout/orgChart1"/>
    <dgm:cxn modelId="{4276E82C-C056-4B0C-846E-36EDB53FED8A}" srcId="{9C3EBC45-1A47-4969-B1DF-32C0DF2A5969}" destId="{CDC1933C-1DAE-41AE-B93D-3767E84676A0}" srcOrd="1" destOrd="0" parTransId="{DF654C00-9A3B-4875-B136-038CE8A782C8}" sibTransId="{C4C7D9FD-30E4-41B5-B57E-F4E6CE3FD7C0}"/>
    <dgm:cxn modelId="{54A95335-2F72-459E-B851-ACA5DC13F3B5}" srcId="{126A24B0-7FE0-4087-9905-E5979A0F044D}" destId="{A18A6054-305F-4C9B-95EE-A089903FC485}" srcOrd="3" destOrd="0" parTransId="{BAA2C604-CF19-4E78-BB17-65A00F2C0116}" sibTransId="{A81B40FE-70AD-422A-B660-107BA520CC15}"/>
    <dgm:cxn modelId="{D6A8DF37-BED6-4202-8195-7466CC83E84C}" type="presOf" srcId="{126A24B0-7FE0-4087-9905-E5979A0F044D}" destId="{EE81C491-5026-47BD-9A40-4E53A130FBB9}" srcOrd="1" destOrd="0" presId="urn:microsoft.com/office/officeart/2005/8/layout/orgChart1"/>
    <dgm:cxn modelId="{CE512338-277C-4DCB-B36C-83B0D03E15EF}" type="presOf" srcId="{837A46F5-8E73-4B96-BB85-3E345AC2FCA4}" destId="{B33F011A-14FF-4ABC-964D-8C4123DA3479}" srcOrd="0" destOrd="0" presId="urn:microsoft.com/office/officeart/2005/8/layout/orgChart1"/>
    <dgm:cxn modelId="{3E807E3C-D517-4362-B1CF-6B5C20747252}" type="presOf" srcId="{494EA2CE-9A03-4C49-8DA0-22BDE88CCB4A}" destId="{9E12F916-9F53-4ADA-B7C3-0457DB4754D8}" srcOrd="1" destOrd="0" presId="urn:microsoft.com/office/officeart/2005/8/layout/orgChart1"/>
    <dgm:cxn modelId="{ADEEE73F-F25F-4BFA-A058-3B306F095474}" srcId="{126A24B0-7FE0-4087-9905-E5979A0F044D}" destId="{CBD8AC51-B6D3-498C-B943-F382C96ABA1E}" srcOrd="1" destOrd="0" parTransId="{AD539A71-A873-40CD-95A0-0AF22C3FF113}" sibTransId="{A09FDFFE-D9FE-4E56-9211-FAE3ECB84791}"/>
    <dgm:cxn modelId="{3DCBB342-0954-4FC6-8E02-2F40B8054729}" type="presOf" srcId="{3DE6C1AC-8D4D-4FCA-B33D-871CF7C95E5E}" destId="{DFFA6A33-FA7B-47C6-AC6A-B7EE4177E90E}" srcOrd="0" destOrd="0" presId="urn:microsoft.com/office/officeart/2005/8/layout/orgChart1"/>
    <dgm:cxn modelId="{1B233145-E3F6-4AB8-A24F-A86F45F8A59F}" srcId="{7E2174A4-D0BF-485C-B239-14FD5CEBCEC4}" destId="{9C3EBC45-1A47-4969-B1DF-32C0DF2A5969}" srcOrd="2" destOrd="0" parTransId="{1DC81E63-F968-408F-BBA9-877E4A13C965}" sibTransId="{B0D989D1-DFCB-4179-9C78-24837323CE3F}"/>
    <dgm:cxn modelId="{D6415747-AF72-44C7-9CD9-115B771E829D}" srcId="{ECA479A5-FAED-497B-AE0E-BAD36A2658EB}" destId="{60759035-C0AC-4B6B-A3E5-ABE73A80C31D}" srcOrd="1" destOrd="0" parTransId="{CECF1BD8-8D7D-4B5D-BFB9-E6F611E7B7ED}" sibTransId="{65FDE072-0A1D-4358-9E06-BCE9A4194D1C}"/>
    <dgm:cxn modelId="{9ADC8B4A-5193-47FF-A362-128530E2B9B6}" type="presOf" srcId="{C44E7CD0-DB36-4C17-8CE6-4090A17A4CEA}" destId="{5C3AE036-75BC-47D1-AA28-451435042E92}" srcOrd="1" destOrd="0" presId="urn:microsoft.com/office/officeart/2005/8/layout/orgChart1"/>
    <dgm:cxn modelId="{9E39C94A-FEFA-4A01-B501-648F36B9AF33}" type="presOf" srcId="{1A7A26D3-5350-479A-A248-1822E35C4024}" destId="{F996E3F7-1821-4EFF-9AAC-FFA1F42D1197}" srcOrd="0" destOrd="0" presId="urn:microsoft.com/office/officeart/2005/8/layout/orgChart1"/>
    <dgm:cxn modelId="{FA7B544C-57DB-4EA1-8953-C87DDEDB66ED}" type="presOf" srcId="{63378646-93EC-4C4C-B214-CF40B950549F}" destId="{79B2AC0C-6386-4B8C-972B-7DF0252E9F0E}" srcOrd="0" destOrd="0" presId="urn:microsoft.com/office/officeart/2005/8/layout/orgChart1"/>
    <dgm:cxn modelId="{087DBA53-5A19-4A63-96B9-024E5462DF64}" type="presOf" srcId="{F129EACD-D7CB-4DC3-AC92-656F872898CE}" destId="{CE1C00E3-B894-4179-A7E1-D2712B94AF6A}" srcOrd="0" destOrd="0" presId="urn:microsoft.com/office/officeart/2005/8/layout/orgChart1"/>
    <dgm:cxn modelId="{65F1AE54-F7BE-4850-BA44-2C83FC7D6DFB}" type="presOf" srcId="{7E2174A4-D0BF-485C-B239-14FD5CEBCEC4}" destId="{B24259C1-77CF-4BCE-8318-AEC2AE2D75A7}" srcOrd="1" destOrd="0" presId="urn:microsoft.com/office/officeart/2005/8/layout/orgChart1"/>
    <dgm:cxn modelId="{E5C33A55-77AE-48D7-924E-63D42233A4CC}" srcId="{9C3EBC45-1A47-4969-B1DF-32C0DF2A5969}" destId="{EA1AC212-23FE-4C2A-949D-D8426E164E58}" srcOrd="3" destOrd="0" parTransId="{9FAECAB0-A923-4D62-AB61-0C82998CEE92}" sibTransId="{9FF12C0F-30B5-4777-90E3-107EF9264036}"/>
    <dgm:cxn modelId="{F55C5055-8C59-463C-921C-3545EE46CCB8}" srcId="{C78DC88E-8CB8-4B0B-A6E1-33744FDD6FB0}" destId="{5BAE3D3C-A852-4228-A3FA-1D77D98CEAD2}" srcOrd="0" destOrd="0" parTransId="{1A7A26D3-5350-479A-A248-1822E35C4024}" sibTransId="{D84474EA-3DD3-48A4-ACE0-8026D782974B}"/>
    <dgm:cxn modelId="{86009C58-1CBA-4973-86CE-70A3F9C11B80}" type="presOf" srcId="{7C829476-BFAC-4971-AD45-B0681F497384}" destId="{7FF30C85-B7CA-4427-A4D5-A51449E2C2E0}" srcOrd="0" destOrd="0" presId="urn:microsoft.com/office/officeart/2005/8/layout/orgChart1"/>
    <dgm:cxn modelId="{0E3B4459-B8E6-4AB1-A05B-463636D27F1C}" srcId="{126A24B0-7FE0-4087-9905-E5979A0F044D}" destId="{2B1238B0-3CF5-4E80-9E30-E12E68913143}" srcOrd="2" destOrd="0" parTransId="{FE8B6FD1-172D-484C-8CB2-7880E66C4641}" sibTransId="{898097FF-E880-4C92-8A21-68EC49C59C11}"/>
    <dgm:cxn modelId="{4D83FD5B-6C80-45EF-B064-C46C5854E3B4}" type="presOf" srcId="{AD539A71-A873-40CD-95A0-0AF22C3FF113}" destId="{DD212915-FA75-458B-AD31-04DDDF62B8D8}" srcOrd="0" destOrd="0" presId="urn:microsoft.com/office/officeart/2005/8/layout/orgChart1"/>
    <dgm:cxn modelId="{71736F5F-82C5-42F1-A4CB-A2B153B58BF4}" type="presOf" srcId="{126A24B0-7FE0-4087-9905-E5979A0F044D}" destId="{E9BF893F-D1A4-4B96-BCF9-B55F425DE23B}" srcOrd="0" destOrd="0" presId="urn:microsoft.com/office/officeart/2005/8/layout/orgChart1"/>
    <dgm:cxn modelId="{BE8FCA66-B0E2-42A5-A96F-EB5C6233D390}" type="presOf" srcId="{0AF98CD0-A8DA-477C-BD96-E0940063C7CE}" destId="{5D647139-8986-42CF-BFC4-530A20EDF2D2}" srcOrd="1" destOrd="0" presId="urn:microsoft.com/office/officeart/2005/8/layout/orgChart1"/>
    <dgm:cxn modelId="{B1AF5273-65E3-447A-AF64-AF3F33AA534C}" type="presOf" srcId="{ECA479A5-FAED-497B-AE0E-BAD36A2658EB}" destId="{36F58137-5CB3-4971-8D86-9936C91C62DD}" srcOrd="1" destOrd="0" presId="urn:microsoft.com/office/officeart/2005/8/layout/orgChart1"/>
    <dgm:cxn modelId="{0E214B74-AAC2-4CFF-9750-1819EB021B2E}" type="presOf" srcId="{C20F1E17-D3CF-4D41-9CD1-6B548C0AF945}" destId="{C4EB5C2E-BB66-4809-93C2-54951DED8611}" srcOrd="0" destOrd="0" presId="urn:microsoft.com/office/officeart/2005/8/layout/orgChart1"/>
    <dgm:cxn modelId="{3029447A-1DF1-45B8-AD2D-D4DB80FB066A}" type="presOf" srcId="{9C3EBC45-1A47-4969-B1DF-32C0DF2A5969}" destId="{97C89A63-6C2E-43BE-B186-3682B12C77B8}" srcOrd="0" destOrd="0" presId="urn:microsoft.com/office/officeart/2005/8/layout/orgChart1"/>
    <dgm:cxn modelId="{3725387E-0CCE-4FDE-B7E4-6CDEBFC3E49D}" type="presOf" srcId="{DF654C00-9A3B-4875-B136-038CE8A782C8}" destId="{69348414-57F3-4B38-9DF2-AB1E3E03D9F8}" srcOrd="0" destOrd="0" presId="urn:microsoft.com/office/officeart/2005/8/layout/orgChart1"/>
    <dgm:cxn modelId="{EB29877F-B32E-4DF9-80AD-13A89EB841E9}" type="presOf" srcId="{7C829476-BFAC-4971-AD45-B0681F497384}" destId="{1BCDB61A-EC6A-48E4-B546-7313641D9E45}" srcOrd="1" destOrd="0" presId="urn:microsoft.com/office/officeart/2005/8/layout/orgChart1"/>
    <dgm:cxn modelId="{0BF53C80-D10C-4A6B-869C-2B1CFD625D62}" srcId="{ECA479A5-FAED-497B-AE0E-BAD36A2658EB}" destId="{21588636-196C-4C28-8FDF-A8C153A25E57}" srcOrd="2" destOrd="0" parTransId="{F129EACD-D7CB-4DC3-AC92-656F872898CE}" sibTransId="{98A07926-345B-4F7C-B61D-053F3234CBEE}"/>
    <dgm:cxn modelId="{75D83782-7459-482F-AE6B-115C793474AB}" srcId="{3DE6C1AC-8D4D-4FCA-B33D-871CF7C95E5E}" destId="{7E2174A4-D0BF-485C-B239-14FD5CEBCEC4}" srcOrd="0" destOrd="0" parTransId="{86E139C9-0842-4ADA-B2A6-3CFF61E1C317}" sibTransId="{973782D1-723B-4A79-9FAF-FDA2F57DFABD}"/>
    <dgm:cxn modelId="{8375F882-B7B5-4605-BEC0-B23311167A5B}" type="presOf" srcId="{8A83E766-A6E7-464D-9AA0-B9A107FF6FF8}" destId="{144E032D-FF2C-4C81-A9FF-59453C59A31B}" srcOrd="0" destOrd="0" presId="urn:microsoft.com/office/officeart/2005/8/layout/orgChart1"/>
    <dgm:cxn modelId="{00CB9F8A-C3A6-4E64-BFE6-EF092F8D4166}" type="presOf" srcId="{214C6362-1389-411F-81E4-F5368B34E925}" destId="{BBC97C64-041E-4940-AB51-393B83C7A92E}" srcOrd="0" destOrd="0" presId="urn:microsoft.com/office/officeart/2005/8/layout/orgChart1"/>
    <dgm:cxn modelId="{BE91858E-D188-437E-992C-B5CF388BA9D2}" type="presOf" srcId="{9C3EBC45-1A47-4969-B1DF-32C0DF2A5969}" destId="{F15E84E0-A63F-4E39-9B2A-BFED9346B4FD}" srcOrd="1" destOrd="0" presId="urn:microsoft.com/office/officeart/2005/8/layout/orgChart1"/>
    <dgm:cxn modelId="{34439195-5D53-45F5-8D2D-FB458565435C}" type="presOf" srcId="{8A83E766-A6E7-464D-9AA0-B9A107FF6FF8}" destId="{49BBCE17-602A-4349-B6E6-A4A508091549}" srcOrd="1" destOrd="0" presId="urn:microsoft.com/office/officeart/2005/8/layout/orgChart1"/>
    <dgm:cxn modelId="{97AE0196-4B79-4D15-BBC4-B4891D3E2AFE}" type="presOf" srcId="{A18A6054-305F-4C9B-95EE-A089903FC485}" destId="{64AC2A46-AA54-4255-AD4B-B896BC6A1917}" srcOrd="1" destOrd="0" presId="urn:microsoft.com/office/officeart/2005/8/layout/orgChart1"/>
    <dgm:cxn modelId="{1E63DD9A-31EC-4BDA-A8ED-7AECCF6E7325}" type="presOf" srcId="{21588636-196C-4C28-8FDF-A8C153A25E57}" destId="{98B97931-957E-4DED-9BFE-BFE94A4E92A7}" srcOrd="0" destOrd="0" presId="urn:microsoft.com/office/officeart/2005/8/layout/orgChart1"/>
    <dgm:cxn modelId="{4D57689C-A6A2-4B9D-9E33-EBB654740785}" type="presOf" srcId="{CDC1933C-1DAE-41AE-B93D-3767E84676A0}" destId="{5396DA15-415A-4537-8EE1-BCCDF0A0C62A}" srcOrd="1" destOrd="0" presId="urn:microsoft.com/office/officeart/2005/8/layout/orgChart1"/>
    <dgm:cxn modelId="{4126E69C-8560-405C-AA73-A2296613C41F}" type="presOf" srcId="{C44E7CD0-DB36-4C17-8CE6-4090A17A4CEA}" destId="{E44AFD2B-3CAF-407F-811A-005DFDD1BA26}" srcOrd="0" destOrd="0" presId="urn:microsoft.com/office/officeart/2005/8/layout/orgChart1"/>
    <dgm:cxn modelId="{C485149E-20BF-412D-90C3-C3A7541DB4D7}" type="presOf" srcId="{C78DC88E-8CB8-4B0B-A6E1-33744FDD6FB0}" destId="{700FDEB9-2A02-4939-9793-0093FD58FB28}" srcOrd="1" destOrd="0" presId="urn:microsoft.com/office/officeart/2005/8/layout/orgChart1"/>
    <dgm:cxn modelId="{FDE7E2A2-4025-4600-AF90-5D2B603888EA}" type="presOf" srcId="{9FAECAB0-A923-4D62-AB61-0C82998CEE92}" destId="{DEBCE3BC-B561-4DD8-8584-F701F23759CB}" srcOrd="0" destOrd="0" presId="urn:microsoft.com/office/officeart/2005/8/layout/orgChart1"/>
    <dgm:cxn modelId="{C33E3FA4-E1B2-4E62-BF99-2352243E5851}" type="presOf" srcId="{A4560E26-28DF-4DF5-BCD5-72E39BF08E27}" destId="{EE959CFD-E446-4A48-9698-DD5941F08E06}" srcOrd="0" destOrd="0" presId="urn:microsoft.com/office/officeart/2005/8/layout/orgChart1"/>
    <dgm:cxn modelId="{57ECDFA6-F0C2-4221-B5CF-6C49D7AD32E2}" type="presOf" srcId="{EA1AC212-23FE-4C2A-949D-D8426E164E58}" destId="{DC5CAEA6-7675-40DD-8E52-668C9E552BBC}" srcOrd="0" destOrd="0" presId="urn:microsoft.com/office/officeart/2005/8/layout/orgChart1"/>
    <dgm:cxn modelId="{F5B69FA7-0366-48DD-B05C-50CA2329F772}" type="presOf" srcId="{CBD8AC51-B6D3-498C-B943-F382C96ABA1E}" destId="{CC8FD06D-EF7D-4BDC-B803-2EB31B6122BC}" srcOrd="0" destOrd="0" presId="urn:microsoft.com/office/officeart/2005/8/layout/orgChart1"/>
    <dgm:cxn modelId="{307E84AF-77E2-4800-8E39-BA94BB9DAB24}" type="presOf" srcId="{60759035-C0AC-4B6B-A3E5-ABE73A80C31D}" destId="{9B0A959D-48D8-47C7-8450-4D8B8D4C7268}" srcOrd="0" destOrd="0" presId="urn:microsoft.com/office/officeart/2005/8/layout/orgChart1"/>
    <dgm:cxn modelId="{9DB84EB8-4A50-48AA-AFBA-75F89EDE52B8}" type="presOf" srcId="{21588636-196C-4C28-8FDF-A8C153A25E57}" destId="{E2FDECC9-AE26-4454-BDE4-F7DAACBB2AD8}" srcOrd="1" destOrd="0" presId="urn:microsoft.com/office/officeart/2005/8/layout/orgChart1"/>
    <dgm:cxn modelId="{F5FD60BA-EA3C-4E7A-846A-12FCABE43BCC}" type="presOf" srcId="{A18A6054-305F-4C9B-95EE-A089903FC485}" destId="{A6A73824-9931-4D7A-9DC2-1C926C5FA307}" srcOrd="0" destOrd="0" presId="urn:microsoft.com/office/officeart/2005/8/layout/orgChart1"/>
    <dgm:cxn modelId="{F23072BD-2710-4258-8DC1-5698583C300F}" type="presOf" srcId="{4C8FEF75-4CA7-4453-90DC-87BEA8F1C317}" destId="{D457B6A6-DBA0-4A74-93F5-073C54FA85BD}" srcOrd="0" destOrd="0" presId="urn:microsoft.com/office/officeart/2005/8/layout/orgChart1"/>
    <dgm:cxn modelId="{AAA208C1-9E40-4231-8EC7-E3124A9448BC}" type="presOf" srcId="{494EA2CE-9A03-4C49-8DA0-22BDE88CCB4A}" destId="{099ACBF8-2F15-4026-BE65-3D2768E2EBB2}" srcOrd="0" destOrd="0" presId="urn:microsoft.com/office/officeart/2005/8/layout/orgChart1"/>
    <dgm:cxn modelId="{38FD7CC1-184F-4B38-B6E4-368EF5240BC6}" srcId="{ECA479A5-FAED-497B-AE0E-BAD36A2658EB}" destId="{C20F1E17-D3CF-4D41-9CD1-6B548C0AF945}" srcOrd="0" destOrd="0" parTransId="{4C8FEF75-4CA7-4453-90DC-87BEA8F1C317}" sibTransId="{DD1B6B44-2DC1-4747-B959-23E7303C87D4}"/>
    <dgm:cxn modelId="{678946C5-878E-4593-A712-58ABADD2AF0F}" type="presOf" srcId="{EA1AC212-23FE-4C2A-949D-D8426E164E58}" destId="{C89735FC-1B67-4D79-B0DF-30384B3BE20B}" srcOrd="1" destOrd="0" presId="urn:microsoft.com/office/officeart/2005/8/layout/orgChart1"/>
    <dgm:cxn modelId="{CEFB98C5-4A6F-4B29-B4FF-928680FEDC32}" type="presOf" srcId="{FE8B6FD1-172D-484C-8CB2-7880E66C4641}" destId="{839EF333-228E-4728-932A-D3D81F8AFBF9}" srcOrd="0" destOrd="0" presId="urn:microsoft.com/office/officeart/2005/8/layout/orgChart1"/>
    <dgm:cxn modelId="{A521AECD-8CF0-4B8E-8646-08BD5B4CFF27}" type="presOf" srcId="{C20F1E17-D3CF-4D41-9CD1-6B548C0AF945}" destId="{DF498166-8961-47E2-84A4-390AFAF3A226}" srcOrd="1" destOrd="0" presId="urn:microsoft.com/office/officeart/2005/8/layout/orgChart1"/>
    <dgm:cxn modelId="{F56037CE-61B3-4F19-B500-F974BEEC0E32}" type="presOf" srcId="{1DC81E63-F968-408F-BBA9-877E4A13C965}" destId="{DAD401F4-58D1-4F68-B9EC-339C2E546100}" srcOrd="0" destOrd="0" presId="urn:microsoft.com/office/officeart/2005/8/layout/orgChart1"/>
    <dgm:cxn modelId="{1B02CFD7-9A5C-4D7D-847B-90FB8DD192C9}" srcId="{C78DC88E-8CB8-4B0B-A6E1-33744FDD6FB0}" destId="{0B9E191E-62C2-424F-8F53-3405BEA1DEE4}" srcOrd="3" destOrd="0" parTransId="{2870B2C4-A5C9-410A-82DF-3F1F14D389B3}" sibTransId="{7130F027-2778-4631-87CC-0B9C0618052D}"/>
    <dgm:cxn modelId="{BA43DDD8-0FBA-4A23-909D-70E516442CF9}" type="presOf" srcId="{0B9E191E-62C2-424F-8F53-3405BEA1DEE4}" destId="{6A11F750-3964-4FFC-AE7C-6AC8BD91478B}" srcOrd="0" destOrd="0" presId="urn:microsoft.com/office/officeart/2005/8/layout/orgChart1"/>
    <dgm:cxn modelId="{3ABFEAD8-E93A-49B1-AC83-CE8419C413EF}" type="presOf" srcId="{ECA479A5-FAED-497B-AE0E-BAD36A2658EB}" destId="{CD518776-AB1E-443F-B653-180E5CFF8E68}" srcOrd="0" destOrd="0" presId="urn:microsoft.com/office/officeart/2005/8/layout/orgChart1"/>
    <dgm:cxn modelId="{DBECDADC-105E-4244-8922-ECC82A29E604}" type="presOf" srcId="{5BAE3D3C-A852-4228-A3FA-1D77D98CEAD2}" destId="{6A42E8CA-A223-439E-A7E5-81BBA77CDF56}" srcOrd="1" destOrd="0" presId="urn:microsoft.com/office/officeart/2005/8/layout/orgChart1"/>
    <dgm:cxn modelId="{4021DEDF-FB27-4CB3-A86E-E7448B15BD75}" srcId="{9C3EBC45-1A47-4969-B1DF-32C0DF2A5969}" destId="{494EA2CE-9A03-4C49-8DA0-22BDE88CCB4A}" srcOrd="0" destOrd="0" parTransId="{A4560E26-28DF-4DF5-BCD5-72E39BF08E27}" sibTransId="{DB94A899-DFA5-425F-BC03-C0554F31AB6D}"/>
    <dgm:cxn modelId="{7E6C2BE0-AA45-49EA-B435-5C53B14A9ED4}" type="presOf" srcId="{2870B2C4-A5C9-410A-82DF-3F1F14D389B3}" destId="{585134E7-E2CE-435C-B621-58A60D0CA2EA}" srcOrd="0" destOrd="0" presId="urn:microsoft.com/office/officeart/2005/8/layout/orgChart1"/>
    <dgm:cxn modelId="{D2C3D0E3-2898-40AD-A038-F2291CFB5F10}" type="presOf" srcId="{CBD8AC51-B6D3-498C-B943-F382C96ABA1E}" destId="{0A15F6A9-0FA9-45DA-899A-E4D89387C4D8}" srcOrd="1" destOrd="0" presId="urn:microsoft.com/office/officeart/2005/8/layout/orgChart1"/>
    <dgm:cxn modelId="{4C55E3E4-01C3-4F9A-9E90-A78F60D50EDC}" type="presOf" srcId="{2B1238B0-3CF5-4E80-9E30-E12E68913143}" destId="{3B727428-70EC-43DD-B259-2C2C8BE45DA0}" srcOrd="1" destOrd="0" presId="urn:microsoft.com/office/officeart/2005/8/layout/orgChart1"/>
    <dgm:cxn modelId="{162C98E7-F1A0-47B6-86E7-2357B359A211}" type="presOf" srcId="{0B9E191E-62C2-424F-8F53-3405BEA1DEE4}" destId="{5254D97B-DCB8-498E-8A29-886EA6399D9E}" srcOrd="1" destOrd="0" presId="urn:microsoft.com/office/officeart/2005/8/layout/orgChart1"/>
    <dgm:cxn modelId="{3489A9EB-1DD1-41C3-AAAA-7716B9B3CC1C}" srcId="{7E2174A4-D0BF-485C-B239-14FD5CEBCEC4}" destId="{C78DC88E-8CB8-4B0B-A6E1-33744FDD6FB0}" srcOrd="0" destOrd="0" parTransId="{F3FFF404-12F4-4EF7-B7E8-C55BA6D2E1CA}" sibTransId="{D43F341A-9A6A-46FB-80E2-2800191A64FE}"/>
    <dgm:cxn modelId="{63918EED-66DF-4DC5-83E6-EB09F2777CCB}" type="presOf" srcId="{3BCCEE03-B02C-429A-9E33-371094EDAE34}" destId="{2BC1E773-239E-404C-8F1D-742248BC0921}" srcOrd="0" destOrd="0" presId="urn:microsoft.com/office/officeart/2005/8/layout/orgChart1"/>
    <dgm:cxn modelId="{BA6F5BF1-B9E7-4D0A-8A70-A681E35B12A5}" type="presOf" srcId="{2B1238B0-3CF5-4E80-9E30-E12E68913143}" destId="{278F662C-3ADD-415C-8EAF-32926AF43544}" srcOrd="0" destOrd="0" presId="urn:microsoft.com/office/officeart/2005/8/layout/orgChart1"/>
    <dgm:cxn modelId="{F3EE7BF1-57EA-4242-AF64-477FE1E64C91}" type="presOf" srcId="{BAA2C604-CF19-4E78-BB17-65A00F2C0116}" destId="{FCDBD73C-D06E-433F-AC4D-EECD38CA63F3}" srcOrd="0" destOrd="0" presId="urn:microsoft.com/office/officeart/2005/8/layout/orgChart1"/>
    <dgm:cxn modelId="{7FA801F2-CFDC-4C57-9AAD-98DFA9C6D629}" type="presOf" srcId="{60759035-C0AC-4B6B-A3E5-ABE73A80C31D}" destId="{79DE1BBB-7876-4856-A6E5-940032482BC6}" srcOrd="1" destOrd="0" presId="urn:microsoft.com/office/officeart/2005/8/layout/orgChart1"/>
    <dgm:cxn modelId="{4109C2F2-85DE-4361-9586-31CD00E339BD}" type="presOf" srcId="{7E2174A4-D0BF-485C-B239-14FD5CEBCEC4}" destId="{E27863AA-E05A-4829-814C-A963566EE179}" srcOrd="0" destOrd="0" presId="urn:microsoft.com/office/officeart/2005/8/layout/orgChart1"/>
    <dgm:cxn modelId="{8D3407F5-3F8A-42B6-9576-12339A729EF4}" type="presOf" srcId="{40684148-F95D-4148-B75B-2EC8370EAB82}" destId="{8B472B16-2C54-43ED-B92C-DE33EDA16F98}" srcOrd="0" destOrd="0" presId="urn:microsoft.com/office/officeart/2005/8/layout/orgChart1"/>
    <dgm:cxn modelId="{60022EFD-8ABF-4727-80B4-99A00BEFA6DC}" type="presOf" srcId="{CDC1933C-1DAE-41AE-B93D-3767E84676A0}" destId="{EA5294A3-D780-4164-BBA2-FD2F0AC1CD37}" srcOrd="0" destOrd="0" presId="urn:microsoft.com/office/officeart/2005/8/layout/orgChart1"/>
    <dgm:cxn modelId="{7C54C44F-357E-48CD-B956-9EAA2DEAB2F6}" type="presParOf" srcId="{DFFA6A33-FA7B-47C6-AC6A-B7EE4177E90E}" destId="{669BDC8C-C89C-495C-B23C-32C57E6E2588}" srcOrd="0" destOrd="0" presId="urn:microsoft.com/office/officeart/2005/8/layout/orgChart1"/>
    <dgm:cxn modelId="{93A0CAEB-552F-43B5-AB29-2D0152129A7B}" type="presParOf" srcId="{669BDC8C-C89C-495C-B23C-32C57E6E2588}" destId="{3B19A074-34D3-4DCE-A7DE-347F98ACDC1F}" srcOrd="0" destOrd="0" presId="urn:microsoft.com/office/officeart/2005/8/layout/orgChart1"/>
    <dgm:cxn modelId="{E7FF1446-6ADB-4915-99EA-40D5158A6392}" type="presParOf" srcId="{3B19A074-34D3-4DCE-A7DE-347F98ACDC1F}" destId="{E27863AA-E05A-4829-814C-A963566EE179}" srcOrd="0" destOrd="0" presId="urn:microsoft.com/office/officeart/2005/8/layout/orgChart1"/>
    <dgm:cxn modelId="{281973E1-5EC2-40AE-A8F5-72252B4F9DAB}" type="presParOf" srcId="{3B19A074-34D3-4DCE-A7DE-347F98ACDC1F}" destId="{B24259C1-77CF-4BCE-8318-AEC2AE2D75A7}" srcOrd="1" destOrd="0" presId="urn:microsoft.com/office/officeart/2005/8/layout/orgChart1"/>
    <dgm:cxn modelId="{30A02341-F946-472F-A6B2-EC5669FFA4F5}" type="presParOf" srcId="{669BDC8C-C89C-495C-B23C-32C57E6E2588}" destId="{751ECC85-AD56-4CDE-938F-05625A67AC58}" srcOrd="1" destOrd="0" presId="urn:microsoft.com/office/officeart/2005/8/layout/orgChart1"/>
    <dgm:cxn modelId="{074357B0-BD63-4492-A7AD-79EA4AD55DDF}" type="presParOf" srcId="{751ECC85-AD56-4CDE-938F-05625A67AC58}" destId="{C723DDD3-B9CB-4598-8714-816A60133CD0}" srcOrd="0" destOrd="0" presId="urn:microsoft.com/office/officeart/2005/8/layout/orgChart1"/>
    <dgm:cxn modelId="{BD1DF4E9-6992-45E3-8924-E147E34906A2}" type="presParOf" srcId="{751ECC85-AD56-4CDE-938F-05625A67AC58}" destId="{208992A4-91BC-4726-A905-D21A6BD0DE1B}" srcOrd="1" destOrd="0" presId="urn:microsoft.com/office/officeart/2005/8/layout/orgChart1"/>
    <dgm:cxn modelId="{8230CFFA-29DD-4C66-A928-18D1FF3ECA1E}" type="presParOf" srcId="{208992A4-91BC-4726-A905-D21A6BD0DE1B}" destId="{0D1B87F7-F3C3-41BD-8A02-C6358B2E5AD9}" srcOrd="0" destOrd="0" presId="urn:microsoft.com/office/officeart/2005/8/layout/orgChart1"/>
    <dgm:cxn modelId="{152F5B56-A4A7-42B3-A504-1834C00DBC35}" type="presParOf" srcId="{0D1B87F7-F3C3-41BD-8A02-C6358B2E5AD9}" destId="{DF999104-4492-45A2-BB7A-D29796665CA4}" srcOrd="0" destOrd="0" presId="urn:microsoft.com/office/officeart/2005/8/layout/orgChart1"/>
    <dgm:cxn modelId="{313F4E3F-508C-4C9A-950A-EA10DE69B96E}" type="presParOf" srcId="{0D1B87F7-F3C3-41BD-8A02-C6358B2E5AD9}" destId="{700FDEB9-2A02-4939-9793-0093FD58FB28}" srcOrd="1" destOrd="0" presId="urn:microsoft.com/office/officeart/2005/8/layout/orgChart1"/>
    <dgm:cxn modelId="{E7996557-225B-4E3E-A341-6B7C96DBED95}" type="presParOf" srcId="{208992A4-91BC-4726-A905-D21A6BD0DE1B}" destId="{12B71F45-CE02-4727-951A-63EBA3A89321}" srcOrd="1" destOrd="0" presId="urn:microsoft.com/office/officeart/2005/8/layout/orgChart1"/>
    <dgm:cxn modelId="{55AE37BD-0C0F-4F36-8361-8EA4EAC1B909}" type="presParOf" srcId="{12B71F45-CE02-4727-951A-63EBA3A89321}" destId="{F996E3F7-1821-4EFF-9AAC-FFA1F42D1197}" srcOrd="0" destOrd="0" presId="urn:microsoft.com/office/officeart/2005/8/layout/orgChart1"/>
    <dgm:cxn modelId="{111E034E-9A98-4CA5-B8F5-2BF2F5BF00C9}" type="presParOf" srcId="{12B71F45-CE02-4727-951A-63EBA3A89321}" destId="{05A94CCD-47AF-4C17-ABA7-149D65E35108}" srcOrd="1" destOrd="0" presId="urn:microsoft.com/office/officeart/2005/8/layout/orgChart1"/>
    <dgm:cxn modelId="{7B1B3886-4E4A-40F1-8E1A-A150010E8F74}" type="presParOf" srcId="{05A94CCD-47AF-4C17-ABA7-149D65E35108}" destId="{45FF4E8A-0B8B-4868-9AA0-FE4EE9C58F4B}" srcOrd="0" destOrd="0" presId="urn:microsoft.com/office/officeart/2005/8/layout/orgChart1"/>
    <dgm:cxn modelId="{66027168-FB08-4EA3-B08F-B0A482425CEC}" type="presParOf" srcId="{45FF4E8A-0B8B-4868-9AA0-FE4EE9C58F4B}" destId="{9A424276-F0C0-43B0-B6E9-E41C52F54C02}" srcOrd="0" destOrd="0" presId="urn:microsoft.com/office/officeart/2005/8/layout/orgChart1"/>
    <dgm:cxn modelId="{C8419070-E8D8-41E0-9399-11B2BD2CBA43}" type="presParOf" srcId="{45FF4E8A-0B8B-4868-9AA0-FE4EE9C58F4B}" destId="{6A42E8CA-A223-439E-A7E5-81BBA77CDF56}" srcOrd="1" destOrd="0" presId="urn:microsoft.com/office/officeart/2005/8/layout/orgChart1"/>
    <dgm:cxn modelId="{4711048E-9483-4A68-8AB1-B89A187AB3B0}" type="presParOf" srcId="{05A94CCD-47AF-4C17-ABA7-149D65E35108}" destId="{B32004ED-462E-4544-8632-DE2423C8A71B}" srcOrd="1" destOrd="0" presId="urn:microsoft.com/office/officeart/2005/8/layout/orgChart1"/>
    <dgm:cxn modelId="{E795064B-6B23-494D-8C1D-D34392A2D74D}" type="presParOf" srcId="{05A94CCD-47AF-4C17-ABA7-149D65E35108}" destId="{E0AA19A5-93DB-4AEC-B04F-E0F72A27BFA2}" srcOrd="2" destOrd="0" presId="urn:microsoft.com/office/officeart/2005/8/layout/orgChart1"/>
    <dgm:cxn modelId="{E546388A-9815-4B7C-A91F-0839BE723068}" type="presParOf" srcId="{12B71F45-CE02-4727-951A-63EBA3A89321}" destId="{2BC1E773-239E-404C-8F1D-742248BC0921}" srcOrd="2" destOrd="0" presId="urn:microsoft.com/office/officeart/2005/8/layout/orgChart1"/>
    <dgm:cxn modelId="{8C1AD09A-A648-4820-9DB1-06A0806A64CD}" type="presParOf" srcId="{12B71F45-CE02-4727-951A-63EBA3A89321}" destId="{5417BF44-1240-416A-A61D-D40E4A132EF9}" srcOrd="3" destOrd="0" presId="urn:microsoft.com/office/officeart/2005/8/layout/orgChart1"/>
    <dgm:cxn modelId="{9D83AB89-2A98-4AC2-ADFC-022151EFFDC4}" type="presParOf" srcId="{5417BF44-1240-416A-A61D-D40E4A132EF9}" destId="{8E86AA8F-FB71-4CDB-93AC-CED8212716E1}" srcOrd="0" destOrd="0" presId="urn:microsoft.com/office/officeart/2005/8/layout/orgChart1"/>
    <dgm:cxn modelId="{F0DE8C57-9A56-47BE-9129-B7DDDF32C5C0}" type="presParOf" srcId="{8E86AA8F-FB71-4CDB-93AC-CED8212716E1}" destId="{7FF30C85-B7CA-4427-A4D5-A51449E2C2E0}" srcOrd="0" destOrd="0" presId="urn:microsoft.com/office/officeart/2005/8/layout/orgChart1"/>
    <dgm:cxn modelId="{A2180271-6DC8-4506-86C2-7B1AD3805AF7}" type="presParOf" srcId="{8E86AA8F-FB71-4CDB-93AC-CED8212716E1}" destId="{1BCDB61A-EC6A-48E4-B546-7313641D9E45}" srcOrd="1" destOrd="0" presId="urn:microsoft.com/office/officeart/2005/8/layout/orgChart1"/>
    <dgm:cxn modelId="{00DE1F05-CC81-417E-A178-D4FF17FE0573}" type="presParOf" srcId="{5417BF44-1240-416A-A61D-D40E4A132EF9}" destId="{B3532B36-D13D-4BED-B00F-7BE8355E9597}" srcOrd="1" destOrd="0" presId="urn:microsoft.com/office/officeart/2005/8/layout/orgChart1"/>
    <dgm:cxn modelId="{A1DA115F-90AC-407C-9D2F-7EA889A2DA46}" type="presParOf" srcId="{5417BF44-1240-416A-A61D-D40E4A132EF9}" destId="{FF0ABAB7-D852-4C76-B635-7F695F043E17}" srcOrd="2" destOrd="0" presId="urn:microsoft.com/office/officeart/2005/8/layout/orgChart1"/>
    <dgm:cxn modelId="{1A229276-80EA-4F46-A960-0F29C46126A2}" type="presParOf" srcId="{12B71F45-CE02-4727-951A-63EBA3A89321}" destId="{79B2AC0C-6386-4B8C-972B-7DF0252E9F0E}" srcOrd="4" destOrd="0" presId="urn:microsoft.com/office/officeart/2005/8/layout/orgChart1"/>
    <dgm:cxn modelId="{AE1FB5B9-1872-4012-A52B-69DA3DA815EF}" type="presParOf" srcId="{12B71F45-CE02-4727-951A-63EBA3A89321}" destId="{3839EDDD-97B3-4FA3-B2FE-64BA6AC63A98}" srcOrd="5" destOrd="0" presId="urn:microsoft.com/office/officeart/2005/8/layout/orgChart1"/>
    <dgm:cxn modelId="{6C54A657-F204-49D4-942C-F6DA718A6DDE}" type="presParOf" srcId="{3839EDDD-97B3-4FA3-B2FE-64BA6AC63A98}" destId="{9758420B-357B-4F98-9C77-D0C1D6CEF5AC}" srcOrd="0" destOrd="0" presId="urn:microsoft.com/office/officeart/2005/8/layout/orgChart1"/>
    <dgm:cxn modelId="{F9FA432E-33AA-411A-BF59-B9352DC38A62}" type="presParOf" srcId="{9758420B-357B-4F98-9C77-D0C1D6CEF5AC}" destId="{E44AFD2B-3CAF-407F-811A-005DFDD1BA26}" srcOrd="0" destOrd="0" presId="urn:microsoft.com/office/officeart/2005/8/layout/orgChart1"/>
    <dgm:cxn modelId="{37FDDFE1-353B-4A57-AEFF-71F952F49C50}" type="presParOf" srcId="{9758420B-357B-4F98-9C77-D0C1D6CEF5AC}" destId="{5C3AE036-75BC-47D1-AA28-451435042E92}" srcOrd="1" destOrd="0" presId="urn:microsoft.com/office/officeart/2005/8/layout/orgChart1"/>
    <dgm:cxn modelId="{E285872F-E05A-4C19-A8DC-050D496A115B}" type="presParOf" srcId="{3839EDDD-97B3-4FA3-B2FE-64BA6AC63A98}" destId="{38EE2DFF-0EE6-4FBE-895F-3EE73B3D8684}" srcOrd="1" destOrd="0" presId="urn:microsoft.com/office/officeart/2005/8/layout/orgChart1"/>
    <dgm:cxn modelId="{824522A9-8542-42E3-AD0A-41DFCA33A5B5}" type="presParOf" srcId="{3839EDDD-97B3-4FA3-B2FE-64BA6AC63A98}" destId="{FC4D417F-A523-4D19-85DE-E7F6A29FC058}" srcOrd="2" destOrd="0" presId="urn:microsoft.com/office/officeart/2005/8/layout/orgChart1"/>
    <dgm:cxn modelId="{7B922669-E592-46BF-976A-AA1E8E758670}" type="presParOf" srcId="{12B71F45-CE02-4727-951A-63EBA3A89321}" destId="{585134E7-E2CE-435C-B621-58A60D0CA2EA}" srcOrd="6" destOrd="0" presId="urn:microsoft.com/office/officeart/2005/8/layout/orgChart1"/>
    <dgm:cxn modelId="{9575E5B3-D5C2-45DE-9EB2-1579AD02FB48}" type="presParOf" srcId="{12B71F45-CE02-4727-951A-63EBA3A89321}" destId="{D52C3D93-F8CA-4CE2-8A37-88B3BC7EE432}" srcOrd="7" destOrd="0" presId="urn:microsoft.com/office/officeart/2005/8/layout/orgChart1"/>
    <dgm:cxn modelId="{75DF9A55-F828-437E-8920-5B630E253869}" type="presParOf" srcId="{D52C3D93-F8CA-4CE2-8A37-88B3BC7EE432}" destId="{2125209E-FDE8-4D09-85DD-30AD40D537B7}" srcOrd="0" destOrd="0" presId="urn:microsoft.com/office/officeart/2005/8/layout/orgChart1"/>
    <dgm:cxn modelId="{CF870791-8E0E-47F9-8DA3-E3B329B0B7E7}" type="presParOf" srcId="{2125209E-FDE8-4D09-85DD-30AD40D537B7}" destId="{6A11F750-3964-4FFC-AE7C-6AC8BD91478B}" srcOrd="0" destOrd="0" presId="urn:microsoft.com/office/officeart/2005/8/layout/orgChart1"/>
    <dgm:cxn modelId="{F4ACDEEE-26F8-4FCF-9C97-60FF5D09DDC4}" type="presParOf" srcId="{2125209E-FDE8-4D09-85DD-30AD40D537B7}" destId="{5254D97B-DCB8-498E-8A29-886EA6399D9E}" srcOrd="1" destOrd="0" presId="urn:microsoft.com/office/officeart/2005/8/layout/orgChart1"/>
    <dgm:cxn modelId="{E5FFF024-BA3A-492B-B354-5B319B83C070}" type="presParOf" srcId="{D52C3D93-F8CA-4CE2-8A37-88B3BC7EE432}" destId="{D61534FF-01B4-4670-94D2-19739EBDED2D}" srcOrd="1" destOrd="0" presId="urn:microsoft.com/office/officeart/2005/8/layout/orgChart1"/>
    <dgm:cxn modelId="{DC1B99DF-A7E5-4D7C-945F-92F3C145A578}" type="presParOf" srcId="{D52C3D93-F8CA-4CE2-8A37-88B3BC7EE432}" destId="{2662EE78-5164-476F-AF15-CDDDC99B8F3C}" srcOrd="2" destOrd="0" presId="urn:microsoft.com/office/officeart/2005/8/layout/orgChart1"/>
    <dgm:cxn modelId="{94075745-57D0-473D-B8DF-343CF6D08155}" type="presParOf" srcId="{208992A4-91BC-4726-A905-D21A6BD0DE1B}" destId="{E77310F5-452A-425F-BA35-E4B77C69C015}" srcOrd="2" destOrd="0" presId="urn:microsoft.com/office/officeart/2005/8/layout/orgChart1"/>
    <dgm:cxn modelId="{E102448B-D00A-4EC8-A9FE-DB8E251CB065}" type="presParOf" srcId="{751ECC85-AD56-4CDE-938F-05625A67AC58}" destId="{BBC97C64-041E-4940-AB51-393B83C7A92E}" srcOrd="2" destOrd="0" presId="urn:microsoft.com/office/officeart/2005/8/layout/orgChart1"/>
    <dgm:cxn modelId="{52823872-A9F9-4F08-843B-D3F5F954174B}" type="presParOf" srcId="{751ECC85-AD56-4CDE-938F-05625A67AC58}" destId="{3D8A16B2-BDDD-4761-90B7-C462C883D2CC}" srcOrd="3" destOrd="0" presId="urn:microsoft.com/office/officeart/2005/8/layout/orgChart1"/>
    <dgm:cxn modelId="{2CA7309D-5D5C-4BF0-B154-604A2700D8D3}" type="presParOf" srcId="{3D8A16B2-BDDD-4761-90B7-C462C883D2CC}" destId="{C1E395E8-2E27-4520-88AE-C5277045EC67}" srcOrd="0" destOrd="0" presId="urn:microsoft.com/office/officeart/2005/8/layout/orgChart1"/>
    <dgm:cxn modelId="{9FC2A95C-4FA2-4E73-8641-40934C284368}" type="presParOf" srcId="{C1E395E8-2E27-4520-88AE-C5277045EC67}" destId="{CD518776-AB1E-443F-B653-180E5CFF8E68}" srcOrd="0" destOrd="0" presId="urn:microsoft.com/office/officeart/2005/8/layout/orgChart1"/>
    <dgm:cxn modelId="{6444F055-D7F4-4F4B-9F2E-04695B27C676}" type="presParOf" srcId="{C1E395E8-2E27-4520-88AE-C5277045EC67}" destId="{36F58137-5CB3-4971-8D86-9936C91C62DD}" srcOrd="1" destOrd="0" presId="urn:microsoft.com/office/officeart/2005/8/layout/orgChart1"/>
    <dgm:cxn modelId="{52AAABD1-E83B-456C-9020-C8FCC5CCDF77}" type="presParOf" srcId="{3D8A16B2-BDDD-4761-90B7-C462C883D2CC}" destId="{020E45E4-BD32-4C9F-9EF6-72A2D4160FF2}" srcOrd="1" destOrd="0" presId="urn:microsoft.com/office/officeart/2005/8/layout/orgChart1"/>
    <dgm:cxn modelId="{B15CE85E-FA05-4A7C-9EDB-BC72AF747BE2}" type="presParOf" srcId="{020E45E4-BD32-4C9F-9EF6-72A2D4160FF2}" destId="{D457B6A6-DBA0-4A74-93F5-073C54FA85BD}" srcOrd="0" destOrd="0" presId="urn:microsoft.com/office/officeart/2005/8/layout/orgChart1"/>
    <dgm:cxn modelId="{0D3670C5-1261-4CE5-A465-44B691B6233D}" type="presParOf" srcId="{020E45E4-BD32-4C9F-9EF6-72A2D4160FF2}" destId="{B42B78E7-45BB-4E35-B22B-786CBB96E564}" srcOrd="1" destOrd="0" presId="urn:microsoft.com/office/officeart/2005/8/layout/orgChart1"/>
    <dgm:cxn modelId="{F48D5EF4-0B0D-4E3B-ABA0-E5E451CB0FDC}" type="presParOf" srcId="{B42B78E7-45BB-4E35-B22B-786CBB96E564}" destId="{2567CDB9-3BB3-46FA-B4EA-EF36ADA18081}" srcOrd="0" destOrd="0" presId="urn:microsoft.com/office/officeart/2005/8/layout/orgChart1"/>
    <dgm:cxn modelId="{0B18622C-EEA1-411C-B71E-CB967313B479}" type="presParOf" srcId="{2567CDB9-3BB3-46FA-B4EA-EF36ADA18081}" destId="{C4EB5C2E-BB66-4809-93C2-54951DED8611}" srcOrd="0" destOrd="0" presId="urn:microsoft.com/office/officeart/2005/8/layout/orgChart1"/>
    <dgm:cxn modelId="{18442745-57B6-404C-A116-2F046533F16A}" type="presParOf" srcId="{2567CDB9-3BB3-46FA-B4EA-EF36ADA18081}" destId="{DF498166-8961-47E2-84A4-390AFAF3A226}" srcOrd="1" destOrd="0" presId="urn:microsoft.com/office/officeart/2005/8/layout/orgChart1"/>
    <dgm:cxn modelId="{6E179B11-2F50-40F6-AB23-B3D7C74691A0}" type="presParOf" srcId="{B42B78E7-45BB-4E35-B22B-786CBB96E564}" destId="{ABD70FEC-E769-4800-8D14-E603EA8CC92B}" srcOrd="1" destOrd="0" presId="urn:microsoft.com/office/officeart/2005/8/layout/orgChart1"/>
    <dgm:cxn modelId="{65BF988D-B35D-433A-8108-742A9D66DC1E}" type="presParOf" srcId="{B42B78E7-45BB-4E35-B22B-786CBB96E564}" destId="{C89DBAE8-1895-45D0-B979-EFCF8C49E2F7}" srcOrd="2" destOrd="0" presId="urn:microsoft.com/office/officeart/2005/8/layout/orgChart1"/>
    <dgm:cxn modelId="{12124763-078C-47DB-89D3-38B9BE476FDD}" type="presParOf" srcId="{020E45E4-BD32-4C9F-9EF6-72A2D4160FF2}" destId="{1F6D94D0-20EB-40ED-A85D-9933F160C53F}" srcOrd="2" destOrd="0" presId="urn:microsoft.com/office/officeart/2005/8/layout/orgChart1"/>
    <dgm:cxn modelId="{565742BD-7F5C-4614-ACEA-BF3CD5F78C39}" type="presParOf" srcId="{020E45E4-BD32-4C9F-9EF6-72A2D4160FF2}" destId="{A19B64CF-EABE-41D1-9342-AC2995EE8627}" srcOrd="3" destOrd="0" presId="urn:microsoft.com/office/officeart/2005/8/layout/orgChart1"/>
    <dgm:cxn modelId="{E38D75D7-5CC2-48A2-829B-700AB81B2169}" type="presParOf" srcId="{A19B64CF-EABE-41D1-9342-AC2995EE8627}" destId="{5110CF54-32C5-4962-9D9A-D5B79D97C710}" srcOrd="0" destOrd="0" presId="urn:microsoft.com/office/officeart/2005/8/layout/orgChart1"/>
    <dgm:cxn modelId="{5FEDC829-5682-4BD8-89C0-9824C87BC3BE}" type="presParOf" srcId="{5110CF54-32C5-4962-9D9A-D5B79D97C710}" destId="{9B0A959D-48D8-47C7-8450-4D8B8D4C7268}" srcOrd="0" destOrd="0" presId="urn:microsoft.com/office/officeart/2005/8/layout/orgChart1"/>
    <dgm:cxn modelId="{872F313E-D674-4554-A991-78F4893D4558}" type="presParOf" srcId="{5110CF54-32C5-4962-9D9A-D5B79D97C710}" destId="{79DE1BBB-7876-4856-A6E5-940032482BC6}" srcOrd="1" destOrd="0" presId="urn:microsoft.com/office/officeart/2005/8/layout/orgChart1"/>
    <dgm:cxn modelId="{FD7EAF2D-E6A7-4135-9012-A57834459B27}" type="presParOf" srcId="{A19B64CF-EABE-41D1-9342-AC2995EE8627}" destId="{CA21E9E9-EE2B-46C4-AF4A-25B69CC6FD81}" srcOrd="1" destOrd="0" presId="urn:microsoft.com/office/officeart/2005/8/layout/orgChart1"/>
    <dgm:cxn modelId="{1F20538C-E58E-4FAD-9C1F-539AAB580310}" type="presParOf" srcId="{A19B64CF-EABE-41D1-9342-AC2995EE8627}" destId="{48679BDD-BD38-46E9-8DB2-540849A118F7}" srcOrd="2" destOrd="0" presId="urn:microsoft.com/office/officeart/2005/8/layout/orgChart1"/>
    <dgm:cxn modelId="{B908DC18-CD00-4920-9024-705F0F1DE925}" type="presParOf" srcId="{020E45E4-BD32-4C9F-9EF6-72A2D4160FF2}" destId="{CE1C00E3-B894-4179-A7E1-D2712B94AF6A}" srcOrd="4" destOrd="0" presId="urn:microsoft.com/office/officeart/2005/8/layout/orgChart1"/>
    <dgm:cxn modelId="{B456BD69-338D-4785-9265-837BE97FF932}" type="presParOf" srcId="{020E45E4-BD32-4C9F-9EF6-72A2D4160FF2}" destId="{89DCC929-5DC0-4F23-8CC9-49FA4E452632}" srcOrd="5" destOrd="0" presId="urn:microsoft.com/office/officeart/2005/8/layout/orgChart1"/>
    <dgm:cxn modelId="{DFAB2E6D-4B3A-4243-9676-F54636034A4D}" type="presParOf" srcId="{89DCC929-5DC0-4F23-8CC9-49FA4E452632}" destId="{0A1F1587-B124-41BF-BA38-2155D351293E}" srcOrd="0" destOrd="0" presId="urn:microsoft.com/office/officeart/2005/8/layout/orgChart1"/>
    <dgm:cxn modelId="{65AC410F-5AF0-4162-8841-958C1274D1BB}" type="presParOf" srcId="{0A1F1587-B124-41BF-BA38-2155D351293E}" destId="{98B97931-957E-4DED-9BFE-BFE94A4E92A7}" srcOrd="0" destOrd="0" presId="urn:microsoft.com/office/officeart/2005/8/layout/orgChart1"/>
    <dgm:cxn modelId="{AAE27E7C-926C-44C2-AF9F-FF04395A9BC5}" type="presParOf" srcId="{0A1F1587-B124-41BF-BA38-2155D351293E}" destId="{E2FDECC9-AE26-4454-BDE4-F7DAACBB2AD8}" srcOrd="1" destOrd="0" presId="urn:microsoft.com/office/officeart/2005/8/layout/orgChart1"/>
    <dgm:cxn modelId="{A3F3DCDB-233D-4016-A405-F14571ECC0C5}" type="presParOf" srcId="{89DCC929-5DC0-4F23-8CC9-49FA4E452632}" destId="{09CAE181-9A0C-4700-A58B-7DBDC0304A74}" srcOrd="1" destOrd="0" presId="urn:microsoft.com/office/officeart/2005/8/layout/orgChart1"/>
    <dgm:cxn modelId="{678656E5-2829-47A6-BD35-24F09F78B8D7}" type="presParOf" srcId="{89DCC929-5DC0-4F23-8CC9-49FA4E452632}" destId="{7390ADD5-435A-49FD-A4EF-92AFDE25E807}" srcOrd="2" destOrd="0" presId="urn:microsoft.com/office/officeart/2005/8/layout/orgChart1"/>
    <dgm:cxn modelId="{CF8FA29F-D917-4AC9-AB98-E3C4655136EF}" type="presParOf" srcId="{3D8A16B2-BDDD-4761-90B7-C462C883D2CC}" destId="{7DA2AB94-AFBA-4509-997B-78AA1660ECC9}" srcOrd="2" destOrd="0" presId="urn:microsoft.com/office/officeart/2005/8/layout/orgChart1"/>
    <dgm:cxn modelId="{C54C75FE-6CB3-4D20-99A3-47F4FEA77A0C}" type="presParOf" srcId="{751ECC85-AD56-4CDE-938F-05625A67AC58}" destId="{DAD401F4-58D1-4F68-B9EC-339C2E546100}" srcOrd="4" destOrd="0" presId="urn:microsoft.com/office/officeart/2005/8/layout/orgChart1"/>
    <dgm:cxn modelId="{A5512AAF-52EE-4D1B-B63C-13F6295CA917}" type="presParOf" srcId="{751ECC85-AD56-4CDE-938F-05625A67AC58}" destId="{68BE5DAA-5839-45E7-8031-FF8355009303}" srcOrd="5" destOrd="0" presId="urn:microsoft.com/office/officeart/2005/8/layout/orgChart1"/>
    <dgm:cxn modelId="{C371C525-8B43-4ABC-8FDA-FFB5A7D8018C}" type="presParOf" srcId="{68BE5DAA-5839-45E7-8031-FF8355009303}" destId="{FAFB9489-28EB-4135-9570-9481D2D3BE8B}" srcOrd="0" destOrd="0" presId="urn:microsoft.com/office/officeart/2005/8/layout/orgChart1"/>
    <dgm:cxn modelId="{6323105E-001D-488E-9DA7-A03B331D3AC3}" type="presParOf" srcId="{FAFB9489-28EB-4135-9570-9481D2D3BE8B}" destId="{97C89A63-6C2E-43BE-B186-3682B12C77B8}" srcOrd="0" destOrd="0" presId="urn:microsoft.com/office/officeart/2005/8/layout/orgChart1"/>
    <dgm:cxn modelId="{3215970B-CC96-4CE9-BFB1-6937988A3110}" type="presParOf" srcId="{FAFB9489-28EB-4135-9570-9481D2D3BE8B}" destId="{F15E84E0-A63F-4E39-9B2A-BFED9346B4FD}" srcOrd="1" destOrd="0" presId="urn:microsoft.com/office/officeart/2005/8/layout/orgChart1"/>
    <dgm:cxn modelId="{2FD136B4-644A-4517-A2DD-FF7E9F198F01}" type="presParOf" srcId="{68BE5DAA-5839-45E7-8031-FF8355009303}" destId="{06124081-F792-46E4-959E-A6457284FA5C}" srcOrd="1" destOrd="0" presId="urn:microsoft.com/office/officeart/2005/8/layout/orgChart1"/>
    <dgm:cxn modelId="{731BF4ED-64D0-4B94-8750-11EEF7FD1055}" type="presParOf" srcId="{06124081-F792-46E4-959E-A6457284FA5C}" destId="{EE959CFD-E446-4A48-9698-DD5941F08E06}" srcOrd="0" destOrd="0" presId="urn:microsoft.com/office/officeart/2005/8/layout/orgChart1"/>
    <dgm:cxn modelId="{B03ECCE5-9BF3-43CE-9094-409E1DAC91B2}" type="presParOf" srcId="{06124081-F792-46E4-959E-A6457284FA5C}" destId="{45A219FE-9282-4E14-B784-83054EB4011F}" srcOrd="1" destOrd="0" presId="urn:microsoft.com/office/officeart/2005/8/layout/orgChart1"/>
    <dgm:cxn modelId="{2EB23C8B-E35E-4B37-95F1-7AA90A5EB3CB}" type="presParOf" srcId="{45A219FE-9282-4E14-B784-83054EB4011F}" destId="{52962C83-E282-4736-A56D-00811D119A43}" srcOrd="0" destOrd="0" presId="urn:microsoft.com/office/officeart/2005/8/layout/orgChart1"/>
    <dgm:cxn modelId="{A5C46A23-7E13-42C7-B086-366F10330CFA}" type="presParOf" srcId="{52962C83-E282-4736-A56D-00811D119A43}" destId="{099ACBF8-2F15-4026-BE65-3D2768E2EBB2}" srcOrd="0" destOrd="0" presId="urn:microsoft.com/office/officeart/2005/8/layout/orgChart1"/>
    <dgm:cxn modelId="{A73D1CF0-84A9-4CDB-B914-660054AA9D44}" type="presParOf" srcId="{52962C83-E282-4736-A56D-00811D119A43}" destId="{9E12F916-9F53-4ADA-B7C3-0457DB4754D8}" srcOrd="1" destOrd="0" presId="urn:microsoft.com/office/officeart/2005/8/layout/orgChart1"/>
    <dgm:cxn modelId="{EBAE9ADA-3DED-4E20-B16A-59EDE657EB51}" type="presParOf" srcId="{45A219FE-9282-4E14-B784-83054EB4011F}" destId="{ED53A498-EBC8-4336-BDD8-AB41CF080E87}" srcOrd="1" destOrd="0" presId="urn:microsoft.com/office/officeart/2005/8/layout/orgChart1"/>
    <dgm:cxn modelId="{71970887-F9E4-4913-82F0-BE5E1FB23435}" type="presParOf" srcId="{45A219FE-9282-4E14-B784-83054EB4011F}" destId="{FD9FB6C3-9B2B-4D6D-8B2D-91130FA281E6}" srcOrd="2" destOrd="0" presId="urn:microsoft.com/office/officeart/2005/8/layout/orgChart1"/>
    <dgm:cxn modelId="{34A8B549-C734-4F20-B33C-1A9F9EBF2C63}" type="presParOf" srcId="{06124081-F792-46E4-959E-A6457284FA5C}" destId="{69348414-57F3-4B38-9DF2-AB1E3E03D9F8}" srcOrd="2" destOrd="0" presId="urn:microsoft.com/office/officeart/2005/8/layout/orgChart1"/>
    <dgm:cxn modelId="{1F8FF510-FCFE-41F3-9E91-5179B0024213}" type="presParOf" srcId="{06124081-F792-46E4-959E-A6457284FA5C}" destId="{4758E92B-61CB-41E7-9BA4-0E2659EE69A2}" srcOrd="3" destOrd="0" presId="urn:microsoft.com/office/officeart/2005/8/layout/orgChart1"/>
    <dgm:cxn modelId="{EC9F30F9-657A-444A-9513-88EE2D70079C}" type="presParOf" srcId="{4758E92B-61CB-41E7-9BA4-0E2659EE69A2}" destId="{F2CD7B2F-019A-41A0-AD4D-178E7D283A06}" srcOrd="0" destOrd="0" presId="urn:microsoft.com/office/officeart/2005/8/layout/orgChart1"/>
    <dgm:cxn modelId="{49AD3D86-2DEC-46F6-B7CA-6C0D8271EFFB}" type="presParOf" srcId="{F2CD7B2F-019A-41A0-AD4D-178E7D283A06}" destId="{EA5294A3-D780-4164-BBA2-FD2F0AC1CD37}" srcOrd="0" destOrd="0" presId="urn:microsoft.com/office/officeart/2005/8/layout/orgChart1"/>
    <dgm:cxn modelId="{0DC4B565-FCE9-46E3-87A2-56AE861EE524}" type="presParOf" srcId="{F2CD7B2F-019A-41A0-AD4D-178E7D283A06}" destId="{5396DA15-415A-4537-8EE1-BCCDF0A0C62A}" srcOrd="1" destOrd="0" presId="urn:microsoft.com/office/officeart/2005/8/layout/orgChart1"/>
    <dgm:cxn modelId="{056C0610-2C83-41BB-9450-D0394AF22CC6}" type="presParOf" srcId="{4758E92B-61CB-41E7-9BA4-0E2659EE69A2}" destId="{D5C82A4D-2A2B-4AF2-916A-A825D2969A71}" srcOrd="1" destOrd="0" presId="urn:microsoft.com/office/officeart/2005/8/layout/orgChart1"/>
    <dgm:cxn modelId="{5B2D4137-6485-4589-8B04-22D4517142F2}" type="presParOf" srcId="{4758E92B-61CB-41E7-9BA4-0E2659EE69A2}" destId="{AA6E53AD-E050-4787-8BA4-2EE23756FF44}" srcOrd="2" destOrd="0" presId="urn:microsoft.com/office/officeart/2005/8/layout/orgChart1"/>
    <dgm:cxn modelId="{C47B7EAC-4510-4770-B393-C091FCEB2DDF}" type="presParOf" srcId="{06124081-F792-46E4-959E-A6457284FA5C}" destId="{6AD647CD-FDCA-4CA0-8C0A-9C6B7C95A1A6}" srcOrd="4" destOrd="0" presId="urn:microsoft.com/office/officeart/2005/8/layout/orgChart1"/>
    <dgm:cxn modelId="{D8E22E88-FC07-42C6-84FE-C88C9F4B45DA}" type="presParOf" srcId="{06124081-F792-46E4-959E-A6457284FA5C}" destId="{2319FDD2-FE7D-4CDA-B8DC-BD4C250B88DD}" srcOrd="5" destOrd="0" presId="urn:microsoft.com/office/officeart/2005/8/layout/orgChart1"/>
    <dgm:cxn modelId="{A96396DD-6517-4F8A-A6C0-55ACFAE7FA92}" type="presParOf" srcId="{2319FDD2-FE7D-4CDA-B8DC-BD4C250B88DD}" destId="{2C9E8B03-C9F6-48C2-8D31-ADB8940A107A}" srcOrd="0" destOrd="0" presId="urn:microsoft.com/office/officeart/2005/8/layout/orgChart1"/>
    <dgm:cxn modelId="{3F0C6EAA-E9E1-487A-BE5B-07337933FA96}" type="presParOf" srcId="{2C9E8B03-C9F6-48C2-8D31-ADB8940A107A}" destId="{CB4838A3-7937-4785-ADB0-5D0D491C4F34}" srcOrd="0" destOrd="0" presId="urn:microsoft.com/office/officeart/2005/8/layout/orgChart1"/>
    <dgm:cxn modelId="{8A754376-5FD1-46D7-B79C-8E7F6178575F}" type="presParOf" srcId="{2C9E8B03-C9F6-48C2-8D31-ADB8940A107A}" destId="{5D647139-8986-42CF-BFC4-530A20EDF2D2}" srcOrd="1" destOrd="0" presId="urn:microsoft.com/office/officeart/2005/8/layout/orgChart1"/>
    <dgm:cxn modelId="{74294960-A1D3-490B-A70A-833E260B8A87}" type="presParOf" srcId="{2319FDD2-FE7D-4CDA-B8DC-BD4C250B88DD}" destId="{3BE6806B-F0D2-44BB-BBE4-CC7688B8E3D6}" srcOrd="1" destOrd="0" presId="urn:microsoft.com/office/officeart/2005/8/layout/orgChart1"/>
    <dgm:cxn modelId="{0FCEB723-5467-4D40-BC7F-4ABAC3DA10B7}" type="presParOf" srcId="{2319FDD2-FE7D-4CDA-B8DC-BD4C250B88DD}" destId="{8E0193F0-B4C2-4143-89E0-26134E98F0FC}" srcOrd="2" destOrd="0" presId="urn:microsoft.com/office/officeart/2005/8/layout/orgChart1"/>
    <dgm:cxn modelId="{58EDFC0E-3BD2-43F0-AB1D-BCD8D6595ACA}" type="presParOf" srcId="{06124081-F792-46E4-959E-A6457284FA5C}" destId="{DEBCE3BC-B561-4DD8-8584-F701F23759CB}" srcOrd="6" destOrd="0" presId="urn:microsoft.com/office/officeart/2005/8/layout/orgChart1"/>
    <dgm:cxn modelId="{556805A0-D65C-4A62-99A0-B246B2D94B60}" type="presParOf" srcId="{06124081-F792-46E4-959E-A6457284FA5C}" destId="{C386703F-3FCE-462E-B969-4A447073C1A8}" srcOrd="7" destOrd="0" presId="urn:microsoft.com/office/officeart/2005/8/layout/orgChart1"/>
    <dgm:cxn modelId="{FA74C939-9975-463D-A50D-84EB537CAAA1}" type="presParOf" srcId="{C386703F-3FCE-462E-B969-4A447073C1A8}" destId="{7ADB8D02-0014-4533-8523-853A4671D2BE}" srcOrd="0" destOrd="0" presId="urn:microsoft.com/office/officeart/2005/8/layout/orgChart1"/>
    <dgm:cxn modelId="{B97B3287-5021-4E1E-8C9D-78B08323493F}" type="presParOf" srcId="{7ADB8D02-0014-4533-8523-853A4671D2BE}" destId="{DC5CAEA6-7675-40DD-8E52-668C9E552BBC}" srcOrd="0" destOrd="0" presId="urn:microsoft.com/office/officeart/2005/8/layout/orgChart1"/>
    <dgm:cxn modelId="{F7B0F1A3-94FB-4E21-85F0-9E621D588560}" type="presParOf" srcId="{7ADB8D02-0014-4533-8523-853A4671D2BE}" destId="{C89735FC-1B67-4D79-B0DF-30384B3BE20B}" srcOrd="1" destOrd="0" presId="urn:microsoft.com/office/officeart/2005/8/layout/orgChart1"/>
    <dgm:cxn modelId="{6C6AEF7B-7430-466A-BEAD-8B3611EE25D8}" type="presParOf" srcId="{C386703F-3FCE-462E-B969-4A447073C1A8}" destId="{485D235E-2D76-4B7E-85DA-8CD28AC0D179}" srcOrd="1" destOrd="0" presId="urn:microsoft.com/office/officeart/2005/8/layout/orgChart1"/>
    <dgm:cxn modelId="{62282FB9-CE77-45F3-B5AB-9CBADE391B23}" type="presParOf" srcId="{C386703F-3FCE-462E-B969-4A447073C1A8}" destId="{AE328C3F-3701-4135-AE65-5267AF3BA852}" srcOrd="2" destOrd="0" presId="urn:microsoft.com/office/officeart/2005/8/layout/orgChart1"/>
    <dgm:cxn modelId="{658E8197-AB2A-4147-9D3C-02E003393489}" type="presParOf" srcId="{68BE5DAA-5839-45E7-8031-FF8355009303}" destId="{CF5D9E13-51D1-4369-B9F0-A0E83B81A668}" srcOrd="2" destOrd="0" presId="urn:microsoft.com/office/officeart/2005/8/layout/orgChart1"/>
    <dgm:cxn modelId="{C21C7CDC-5B39-419A-AE5D-5D9734CA0C62}" type="presParOf" srcId="{751ECC85-AD56-4CDE-938F-05625A67AC58}" destId="{B33F011A-14FF-4ABC-964D-8C4123DA3479}" srcOrd="6" destOrd="0" presId="urn:microsoft.com/office/officeart/2005/8/layout/orgChart1"/>
    <dgm:cxn modelId="{D8D8C242-1579-479F-A275-0B351CD25FB7}" type="presParOf" srcId="{751ECC85-AD56-4CDE-938F-05625A67AC58}" destId="{D4ED0F73-5F67-4845-9D4F-A8BED8CF200F}" srcOrd="7" destOrd="0" presId="urn:microsoft.com/office/officeart/2005/8/layout/orgChart1"/>
    <dgm:cxn modelId="{69B19DAD-E969-4B3A-9347-CE6672C6B0B9}" type="presParOf" srcId="{D4ED0F73-5F67-4845-9D4F-A8BED8CF200F}" destId="{62C0F1B6-AD13-4E7E-8ABB-7152146C9641}" srcOrd="0" destOrd="0" presId="urn:microsoft.com/office/officeart/2005/8/layout/orgChart1"/>
    <dgm:cxn modelId="{E4CB5143-A9C8-4E82-8578-F3377C5AA1C5}" type="presParOf" srcId="{62C0F1B6-AD13-4E7E-8ABB-7152146C9641}" destId="{E9BF893F-D1A4-4B96-BCF9-B55F425DE23B}" srcOrd="0" destOrd="0" presId="urn:microsoft.com/office/officeart/2005/8/layout/orgChart1"/>
    <dgm:cxn modelId="{C87D0545-C105-42D2-851A-D77FB8799040}" type="presParOf" srcId="{62C0F1B6-AD13-4E7E-8ABB-7152146C9641}" destId="{EE81C491-5026-47BD-9A40-4E53A130FBB9}" srcOrd="1" destOrd="0" presId="urn:microsoft.com/office/officeart/2005/8/layout/orgChart1"/>
    <dgm:cxn modelId="{DB4FB73B-7E93-47C6-A9C7-BB1FC66DEA9F}" type="presParOf" srcId="{D4ED0F73-5F67-4845-9D4F-A8BED8CF200F}" destId="{C68F12DC-BCCD-42F3-B3DE-6843986FF748}" srcOrd="1" destOrd="0" presId="urn:microsoft.com/office/officeart/2005/8/layout/orgChart1"/>
    <dgm:cxn modelId="{78C6C22B-E3C5-4D7E-A7CF-7328185AEB86}" type="presParOf" srcId="{C68F12DC-BCCD-42F3-B3DE-6843986FF748}" destId="{8B472B16-2C54-43ED-B92C-DE33EDA16F98}" srcOrd="0" destOrd="0" presId="urn:microsoft.com/office/officeart/2005/8/layout/orgChart1"/>
    <dgm:cxn modelId="{B0E4520C-3F14-413B-8C08-057E9289F62F}" type="presParOf" srcId="{C68F12DC-BCCD-42F3-B3DE-6843986FF748}" destId="{1CF52210-63D2-42A9-BFBC-1A1D4FB73EE9}" srcOrd="1" destOrd="0" presId="urn:microsoft.com/office/officeart/2005/8/layout/orgChart1"/>
    <dgm:cxn modelId="{B862E417-4D25-4102-A238-FD4AAE28DFCC}" type="presParOf" srcId="{1CF52210-63D2-42A9-BFBC-1A1D4FB73EE9}" destId="{F22B4AFF-408C-42EC-BF15-1ED692394E44}" srcOrd="0" destOrd="0" presId="urn:microsoft.com/office/officeart/2005/8/layout/orgChart1"/>
    <dgm:cxn modelId="{0A3E384E-4371-4FEE-9A03-31E9431C0937}" type="presParOf" srcId="{F22B4AFF-408C-42EC-BF15-1ED692394E44}" destId="{144E032D-FF2C-4C81-A9FF-59453C59A31B}" srcOrd="0" destOrd="0" presId="urn:microsoft.com/office/officeart/2005/8/layout/orgChart1"/>
    <dgm:cxn modelId="{39A8DCE1-9DD2-4547-AC7E-5EE63579B548}" type="presParOf" srcId="{F22B4AFF-408C-42EC-BF15-1ED692394E44}" destId="{49BBCE17-602A-4349-B6E6-A4A508091549}" srcOrd="1" destOrd="0" presId="urn:microsoft.com/office/officeart/2005/8/layout/orgChart1"/>
    <dgm:cxn modelId="{B039F689-D0D8-4DF0-9826-44687AD54B11}" type="presParOf" srcId="{1CF52210-63D2-42A9-BFBC-1A1D4FB73EE9}" destId="{9689479A-7E09-428E-9450-E813F11C215C}" srcOrd="1" destOrd="0" presId="urn:microsoft.com/office/officeart/2005/8/layout/orgChart1"/>
    <dgm:cxn modelId="{0640DB80-6781-4A8C-BF4A-0D7AB0EDA719}" type="presParOf" srcId="{1CF52210-63D2-42A9-BFBC-1A1D4FB73EE9}" destId="{70AC0020-C25C-4F75-AF10-5D8C580B809E}" srcOrd="2" destOrd="0" presId="urn:microsoft.com/office/officeart/2005/8/layout/orgChart1"/>
    <dgm:cxn modelId="{C10ECF04-F775-42D0-BEF4-C8AAC4EBF054}" type="presParOf" srcId="{C68F12DC-BCCD-42F3-B3DE-6843986FF748}" destId="{DD212915-FA75-458B-AD31-04DDDF62B8D8}" srcOrd="2" destOrd="0" presId="urn:microsoft.com/office/officeart/2005/8/layout/orgChart1"/>
    <dgm:cxn modelId="{421048E7-1382-4397-91EF-2CB0998EA7AC}" type="presParOf" srcId="{C68F12DC-BCCD-42F3-B3DE-6843986FF748}" destId="{E36124F6-C80D-44C3-ACE7-6BA06BE7D67F}" srcOrd="3" destOrd="0" presId="urn:microsoft.com/office/officeart/2005/8/layout/orgChart1"/>
    <dgm:cxn modelId="{3D023B30-C3DC-4351-92A6-356C91750954}" type="presParOf" srcId="{E36124F6-C80D-44C3-ACE7-6BA06BE7D67F}" destId="{96603259-42E7-4C06-9ED4-559C31965593}" srcOrd="0" destOrd="0" presId="urn:microsoft.com/office/officeart/2005/8/layout/orgChart1"/>
    <dgm:cxn modelId="{281EC344-9DA1-4758-B295-B7AD5C51FE97}" type="presParOf" srcId="{96603259-42E7-4C06-9ED4-559C31965593}" destId="{CC8FD06D-EF7D-4BDC-B803-2EB31B6122BC}" srcOrd="0" destOrd="0" presId="urn:microsoft.com/office/officeart/2005/8/layout/orgChart1"/>
    <dgm:cxn modelId="{B50B5469-6C40-4645-BE2A-144BE8A8E58E}" type="presParOf" srcId="{96603259-42E7-4C06-9ED4-559C31965593}" destId="{0A15F6A9-0FA9-45DA-899A-E4D89387C4D8}" srcOrd="1" destOrd="0" presId="urn:microsoft.com/office/officeart/2005/8/layout/orgChart1"/>
    <dgm:cxn modelId="{322EA3BF-4655-4997-A494-2EFA821DE2F9}" type="presParOf" srcId="{E36124F6-C80D-44C3-ACE7-6BA06BE7D67F}" destId="{46A5E6AE-1D51-432B-A1EB-AD188B02EABE}" srcOrd="1" destOrd="0" presId="urn:microsoft.com/office/officeart/2005/8/layout/orgChart1"/>
    <dgm:cxn modelId="{F684A95C-A5B6-489C-8601-8E1C8CAE4141}" type="presParOf" srcId="{E36124F6-C80D-44C3-ACE7-6BA06BE7D67F}" destId="{9591A86F-309A-4A52-8C67-3F16362BA082}" srcOrd="2" destOrd="0" presId="urn:microsoft.com/office/officeart/2005/8/layout/orgChart1"/>
    <dgm:cxn modelId="{8452691F-C5D0-4969-BAE1-87D0F6DA6E70}" type="presParOf" srcId="{C68F12DC-BCCD-42F3-B3DE-6843986FF748}" destId="{839EF333-228E-4728-932A-D3D81F8AFBF9}" srcOrd="4" destOrd="0" presId="urn:microsoft.com/office/officeart/2005/8/layout/orgChart1"/>
    <dgm:cxn modelId="{AB67DD6C-669A-4E9F-85F7-D61D64496946}" type="presParOf" srcId="{C68F12DC-BCCD-42F3-B3DE-6843986FF748}" destId="{5394628A-E148-4F50-B704-195CF1B78C3B}" srcOrd="5" destOrd="0" presId="urn:microsoft.com/office/officeart/2005/8/layout/orgChart1"/>
    <dgm:cxn modelId="{5783EA6B-38DB-46AD-9045-D044913B0987}" type="presParOf" srcId="{5394628A-E148-4F50-B704-195CF1B78C3B}" destId="{F7E1B040-06B8-412E-9110-D0F639C00C78}" srcOrd="0" destOrd="0" presId="urn:microsoft.com/office/officeart/2005/8/layout/orgChart1"/>
    <dgm:cxn modelId="{7351663D-BF72-4F2F-9FEC-77239FD6401C}" type="presParOf" srcId="{F7E1B040-06B8-412E-9110-D0F639C00C78}" destId="{278F662C-3ADD-415C-8EAF-32926AF43544}" srcOrd="0" destOrd="0" presId="urn:microsoft.com/office/officeart/2005/8/layout/orgChart1"/>
    <dgm:cxn modelId="{9BE76C5A-9D37-4AF8-9319-9588F786FD2D}" type="presParOf" srcId="{F7E1B040-06B8-412E-9110-D0F639C00C78}" destId="{3B727428-70EC-43DD-B259-2C2C8BE45DA0}" srcOrd="1" destOrd="0" presId="urn:microsoft.com/office/officeart/2005/8/layout/orgChart1"/>
    <dgm:cxn modelId="{AEA00393-7394-48B0-BB59-CF93EF2D0EA5}" type="presParOf" srcId="{5394628A-E148-4F50-B704-195CF1B78C3B}" destId="{882BFE9C-9DBD-453E-9953-2540D95AD7DF}" srcOrd="1" destOrd="0" presId="urn:microsoft.com/office/officeart/2005/8/layout/orgChart1"/>
    <dgm:cxn modelId="{8EE15411-A20D-41D5-B877-FB86DAFC0B0D}" type="presParOf" srcId="{5394628A-E148-4F50-B704-195CF1B78C3B}" destId="{20716C05-B113-46E0-A15E-DAF487F96482}" srcOrd="2" destOrd="0" presId="urn:microsoft.com/office/officeart/2005/8/layout/orgChart1"/>
    <dgm:cxn modelId="{0E340331-316E-405B-BC77-5E18C500A5F1}" type="presParOf" srcId="{C68F12DC-BCCD-42F3-B3DE-6843986FF748}" destId="{FCDBD73C-D06E-433F-AC4D-EECD38CA63F3}" srcOrd="6" destOrd="0" presId="urn:microsoft.com/office/officeart/2005/8/layout/orgChart1"/>
    <dgm:cxn modelId="{88C1EFFF-F33F-48AF-BD9A-DC91507D34E9}" type="presParOf" srcId="{C68F12DC-BCCD-42F3-B3DE-6843986FF748}" destId="{9DCF8CCF-F4F6-40CB-9716-DA17B4AB39CB}" srcOrd="7" destOrd="0" presId="urn:microsoft.com/office/officeart/2005/8/layout/orgChart1"/>
    <dgm:cxn modelId="{826CB693-271A-4CF1-A0CB-C73272ADD294}" type="presParOf" srcId="{9DCF8CCF-F4F6-40CB-9716-DA17B4AB39CB}" destId="{D4A4CBC6-05D9-470D-BF39-01CBDC848395}" srcOrd="0" destOrd="0" presId="urn:microsoft.com/office/officeart/2005/8/layout/orgChart1"/>
    <dgm:cxn modelId="{FD3D9E65-0042-454D-9508-288B2920506C}" type="presParOf" srcId="{D4A4CBC6-05D9-470D-BF39-01CBDC848395}" destId="{A6A73824-9931-4D7A-9DC2-1C926C5FA307}" srcOrd="0" destOrd="0" presId="urn:microsoft.com/office/officeart/2005/8/layout/orgChart1"/>
    <dgm:cxn modelId="{006B347D-CE12-473D-8647-B5FFBCBC855B}" type="presParOf" srcId="{D4A4CBC6-05D9-470D-BF39-01CBDC848395}" destId="{64AC2A46-AA54-4255-AD4B-B896BC6A1917}" srcOrd="1" destOrd="0" presId="urn:microsoft.com/office/officeart/2005/8/layout/orgChart1"/>
    <dgm:cxn modelId="{096A5AC2-8EB8-4EF8-8D8C-0BF9AA6586E7}" type="presParOf" srcId="{9DCF8CCF-F4F6-40CB-9716-DA17B4AB39CB}" destId="{EAB5D5C2-5F17-4DB3-9BD2-EE17A90C8526}" srcOrd="1" destOrd="0" presId="urn:microsoft.com/office/officeart/2005/8/layout/orgChart1"/>
    <dgm:cxn modelId="{A7F8CD46-9443-439B-A097-732B00639192}" type="presParOf" srcId="{9DCF8CCF-F4F6-40CB-9716-DA17B4AB39CB}" destId="{CA4E51EA-923E-4E8D-961B-AEE27DE65C31}" srcOrd="2" destOrd="0" presId="urn:microsoft.com/office/officeart/2005/8/layout/orgChart1"/>
    <dgm:cxn modelId="{11687389-66C3-43DE-8B5B-F1A53ACB9B97}" type="presParOf" srcId="{D4ED0F73-5F67-4845-9D4F-A8BED8CF200F}" destId="{CECB2DB2-F237-440A-9643-29D1CCF83B59}" srcOrd="2" destOrd="0" presId="urn:microsoft.com/office/officeart/2005/8/layout/orgChart1"/>
    <dgm:cxn modelId="{292FF9D9-13F3-4F9E-A18E-8FB245299F28}" type="presParOf" srcId="{669BDC8C-C89C-495C-B23C-32C57E6E2588}" destId="{9E1461A0-E304-41AC-8321-7FDC5D764F41}"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2E0884-C693-4545-8255-863DC99FB782}" type="doc">
      <dgm:prSet loTypeId="urn:microsoft.com/office/officeart/2005/8/layout/venn1" loCatId="" qsTypeId="urn:microsoft.com/office/officeart/2005/8/quickstyle/simple4" qsCatId="simple" csTypeId="urn:microsoft.com/office/officeart/2005/8/colors/accent1_2" csCatId="accent1" phldr="1"/>
      <dgm:spPr/>
      <dgm:t>
        <a:bodyPr/>
        <a:lstStyle/>
        <a:p>
          <a:endParaRPr lang="en-US"/>
        </a:p>
      </dgm:t>
    </dgm:pt>
    <dgm:pt modelId="{50CE2E4F-62DF-8741-BCCD-4970604AD423}">
      <dgm:prSet/>
      <dgm:spPr/>
      <dgm:t>
        <a:bodyPr/>
        <a:lstStyle/>
        <a:p>
          <a:r>
            <a:rPr lang="en-US" b="0" dirty="0">
              <a:solidFill>
                <a:schemeClr val="tx1"/>
              </a:solidFill>
            </a:rPr>
            <a:t>Linguistic mediation</a:t>
          </a:r>
        </a:p>
      </dgm:t>
    </dgm:pt>
    <dgm:pt modelId="{FCFB2922-034C-B54B-917B-1EE0FA123CFF}" type="parTrans" cxnId="{408E69CF-90F6-AF4B-B27F-C34D251203E7}">
      <dgm:prSet/>
      <dgm:spPr/>
      <dgm:t>
        <a:bodyPr/>
        <a:lstStyle/>
        <a:p>
          <a:endParaRPr lang="en-US"/>
        </a:p>
      </dgm:t>
    </dgm:pt>
    <dgm:pt modelId="{CDB71C32-9711-6F4E-885A-D5F487335C36}" type="sibTrans" cxnId="{408E69CF-90F6-AF4B-B27F-C34D251203E7}">
      <dgm:prSet/>
      <dgm:spPr/>
      <dgm:t>
        <a:bodyPr/>
        <a:lstStyle/>
        <a:p>
          <a:endParaRPr lang="en-US"/>
        </a:p>
      </dgm:t>
    </dgm:pt>
    <dgm:pt modelId="{1CBB02F7-10FC-874F-9229-3BFFB0808E15}">
      <dgm:prSet/>
      <dgm:spPr/>
      <dgm:t>
        <a:bodyPr/>
        <a:lstStyle/>
        <a:p>
          <a:r>
            <a:rPr lang="en-US" dirty="0">
              <a:solidFill>
                <a:schemeClr val="tx1"/>
              </a:solidFill>
            </a:rPr>
            <a:t>Cultural mediation</a:t>
          </a:r>
        </a:p>
      </dgm:t>
    </dgm:pt>
    <dgm:pt modelId="{3A2F36D6-DEB2-484D-BF23-83F43923B24D}" type="parTrans" cxnId="{AA6A31D6-2138-9E4F-8BE3-EA22AAF80F5E}">
      <dgm:prSet/>
      <dgm:spPr/>
      <dgm:t>
        <a:bodyPr/>
        <a:lstStyle/>
        <a:p>
          <a:endParaRPr lang="en-US"/>
        </a:p>
      </dgm:t>
    </dgm:pt>
    <dgm:pt modelId="{99300CF0-EDE5-0540-B1CC-2374CBB66AB4}" type="sibTrans" cxnId="{AA6A31D6-2138-9E4F-8BE3-EA22AAF80F5E}">
      <dgm:prSet/>
      <dgm:spPr/>
      <dgm:t>
        <a:bodyPr/>
        <a:lstStyle/>
        <a:p>
          <a:endParaRPr lang="en-US"/>
        </a:p>
      </dgm:t>
    </dgm:pt>
    <dgm:pt modelId="{710AE861-8810-1849-B13E-79B57DF6EE6F}">
      <dgm:prSet/>
      <dgm:spPr/>
      <dgm:t>
        <a:bodyPr/>
        <a:lstStyle/>
        <a:p>
          <a:r>
            <a:rPr lang="en-US" dirty="0">
              <a:solidFill>
                <a:schemeClr val="tx1"/>
              </a:solidFill>
            </a:rPr>
            <a:t>Textual mediation</a:t>
          </a:r>
        </a:p>
      </dgm:t>
    </dgm:pt>
    <dgm:pt modelId="{76139CD2-E770-5B44-8557-08554A0EEF36}" type="parTrans" cxnId="{D4072A48-8899-3C48-B6EA-57D67707E18F}">
      <dgm:prSet/>
      <dgm:spPr/>
      <dgm:t>
        <a:bodyPr/>
        <a:lstStyle/>
        <a:p>
          <a:endParaRPr lang="en-US"/>
        </a:p>
      </dgm:t>
    </dgm:pt>
    <dgm:pt modelId="{7FE3BD38-6592-3144-BB66-6C57AD651B8E}" type="sibTrans" cxnId="{D4072A48-8899-3C48-B6EA-57D67707E18F}">
      <dgm:prSet/>
      <dgm:spPr/>
      <dgm:t>
        <a:bodyPr/>
        <a:lstStyle/>
        <a:p>
          <a:endParaRPr lang="en-US"/>
        </a:p>
      </dgm:t>
    </dgm:pt>
    <dgm:pt modelId="{735D538C-C0E8-6041-A09A-CA80498661CB}">
      <dgm:prSet/>
      <dgm:spPr/>
      <dgm:t>
        <a:bodyPr/>
        <a:lstStyle/>
        <a:p>
          <a:r>
            <a:rPr lang="en-US" dirty="0">
              <a:solidFill>
                <a:schemeClr val="tx1"/>
              </a:solidFill>
            </a:rPr>
            <a:t>Mediation through media</a:t>
          </a:r>
        </a:p>
      </dgm:t>
    </dgm:pt>
    <dgm:pt modelId="{AAEA2FFF-FE49-714A-AC32-1AEBD5D2C9C3}" type="parTrans" cxnId="{E12AD7A0-283C-6B4C-B23B-AC8DE966710A}">
      <dgm:prSet/>
      <dgm:spPr/>
      <dgm:t>
        <a:bodyPr/>
        <a:lstStyle/>
        <a:p>
          <a:endParaRPr lang="en-US"/>
        </a:p>
      </dgm:t>
    </dgm:pt>
    <dgm:pt modelId="{0878DB08-8618-6249-A0F1-EB9970C0C790}" type="sibTrans" cxnId="{E12AD7A0-283C-6B4C-B23B-AC8DE966710A}">
      <dgm:prSet/>
      <dgm:spPr/>
      <dgm:t>
        <a:bodyPr/>
        <a:lstStyle/>
        <a:p>
          <a:endParaRPr lang="en-US"/>
        </a:p>
      </dgm:t>
    </dgm:pt>
    <dgm:pt modelId="{A5BC4800-A68B-F34F-97B8-DB736976C04C}">
      <dgm:prSet/>
      <dgm:spPr/>
      <dgm:t>
        <a:bodyPr/>
        <a:lstStyle/>
        <a:p>
          <a:r>
            <a:rPr lang="en-US" dirty="0">
              <a:solidFill>
                <a:schemeClr val="tx1"/>
              </a:solidFill>
            </a:rPr>
            <a:t>Pedagogic mediation</a:t>
          </a:r>
        </a:p>
      </dgm:t>
    </dgm:pt>
    <dgm:pt modelId="{51C17F63-7AE2-E543-9DE2-9538790C4F6A}" type="parTrans" cxnId="{27288221-4766-B74A-8421-8337AC31C2B8}">
      <dgm:prSet/>
      <dgm:spPr/>
      <dgm:t>
        <a:bodyPr/>
        <a:lstStyle/>
        <a:p>
          <a:endParaRPr lang="en-US"/>
        </a:p>
      </dgm:t>
    </dgm:pt>
    <dgm:pt modelId="{912B4DD8-9D2F-2348-ABD2-B9986B7E6198}" type="sibTrans" cxnId="{27288221-4766-B74A-8421-8337AC31C2B8}">
      <dgm:prSet/>
      <dgm:spPr/>
      <dgm:t>
        <a:bodyPr/>
        <a:lstStyle/>
        <a:p>
          <a:endParaRPr lang="en-US"/>
        </a:p>
      </dgm:t>
    </dgm:pt>
    <dgm:pt modelId="{4042F307-1D88-1648-B2E4-7C9E0D3FD3EA}">
      <dgm:prSet/>
      <dgm:spPr/>
      <dgm:t>
        <a:bodyPr/>
        <a:lstStyle/>
        <a:p>
          <a:r>
            <a:rPr lang="en-US" b="0" dirty="0">
              <a:solidFill>
                <a:schemeClr val="tx1"/>
              </a:solidFill>
            </a:rPr>
            <a:t>Social mediation</a:t>
          </a:r>
        </a:p>
      </dgm:t>
    </dgm:pt>
    <dgm:pt modelId="{C28C7469-3D35-4F45-9D5C-6B55D0E5D409}" type="parTrans" cxnId="{8447A053-D263-0E4F-AED1-4B33CA418DFC}">
      <dgm:prSet/>
      <dgm:spPr/>
      <dgm:t>
        <a:bodyPr/>
        <a:lstStyle/>
        <a:p>
          <a:endParaRPr lang="en-US"/>
        </a:p>
      </dgm:t>
    </dgm:pt>
    <dgm:pt modelId="{FC45E64F-0677-AE44-9670-09CEE4A50898}" type="sibTrans" cxnId="{8447A053-D263-0E4F-AED1-4B33CA418DFC}">
      <dgm:prSet/>
      <dgm:spPr/>
      <dgm:t>
        <a:bodyPr/>
        <a:lstStyle/>
        <a:p>
          <a:endParaRPr lang="en-US"/>
        </a:p>
      </dgm:t>
    </dgm:pt>
    <dgm:pt modelId="{90939A34-D0ED-5C4D-BC51-3A306B3E5E7D}" type="pres">
      <dgm:prSet presAssocID="{A72E0884-C693-4545-8255-863DC99FB782}" presName="compositeShape" presStyleCnt="0">
        <dgm:presLayoutVars>
          <dgm:chMax val="7"/>
          <dgm:dir/>
          <dgm:resizeHandles val="exact"/>
        </dgm:presLayoutVars>
      </dgm:prSet>
      <dgm:spPr/>
    </dgm:pt>
    <dgm:pt modelId="{876C89F4-3C4D-F943-BA12-78B3E7A5D36F}" type="pres">
      <dgm:prSet presAssocID="{50CE2E4F-62DF-8741-BCCD-4970604AD423}" presName="circ1" presStyleLbl="vennNode1" presStyleIdx="0" presStyleCnt="6"/>
      <dgm:spPr/>
    </dgm:pt>
    <dgm:pt modelId="{F99DD38F-F307-BF48-A4FF-554B469F95BB}" type="pres">
      <dgm:prSet presAssocID="{50CE2E4F-62DF-8741-BCCD-4970604AD423}" presName="circ1Tx" presStyleLbl="revTx" presStyleIdx="0" presStyleCnt="0">
        <dgm:presLayoutVars>
          <dgm:chMax val="0"/>
          <dgm:chPref val="0"/>
          <dgm:bulletEnabled val="1"/>
        </dgm:presLayoutVars>
      </dgm:prSet>
      <dgm:spPr/>
    </dgm:pt>
    <dgm:pt modelId="{54BD5A3F-F4D7-D84C-909D-7B8514EDFA30}" type="pres">
      <dgm:prSet presAssocID="{1CBB02F7-10FC-874F-9229-3BFFB0808E15}" presName="circ2" presStyleLbl="vennNode1" presStyleIdx="1" presStyleCnt="6"/>
      <dgm:spPr/>
    </dgm:pt>
    <dgm:pt modelId="{F11CEE04-D2F2-0A44-91B6-BE65EA46172D}" type="pres">
      <dgm:prSet presAssocID="{1CBB02F7-10FC-874F-9229-3BFFB0808E15}" presName="circ2Tx" presStyleLbl="revTx" presStyleIdx="0" presStyleCnt="0">
        <dgm:presLayoutVars>
          <dgm:chMax val="0"/>
          <dgm:chPref val="0"/>
          <dgm:bulletEnabled val="1"/>
        </dgm:presLayoutVars>
      </dgm:prSet>
      <dgm:spPr/>
    </dgm:pt>
    <dgm:pt modelId="{0199EAA7-460F-BB4A-BC8B-627969B94F93}" type="pres">
      <dgm:prSet presAssocID="{710AE861-8810-1849-B13E-79B57DF6EE6F}" presName="circ3" presStyleLbl="vennNode1" presStyleIdx="2" presStyleCnt="6"/>
      <dgm:spPr/>
    </dgm:pt>
    <dgm:pt modelId="{DB5EE925-7A5E-5646-9DAF-B92B6C4F0F8E}" type="pres">
      <dgm:prSet presAssocID="{710AE861-8810-1849-B13E-79B57DF6EE6F}" presName="circ3Tx" presStyleLbl="revTx" presStyleIdx="0" presStyleCnt="0">
        <dgm:presLayoutVars>
          <dgm:chMax val="0"/>
          <dgm:chPref val="0"/>
          <dgm:bulletEnabled val="1"/>
        </dgm:presLayoutVars>
      </dgm:prSet>
      <dgm:spPr/>
    </dgm:pt>
    <dgm:pt modelId="{E3577101-7C13-3E4B-8427-E37AB4D92A50}" type="pres">
      <dgm:prSet presAssocID="{735D538C-C0E8-6041-A09A-CA80498661CB}" presName="circ4" presStyleLbl="vennNode1" presStyleIdx="3" presStyleCnt="6"/>
      <dgm:spPr/>
    </dgm:pt>
    <dgm:pt modelId="{CF07D2B8-7B17-7345-86E9-A0A26BCE694B}" type="pres">
      <dgm:prSet presAssocID="{735D538C-C0E8-6041-A09A-CA80498661CB}" presName="circ4Tx" presStyleLbl="revTx" presStyleIdx="0" presStyleCnt="0">
        <dgm:presLayoutVars>
          <dgm:chMax val="0"/>
          <dgm:chPref val="0"/>
          <dgm:bulletEnabled val="1"/>
        </dgm:presLayoutVars>
      </dgm:prSet>
      <dgm:spPr/>
    </dgm:pt>
    <dgm:pt modelId="{60920ABA-33C9-B24E-992B-BE8896957446}" type="pres">
      <dgm:prSet presAssocID="{4042F307-1D88-1648-B2E4-7C9E0D3FD3EA}" presName="circ5" presStyleLbl="vennNode1" presStyleIdx="4" presStyleCnt="6"/>
      <dgm:spPr/>
    </dgm:pt>
    <dgm:pt modelId="{F4635558-E28A-2D49-A46A-2802B0802F90}" type="pres">
      <dgm:prSet presAssocID="{4042F307-1D88-1648-B2E4-7C9E0D3FD3EA}" presName="circ5Tx" presStyleLbl="revTx" presStyleIdx="0" presStyleCnt="0">
        <dgm:presLayoutVars>
          <dgm:chMax val="0"/>
          <dgm:chPref val="0"/>
          <dgm:bulletEnabled val="1"/>
        </dgm:presLayoutVars>
      </dgm:prSet>
      <dgm:spPr/>
    </dgm:pt>
    <dgm:pt modelId="{8C711800-0C69-EC4B-9EFD-C390E3FF25C5}" type="pres">
      <dgm:prSet presAssocID="{A5BC4800-A68B-F34F-97B8-DB736976C04C}" presName="circ6" presStyleLbl="vennNode1" presStyleIdx="5" presStyleCnt="6"/>
      <dgm:spPr/>
    </dgm:pt>
    <dgm:pt modelId="{884DD89D-079A-B440-B342-16F4B6261D97}" type="pres">
      <dgm:prSet presAssocID="{A5BC4800-A68B-F34F-97B8-DB736976C04C}" presName="circ6Tx" presStyleLbl="revTx" presStyleIdx="0" presStyleCnt="0" custScaleX="126312">
        <dgm:presLayoutVars>
          <dgm:chMax val="0"/>
          <dgm:chPref val="0"/>
          <dgm:bulletEnabled val="1"/>
        </dgm:presLayoutVars>
      </dgm:prSet>
      <dgm:spPr/>
    </dgm:pt>
  </dgm:ptLst>
  <dgm:cxnLst>
    <dgm:cxn modelId="{52C3AF02-9347-48F1-A2C1-9019A569CD11}" type="presOf" srcId="{1CBB02F7-10FC-874F-9229-3BFFB0808E15}" destId="{F11CEE04-D2F2-0A44-91B6-BE65EA46172D}" srcOrd="0" destOrd="0" presId="urn:microsoft.com/office/officeart/2005/8/layout/venn1"/>
    <dgm:cxn modelId="{F729D908-6ED7-4B89-98F4-8512F97AD868}" type="presOf" srcId="{735D538C-C0E8-6041-A09A-CA80498661CB}" destId="{CF07D2B8-7B17-7345-86E9-A0A26BCE694B}" srcOrd="0" destOrd="0" presId="urn:microsoft.com/office/officeart/2005/8/layout/venn1"/>
    <dgm:cxn modelId="{4D72E11F-721C-41B6-A84D-140A0CA0B51E}" type="presOf" srcId="{A72E0884-C693-4545-8255-863DC99FB782}" destId="{90939A34-D0ED-5C4D-BC51-3A306B3E5E7D}" srcOrd="0" destOrd="0" presId="urn:microsoft.com/office/officeart/2005/8/layout/venn1"/>
    <dgm:cxn modelId="{27288221-4766-B74A-8421-8337AC31C2B8}" srcId="{A72E0884-C693-4545-8255-863DC99FB782}" destId="{A5BC4800-A68B-F34F-97B8-DB736976C04C}" srcOrd="5" destOrd="0" parTransId="{51C17F63-7AE2-E543-9DE2-9538790C4F6A}" sibTransId="{912B4DD8-9D2F-2348-ABD2-B9986B7E6198}"/>
    <dgm:cxn modelId="{D4072A48-8899-3C48-B6EA-57D67707E18F}" srcId="{A72E0884-C693-4545-8255-863DC99FB782}" destId="{710AE861-8810-1849-B13E-79B57DF6EE6F}" srcOrd="2" destOrd="0" parTransId="{76139CD2-E770-5B44-8557-08554A0EEF36}" sibTransId="{7FE3BD38-6592-3144-BB66-6C57AD651B8E}"/>
    <dgm:cxn modelId="{8447A053-D263-0E4F-AED1-4B33CA418DFC}" srcId="{A72E0884-C693-4545-8255-863DC99FB782}" destId="{4042F307-1D88-1648-B2E4-7C9E0D3FD3EA}" srcOrd="4" destOrd="0" parTransId="{C28C7469-3D35-4F45-9D5C-6B55D0E5D409}" sibTransId="{FC45E64F-0677-AE44-9670-09CEE4A50898}"/>
    <dgm:cxn modelId="{DF48285C-BD4F-44BB-894D-E7C3D667A96D}" type="presOf" srcId="{4042F307-1D88-1648-B2E4-7C9E0D3FD3EA}" destId="{F4635558-E28A-2D49-A46A-2802B0802F90}" srcOrd="0" destOrd="0" presId="urn:microsoft.com/office/officeart/2005/8/layout/venn1"/>
    <dgm:cxn modelId="{E12AD7A0-283C-6B4C-B23B-AC8DE966710A}" srcId="{A72E0884-C693-4545-8255-863DC99FB782}" destId="{735D538C-C0E8-6041-A09A-CA80498661CB}" srcOrd="3" destOrd="0" parTransId="{AAEA2FFF-FE49-714A-AC32-1AEBD5D2C9C3}" sibTransId="{0878DB08-8618-6249-A0F1-EB9970C0C790}"/>
    <dgm:cxn modelId="{FC23F8BD-0042-4228-8B42-93250DD45829}" type="presOf" srcId="{710AE861-8810-1849-B13E-79B57DF6EE6F}" destId="{DB5EE925-7A5E-5646-9DAF-B92B6C4F0F8E}" srcOrd="0" destOrd="0" presId="urn:microsoft.com/office/officeart/2005/8/layout/venn1"/>
    <dgm:cxn modelId="{408E69CF-90F6-AF4B-B27F-C34D251203E7}" srcId="{A72E0884-C693-4545-8255-863DC99FB782}" destId="{50CE2E4F-62DF-8741-BCCD-4970604AD423}" srcOrd="0" destOrd="0" parTransId="{FCFB2922-034C-B54B-917B-1EE0FA123CFF}" sibTransId="{CDB71C32-9711-6F4E-885A-D5F487335C36}"/>
    <dgm:cxn modelId="{2D5AEDCF-07E9-4BF4-BEB3-C541B9C69CC5}" type="presOf" srcId="{50CE2E4F-62DF-8741-BCCD-4970604AD423}" destId="{F99DD38F-F307-BF48-A4FF-554B469F95BB}" srcOrd="0" destOrd="0" presId="urn:microsoft.com/office/officeart/2005/8/layout/venn1"/>
    <dgm:cxn modelId="{AA6A31D6-2138-9E4F-8BE3-EA22AAF80F5E}" srcId="{A72E0884-C693-4545-8255-863DC99FB782}" destId="{1CBB02F7-10FC-874F-9229-3BFFB0808E15}" srcOrd="1" destOrd="0" parTransId="{3A2F36D6-DEB2-484D-BF23-83F43923B24D}" sibTransId="{99300CF0-EDE5-0540-B1CC-2374CBB66AB4}"/>
    <dgm:cxn modelId="{7C4430E0-550F-40E2-86D8-6CC47A713585}" type="presOf" srcId="{A5BC4800-A68B-F34F-97B8-DB736976C04C}" destId="{884DD89D-079A-B440-B342-16F4B6261D97}" srcOrd="0" destOrd="0" presId="urn:microsoft.com/office/officeart/2005/8/layout/venn1"/>
    <dgm:cxn modelId="{7C14446F-3F18-4A64-A47F-94917F9232C8}" type="presParOf" srcId="{90939A34-D0ED-5C4D-BC51-3A306B3E5E7D}" destId="{876C89F4-3C4D-F943-BA12-78B3E7A5D36F}" srcOrd="0" destOrd="0" presId="urn:microsoft.com/office/officeart/2005/8/layout/venn1"/>
    <dgm:cxn modelId="{576B0110-4BBC-47E4-9CBB-9484E498A4BE}" type="presParOf" srcId="{90939A34-D0ED-5C4D-BC51-3A306B3E5E7D}" destId="{F99DD38F-F307-BF48-A4FF-554B469F95BB}" srcOrd="1" destOrd="0" presId="urn:microsoft.com/office/officeart/2005/8/layout/venn1"/>
    <dgm:cxn modelId="{D0D2D082-D120-4C10-A202-AB75AC375FE0}" type="presParOf" srcId="{90939A34-D0ED-5C4D-BC51-3A306B3E5E7D}" destId="{54BD5A3F-F4D7-D84C-909D-7B8514EDFA30}" srcOrd="2" destOrd="0" presId="urn:microsoft.com/office/officeart/2005/8/layout/venn1"/>
    <dgm:cxn modelId="{103C75BE-D0DA-48E3-910D-4358BD05E80C}" type="presParOf" srcId="{90939A34-D0ED-5C4D-BC51-3A306B3E5E7D}" destId="{F11CEE04-D2F2-0A44-91B6-BE65EA46172D}" srcOrd="3" destOrd="0" presId="urn:microsoft.com/office/officeart/2005/8/layout/venn1"/>
    <dgm:cxn modelId="{6438F3AA-13A1-4976-AED2-D3C401213EF5}" type="presParOf" srcId="{90939A34-D0ED-5C4D-BC51-3A306B3E5E7D}" destId="{0199EAA7-460F-BB4A-BC8B-627969B94F93}" srcOrd="4" destOrd="0" presId="urn:microsoft.com/office/officeart/2005/8/layout/venn1"/>
    <dgm:cxn modelId="{4A61D047-1269-4182-A5AF-1D684C8FE0B6}" type="presParOf" srcId="{90939A34-D0ED-5C4D-BC51-3A306B3E5E7D}" destId="{DB5EE925-7A5E-5646-9DAF-B92B6C4F0F8E}" srcOrd="5" destOrd="0" presId="urn:microsoft.com/office/officeart/2005/8/layout/venn1"/>
    <dgm:cxn modelId="{55B435FE-A0EF-4DB9-A99A-57B63C569BA5}" type="presParOf" srcId="{90939A34-D0ED-5C4D-BC51-3A306B3E5E7D}" destId="{E3577101-7C13-3E4B-8427-E37AB4D92A50}" srcOrd="6" destOrd="0" presId="urn:microsoft.com/office/officeart/2005/8/layout/venn1"/>
    <dgm:cxn modelId="{FF90D971-5303-4226-86D4-E440D6637C19}" type="presParOf" srcId="{90939A34-D0ED-5C4D-BC51-3A306B3E5E7D}" destId="{CF07D2B8-7B17-7345-86E9-A0A26BCE694B}" srcOrd="7" destOrd="0" presId="urn:microsoft.com/office/officeart/2005/8/layout/venn1"/>
    <dgm:cxn modelId="{AA92E110-F2C1-4701-934F-E0AD14BB13B5}" type="presParOf" srcId="{90939A34-D0ED-5C4D-BC51-3A306B3E5E7D}" destId="{60920ABA-33C9-B24E-992B-BE8896957446}" srcOrd="8" destOrd="0" presId="urn:microsoft.com/office/officeart/2005/8/layout/venn1"/>
    <dgm:cxn modelId="{58366A84-336A-49A2-95B5-E514CD33AD77}" type="presParOf" srcId="{90939A34-D0ED-5C4D-BC51-3A306B3E5E7D}" destId="{F4635558-E28A-2D49-A46A-2802B0802F90}" srcOrd="9" destOrd="0" presId="urn:microsoft.com/office/officeart/2005/8/layout/venn1"/>
    <dgm:cxn modelId="{F9BA2AFE-A6E1-4750-AE16-34F97E17D976}" type="presParOf" srcId="{90939A34-D0ED-5C4D-BC51-3A306B3E5E7D}" destId="{8C711800-0C69-EC4B-9EFD-C390E3FF25C5}" srcOrd="10" destOrd="0" presId="urn:microsoft.com/office/officeart/2005/8/layout/venn1"/>
    <dgm:cxn modelId="{547AA402-5041-44B2-A06E-E8923F065856}" type="presParOf" srcId="{90939A34-D0ED-5C4D-BC51-3A306B3E5E7D}" destId="{884DD89D-079A-B440-B342-16F4B6261D97}"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4FCD15-AE51-7F47-BBC8-E0AE4A282CAE}"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en-US"/>
        </a:p>
      </dgm:t>
    </dgm:pt>
    <dgm:pt modelId="{5495F233-A489-AC40-860D-DC3EA86FDD28}">
      <dgm:prSet phldrT="[Text]"/>
      <dgm:spPr/>
      <dgm:t>
        <a:bodyPr/>
        <a:lstStyle/>
        <a:p>
          <a:r>
            <a:rPr lang="en-US" dirty="0"/>
            <a:t>Linguistic Cultural </a:t>
          </a:r>
        </a:p>
      </dgm:t>
    </dgm:pt>
    <dgm:pt modelId="{AA7BC9E7-C5AB-4246-AF0B-DBA6434D798F}" type="parTrans" cxnId="{E9501D96-A822-7640-AE2F-10E13E03B5D8}">
      <dgm:prSet/>
      <dgm:spPr/>
      <dgm:t>
        <a:bodyPr/>
        <a:lstStyle/>
        <a:p>
          <a:endParaRPr lang="en-US"/>
        </a:p>
      </dgm:t>
    </dgm:pt>
    <dgm:pt modelId="{3E3B9FE7-E3E4-E741-A56E-63A955233C14}" type="sibTrans" cxnId="{E9501D96-A822-7640-AE2F-10E13E03B5D8}">
      <dgm:prSet/>
      <dgm:spPr/>
      <dgm:t>
        <a:bodyPr/>
        <a:lstStyle/>
        <a:p>
          <a:endParaRPr lang="en-US"/>
        </a:p>
      </dgm:t>
    </dgm:pt>
    <dgm:pt modelId="{3319EF84-22A4-7A46-B003-FA390DF6F582}">
      <dgm:prSet/>
      <dgm:spPr/>
      <dgm:t>
        <a:bodyPr/>
        <a:lstStyle/>
        <a:p>
          <a:r>
            <a:rPr lang="en-US" dirty="0"/>
            <a:t>Media Social</a:t>
          </a:r>
        </a:p>
      </dgm:t>
    </dgm:pt>
    <dgm:pt modelId="{68F4B34B-EA49-D24A-A0A6-EA17E9662A2E}" type="parTrans" cxnId="{20B6E593-3249-EB4E-8978-0AD6C58A2375}">
      <dgm:prSet/>
      <dgm:spPr/>
      <dgm:t>
        <a:bodyPr/>
        <a:lstStyle/>
        <a:p>
          <a:endParaRPr lang="en-US"/>
        </a:p>
      </dgm:t>
    </dgm:pt>
    <dgm:pt modelId="{E786E474-6B0D-B34E-B9E7-5B1F0D113ACC}" type="sibTrans" cxnId="{20B6E593-3249-EB4E-8978-0AD6C58A2375}">
      <dgm:prSet/>
      <dgm:spPr/>
      <dgm:t>
        <a:bodyPr/>
        <a:lstStyle/>
        <a:p>
          <a:endParaRPr lang="en-US"/>
        </a:p>
      </dgm:t>
    </dgm:pt>
    <dgm:pt modelId="{770A0238-6D3B-BA4B-ABBC-EE8E18DD4101}">
      <dgm:prSet/>
      <dgm:spPr/>
      <dgm:t>
        <a:bodyPr/>
        <a:lstStyle/>
        <a:p>
          <a:r>
            <a:rPr lang="en-US" dirty="0"/>
            <a:t>Pedagogic Textual</a:t>
          </a:r>
        </a:p>
      </dgm:t>
    </dgm:pt>
    <dgm:pt modelId="{3C09CD1A-BA81-6445-87AC-B5BEFBEA57FE}" type="sibTrans" cxnId="{9AA6DB8C-C949-5747-B5A8-74B4537AB0CB}">
      <dgm:prSet/>
      <dgm:spPr/>
      <dgm:t>
        <a:bodyPr/>
        <a:lstStyle/>
        <a:p>
          <a:endParaRPr lang="en-US"/>
        </a:p>
      </dgm:t>
    </dgm:pt>
    <dgm:pt modelId="{60A6AB0D-FBDE-FB4D-878D-65EF86856B22}" type="parTrans" cxnId="{9AA6DB8C-C949-5747-B5A8-74B4537AB0CB}">
      <dgm:prSet/>
      <dgm:spPr/>
      <dgm:t>
        <a:bodyPr/>
        <a:lstStyle/>
        <a:p>
          <a:endParaRPr lang="en-US"/>
        </a:p>
      </dgm:t>
    </dgm:pt>
    <dgm:pt modelId="{5E439F51-8D87-2F4E-9802-6199091DA2A9}">
      <dgm:prSet custT="1"/>
      <dgm:spPr/>
      <dgm:t>
        <a:bodyPr/>
        <a:lstStyle/>
        <a:p>
          <a:endParaRPr lang="en-US" sz="2800" b="1" i="0" dirty="0">
            <a:solidFill>
              <a:schemeClr val="tx1">
                <a:lumMod val="50000"/>
                <a:lumOff val="50000"/>
              </a:schemeClr>
            </a:solidFill>
          </a:endParaRPr>
        </a:p>
      </dgm:t>
    </dgm:pt>
    <dgm:pt modelId="{EE893DDB-FDA9-6343-92F1-2D060F6391FE}" type="sibTrans" cxnId="{C5A7E030-7846-304A-958F-1722EF45D6C4}">
      <dgm:prSet/>
      <dgm:spPr/>
      <dgm:t>
        <a:bodyPr/>
        <a:lstStyle/>
        <a:p>
          <a:endParaRPr lang="en-US"/>
        </a:p>
      </dgm:t>
    </dgm:pt>
    <dgm:pt modelId="{2E7B13B1-3448-D740-998B-485480C22175}" type="parTrans" cxnId="{C5A7E030-7846-304A-958F-1722EF45D6C4}">
      <dgm:prSet/>
      <dgm:spPr/>
      <dgm:t>
        <a:bodyPr/>
        <a:lstStyle/>
        <a:p>
          <a:endParaRPr lang="en-US"/>
        </a:p>
      </dgm:t>
    </dgm:pt>
    <dgm:pt modelId="{5C67E9D7-D7BA-6544-AC73-6712A6DEF473}" type="pres">
      <dgm:prSet presAssocID="{1C4FCD15-AE51-7F47-BBC8-E0AE4A282CAE}" presName="Name0" presStyleCnt="0">
        <dgm:presLayoutVars>
          <dgm:chMax val="4"/>
          <dgm:resizeHandles val="exact"/>
        </dgm:presLayoutVars>
      </dgm:prSet>
      <dgm:spPr/>
    </dgm:pt>
    <dgm:pt modelId="{1724211B-AF5A-F74D-913D-97152032218E}" type="pres">
      <dgm:prSet presAssocID="{1C4FCD15-AE51-7F47-BBC8-E0AE4A282CAE}" presName="ellipse" presStyleLbl="trBgShp" presStyleIdx="0" presStyleCnt="1"/>
      <dgm:spPr/>
    </dgm:pt>
    <dgm:pt modelId="{C1D71A6B-5CAC-D849-9C45-6996BA902684}" type="pres">
      <dgm:prSet presAssocID="{1C4FCD15-AE51-7F47-BBC8-E0AE4A282CAE}" presName="arrow1" presStyleLbl="fgShp" presStyleIdx="0" presStyleCnt="1"/>
      <dgm:spPr/>
    </dgm:pt>
    <dgm:pt modelId="{03C89078-754E-EE4A-AF98-49BD57650B55}" type="pres">
      <dgm:prSet presAssocID="{1C4FCD15-AE51-7F47-BBC8-E0AE4A282CAE}" presName="rectangle" presStyleLbl="revTx" presStyleIdx="0" presStyleCnt="1" custScaleX="144313" custLinFactNeighborY="4876">
        <dgm:presLayoutVars>
          <dgm:bulletEnabled val="1"/>
        </dgm:presLayoutVars>
      </dgm:prSet>
      <dgm:spPr/>
    </dgm:pt>
    <dgm:pt modelId="{0C3DF3F3-AA4F-3645-85C8-9EC324C482A3}" type="pres">
      <dgm:prSet presAssocID="{3319EF84-22A4-7A46-B003-FA390DF6F582}" presName="item1" presStyleLbl="node1" presStyleIdx="0" presStyleCnt="3">
        <dgm:presLayoutVars>
          <dgm:bulletEnabled val="1"/>
        </dgm:presLayoutVars>
      </dgm:prSet>
      <dgm:spPr/>
    </dgm:pt>
    <dgm:pt modelId="{701D3D50-41F9-C248-8A7A-9F6E4517A374}" type="pres">
      <dgm:prSet presAssocID="{770A0238-6D3B-BA4B-ABBC-EE8E18DD4101}" presName="item2" presStyleLbl="node1" presStyleIdx="1" presStyleCnt="3">
        <dgm:presLayoutVars>
          <dgm:bulletEnabled val="1"/>
        </dgm:presLayoutVars>
      </dgm:prSet>
      <dgm:spPr/>
    </dgm:pt>
    <dgm:pt modelId="{2F5C174C-17DF-494A-BA0F-A7F7AAAA1327}" type="pres">
      <dgm:prSet presAssocID="{5E439F51-8D87-2F4E-9802-6199091DA2A9}" presName="item3" presStyleLbl="node1" presStyleIdx="2" presStyleCnt="3">
        <dgm:presLayoutVars>
          <dgm:bulletEnabled val="1"/>
        </dgm:presLayoutVars>
      </dgm:prSet>
      <dgm:spPr/>
    </dgm:pt>
    <dgm:pt modelId="{24359A6E-1737-7E4F-814B-60F959F1C9B8}" type="pres">
      <dgm:prSet presAssocID="{1C4FCD15-AE51-7F47-BBC8-E0AE4A282CAE}" presName="funnel" presStyleLbl="trAlignAcc1" presStyleIdx="0" presStyleCnt="1"/>
      <dgm:spPr/>
    </dgm:pt>
  </dgm:ptLst>
  <dgm:cxnLst>
    <dgm:cxn modelId="{FEE71811-3803-42D5-A694-4AB60B713B8D}" type="presOf" srcId="{5495F233-A489-AC40-860D-DC3EA86FDD28}" destId="{2F5C174C-17DF-494A-BA0F-A7F7AAAA1327}" srcOrd="0" destOrd="0" presId="urn:microsoft.com/office/officeart/2005/8/layout/funnel1"/>
    <dgm:cxn modelId="{C5A7E030-7846-304A-958F-1722EF45D6C4}" srcId="{1C4FCD15-AE51-7F47-BBC8-E0AE4A282CAE}" destId="{5E439F51-8D87-2F4E-9802-6199091DA2A9}" srcOrd="3" destOrd="0" parTransId="{2E7B13B1-3448-D740-998B-485480C22175}" sibTransId="{EE893DDB-FDA9-6343-92F1-2D060F6391FE}"/>
    <dgm:cxn modelId="{A17F3C45-EC47-42A8-ADF9-78596FF9A400}" type="presOf" srcId="{5E439F51-8D87-2F4E-9802-6199091DA2A9}" destId="{03C89078-754E-EE4A-AF98-49BD57650B55}" srcOrd="0" destOrd="0" presId="urn:microsoft.com/office/officeart/2005/8/layout/funnel1"/>
    <dgm:cxn modelId="{9AA6DB8C-C949-5747-B5A8-74B4537AB0CB}" srcId="{1C4FCD15-AE51-7F47-BBC8-E0AE4A282CAE}" destId="{770A0238-6D3B-BA4B-ABBC-EE8E18DD4101}" srcOrd="2" destOrd="0" parTransId="{60A6AB0D-FBDE-FB4D-878D-65EF86856B22}" sibTransId="{3C09CD1A-BA81-6445-87AC-B5BEFBEA57FE}"/>
    <dgm:cxn modelId="{20B6E593-3249-EB4E-8978-0AD6C58A2375}" srcId="{1C4FCD15-AE51-7F47-BBC8-E0AE4A282CAE}" destId="{3319EF84-22A4-7A46-B003-FA390DF6F582}" srcOrd="1" destOrd="0" parTransId="{68F4B34B-EA49-D24A-A0A6-EA17E9662A2E}" sibTransId="{E786E474-6B0D-B34E-B9E7-5B1F0D113ACC}"/>
    <dgm:cxn modelId="{E9501D96-A822-7640-AE2F-10E13E03B5D8}" srcId="{1C4FCD15-AE51-7F47-BBC8-E0AE4A282CAE}" destId="{5495F233-A489-AC40-860D-DC3EA86FDD28}" srcOrd="0" destOrd="0" parTransId="{AA7BC9E7-C5AB-4246-AF0B-DBA6434D798F}" sibTransId="{3E3B9FE7-E3E4-E741-A56E-63A955233C14}"/>
    <dgm:cxn modelId="{70225A9B-3C7E-4127-B780-6DA5465F66F0}" type="presOf" srcId="{770A0238-6D3B-BA4B-ABBC-EE8E18DD4101}" destId="{0C3DF3F3-AA4F-3645-85C8-9EC324C482A3}" srcOrd="0" destOrd="0" presId="urn:microsoft.com/office/officeart/2005/8/layout/funnel1"/>
    <dgm:cxn modelId="{0FA3A8AD-E4A5-41A5-A67B-6DB086B4499C}" type="presOf" srcId="{1C4FCD15-AE51-7F47-BBC8-E0AE4A282CAE}" destId="{5C67E9D7-D7BA-6544-AC73-6712A6DEF473}" srcOrd="0" destOrd="0" presId="urn:microsoft.com/office/officeart/2005/8/layout/funnel1"/>
    <dgm:cxn modelId="{311CF8D2-F9BE-485D-AE35-26B6558F18D4}" type="presOf" srcId="{3319EF84-22A4-7A46-B003-FA390DF6F582}" destId="{701D3D50-41F9-C248-8A7A-9F6E4517A374}" srcOrd="0" destOrd="0" presId="urn:microsoft.com/office/officeart/2005/8/layout/funnel1"/>
    <dgm:cxn modelId="{D0A4BA2A-B92C-4306-8B52-0A42220FFD81}" type="presParOf" srcId="{5C67E9D7-D7BA-6544-AC73-6712A6DEF473}" destId="{1724211B-AF5A-F74D-913D-97152032218E}" srcOrd="0" destOrd="0" presId="urn:microsoft.com/office/officeart/2005/8/layout/funnel1"/>
    <dgm:cxn modelId="{367DF818-DCD1-47F8-89B0-718F1849D4AC}" type="presParOf" srcId="{5C67E9D7-D7BA-6544-AC73-6712A6DEF473}" destId="{C1D71A6B-5CAC-D849-9C45-6996BA902684}" srcOrd="1" destOrd="0" presId="urn:microsoft.com/office/officeart/2005/8/layout/funnel1"/>
    <dgm:cxn modelId="{061004F0-3F0D-4FF3-A68A-76BE2A03102A}" type="presParOf" srcId="{5C67E9D7-D7BA-6544-AC73-6712A6DEF473}" destId="{03C89078-754E-EE4A-AF98-49BD57650B55}" srcOrd="2" destOrd="0" presId="urn:microsoft.com/office/officeart/2005/8/layout/funnel1"/>
    <dgm:cxn modelId="{23812ABA-1AFB-466B-A311-2987D5D77EAB}" type="presParOf" srcId="{5C67E9D7-D7BA-6544-AC73-6712A6DEF473}" destId="{0C3DF3F3-AA4F-3645-85C8-9EC324C482A3}" srcOrd="3" destOrd="0" presId="urn:microsoft.com/office/officeart/2005/8/layout/funnel1"/>
    <dgm:cxn modelId="{4038EB98-F6D4-434C-9AC7-86CCDD8887B1}" type="presParOf" srcId="{5C67E9D7-D7BA-6544-AC73-6712A6DEF473}" destId="{701D3D50-41F9-C248-8A7A-9F6E4517A374}" srcOrd="4" destOrd="0" presId="urn:microsoft.com/office/officeart/2005/8/layout/funnel1"/>
    <dgm:cxn modelId="{E40461A9-B0D0-4A38-8F82-FD30D1D2A2D8}" type="presParOf" srcId="{5C67E9D7-D7BA-6544-AC73-6712A6DEF473}" destId="{2F5C174C-17DF-494A-BA0F-A7F7AAAA1327}" srcOrd="5" destOrd="0" presId="urn:microsoft.com/office/officeart/2005/8/layout/funnel1"/>
    <dgm:cxn modelId="{34CC2504-4992-40E4-8311-96502D3E6DE9}" type="presParOf" srcId="{5C67E9D7-D7BA-6544-AC73-6712A6DEF473}" destId="{24359A6E-1737-7E4F-814B-60F959F1C9B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9E01D8-C5E1-4395-A9C2-426C6EEE845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3D302614-A01A-4C9C-9506-45DC72D808EB}">
      <dgm:prSet phldrT="[Text]" custT="1"/>
      <dgm:spPr/>
      <dgm:t>
        <a:bodyPr/>
        <a:lstStyle/>
        <a:p>
          <a:pPr>
            <a:spcAft>
              <a:spcPts val="0"/>
            </a:spcAft>
          </a:pPr>
          <a:endParaRPr lang="en-GB" sz="2400" dirty="0"/>
        </a:p>
        <a:p>
          <a:pPr>
            <a:spcAft>
              <a:spcPct val="35000"/>
            </a:spcAft>
          </a:pPr>
          <a:endParaRPr lang="en-GB" sz="3400" dirty="0"/>
        </a:p>
        <a:p>
          <a:pPr>
            <a:spcAft>
              <a:spcPct val="35000"/>
            </a:spcAft>
          </a:pPr>
          <a:endParaRPr lang="en-GB" sz="3400" dirty="0"/>
        </a:p>
        <a:p>
          <a:pPr>
            <a:spcAft>
              <a:spcPct val="35000"/>
            </a:spcAft>
          </a:pPr>
          <a:endParaRPr lang="en-GB" sz="3400" dirty="0"/>
        </a:p>
      </dgm:t>
    </dgm:pt>
    <dgm:pt modelId="{6100C0F2-F769-4728-8AF3-C4E636B47B4D}" type="parTrans" cxnId="{0AFD5379-1AFE-4E86-9799-8FD2CE812FDA}">
      <dgm:prSet/>
      <dgm:spPr/>
      <dgm:t>
        <a:bodyPr/>
        <a:lstStyle/>
        <a:p>
          <a:endParaRPr lang="en-GB"/>
        </a:p>
      </dgm:t>
    </dgm:pt>
    <dgm:pt modelId="{357825E1-520B-4F47-9DB7-E30149078A67}" type="sibTrans" cxnId="{0AFD5379-1AFE-4E86-9799-8FD2CE812FDA}">
      <dgm:prSet/>
      <dgm:spPr/>
      <dgm:t>
        <a:bodyPr/>
        <a:lstStyle/>
        <a:p>
          <a:endParaRPr lang="en-GB"/>
        </a:p>
      </dgm:t>
    </dgm:pt>
    <dgm:pt modelId="{047C228B-1959-475B-8B52-4DF3A429BCF7}">
      <dgm:prSet phldrT="[Text]"/>
      <dgm:spPr/>
      <dgm:t>
        <a:bodyPr/>
        <a:lstStyle/>
        <a:p>
          <a:r>
            <a:rPr lang="en-GB" dirty="0"/>
            <a:t>across languages and cultures</a:t>
          </a:r>
        </a:p>
      </dgm:t>
    </dgm:pt>
    <dgm:pt modelId="{6B0C1EFA-4C75-48B0-89F5-589595283731}" type="parTrans" cxnId="{61663295-BBD2-46C1-BA92-9527C9B87FEA}">
      <dgm:prSet/>
      <dgm:spPr/>
      <dgm:t>
        <a:bodyPr/>
        <a:lstStyle/>
        <a:p>
          <a:endParaRPr lang="en-GB"/>
        </a:p>
      </dgm:t>
    </dgm:pt>
    <dgm:pt modelId="{B8836090-F647-445B-8F77-437214CD4878}" type="sibTrans" cxnId="{61663295-BBD2-46C1-BA92-9527C9B87FEA}">
      <dgm:prSet/>
      <dgm:spPr/>
      <dgm:t>
        <a:bodyPr/>
        <a:lstStyle/>
        <a:p>
          <a:endParaRPr lang="en-GB"/>
        </a:p>
      </dgm:t>
    </dgm:pt>
    <dgm:pt modelId="{5F104CF9-8C7B-4B45-A16A-D0F492F472F2}">
      <dgm:prSet phldrT="[Text]"/>
      <dgm:spPr/>
      <dgm:t>
        <a:bodyPr/>
        <a:lstStyle/>
        <a:p>
          <a:r>
            <a:rPr lang="en-GB" dirty="0"/>
            <a:t>across worlds</a:t>
          </a:r>
        </a:p>
      </dgm:t>
    </dgm:pt>
    <dgm:pt modelId="{F99EEA32-1AD3-42A9-8BD0-CDAEDB865E28}" type="parTrans" cxnId="{A1A62ADE-8F33-4B2F-A6D9-22DD60375F00}">
      <dgm:prSet/>
      <dgm:spPr/>
      <dgm:t>
        <a:bodyPr/>
        <a:lstStyle/>
        <a:p>
          <a:endParaRPr lang="en-GB"/>
        </a:p>
      </dgm:t>
    </dgm:pt>
    <dgm:pt modelId="{FC0D9E80-C30C-4E1D-B799-15E5F6871B90}" type="sibTrans" cxnId="{A1A62ADE-8F33-4B2F-A6D9-22DD60375F00}">
      <dgm:prSet/>
      <dgm:spPr/>
      <dgm:t>
        <a:bodyPr/>
        <a:lstStyle/>
        <a:p>
          <a:endParaRPr lang="en-GB"/>
        </a:p>
      </dgm:t>
    </dgm:pt>
    <dgm:pt modelId="{D777B2A2-F29D-41E8-92A6-92318FAC0AB7}">
      <dgm:prSet phldrT="[Text]"/>
      <dgm:spPr/>
      <dgm:t>
        <a:bodyPr/>
        <a:lstStyle/>
        <a:p>
          <a:r>
            <a:rPr lang="en-GB" dirty="0"/>
            <a:t>across media</a:t>
          </a:r>
        </a:p>
      </dgm:t>
    </dgm:pt>
    <dgm:pt modelId="{F30CF393-31EA-4E12-A7B9-69AB795E8D6A}" type="parTrans" cxnId="{C73453DE-330A-4EB7-A125-B8496DF873CE}">
      <dgm:prSet/>
      <dgm:spPr/>
      <dgm:t>
        <a:bodyPr/>
        <a:lstStyle/>
        <a:p>
          <a:endParaRPr lang="en-GB"/>
        </a:p>
      </dgm:t>
    </dgm:pt>
    <dgm:pt modelId="{D9D7BC99-6EBE-4264-8018-D5B8546F3EB7}" type="sibTrans" cxnId="{C73453DE-330A-4EB7-A125-B8496DF873CE}">
      <dgm:prSet/>
      <dgm:spPr/>
      <dgm:t>
        <a:bodyPr/>
        <a:lstStyle/>
        <a:p>
          <a:endParaRPr lang="en-GB"/>
        </a:p>
      </dgm:t>
    </dgm:pt>
    <dgm:pt modelId="{1CD627CB-62EF-45BA-8733-48BEB0ED3533}">
      <dgm:prSet phldrT="[Text]"/>
      <dgm:spPr/>
      <dgm:t>
        <a:bodyPr/>
        <a:lstStyle/>
        <a:p>
          <a:endParaRPr lang="en-GB" dirty="0"/>
        </a:p>
      </dgm:t>
    </dgm:pt>
    <dgm:pt modelId="{C95AFA49-6AF3-4BF4-98C4-EEC692A98597}" type="parTrans" cxnId="{CF435033-2970-449E-A8B0-1D98DC82B054}">
      <dgm:prSet/>
      <dgm:spPr/>
      <dgm:t>
        <a:bodyPr/>
        <a:lstStyle/>
        <a:p>
          <a:endParaRPr lang="en-GB"/>
        </a:p>
      </dgm:t>
    </dgm:pt>
    <dgm:pt modelId="{9D47AF4F-2D97-4DA8-9CBA-BD10C9130020}" type="sibTrans" cxnId="{CF435033-2970-449E-A8B0-1D98DC82B054}">
      <dgm:prSet/>
      <dgm:spPr/>
      <dgm:t>
        <a:bodyPr/>
        <a:lstStyle/>
        <a:p>
          <a:endParaRPr lang="en-GB"/>
        </a:p>
      </dgm:t>
    </dgm:pt>
    <dgm:pt modelId="{006BFAE1-80A4-4DB4-B7A2-4289F9205882}">
      <dgm:prSet phldrT="[Text]"/>
      <dgm:spPr/>
      <dgm:t>
        <a:bodyPr/>
        <a:lstStyle/>
        <a:p>
          <a:endParaRPr lang="en-GB"/>
        </a:p>
      </dgm:t>
    </dgm:pt>
    <dgm:pt modelId="{EFF4F256-8FE6-4639-B12B-8B41C5C0DB02}" type="parTrans" cxnId="{F3BC878D-A0F2-4731-87D6-DBCF2072580B}">
      <dgm:prSet/>
      <dgm:spPr/>
      <dgm:t>
        <a:bodyPr/>
        <a:lstStyle/>
        <a:p>
          <a:endParaRPr lang="en-GB"/>
        </a:p>
      </dgm:t>
    </dgm:pt>
    <dgm:pt modelId="{D59BC5D7-E269-4D11-9E41-FFDC958133F5}" type="sibTrans" cxnId="{F3BC878D-A0F2-4731-87D6-DBCF2072580B}">
      <dgm:prSet/>
      <dgm:spPr/>
      <dgm:t>
        <a:bodyPr/>
        <a:lstStyle/>
        <a:p>
          <a:endParaRPr lang="en-GB"/>
        </a:p>
      </dgm:t>
    </dgm:pt>
    <dgm:pt modelId="{44F51948-3C3C-48EC-A297-DD4F25748796}">
      <dgm:prSet phldrT="[Text]"/>
      <dgm:spPr/>
      <dgm:t>
        <a:bodyPr/>
        <a:lstStyle/>
        <a:p>
          <a:endParaRPr lang="en-GB"/>
        </a:p>
      </dgm:t>
    </dgm:pt>
    <dgm:pt modelId="{3F4DAE95-A6B6-4E2B-85BF-584F0A3A608E}" type="parTrans" cxnId="{66D3BFA3-6962-44BE-B478-1E87B0F2A24D}">
      <dgm:prSet/>
      <dgm:spPr/>
      <dgm:t>
        <a:bodyPr/>
        <a:lstStyle/>
        <a:p>
          <a:endParaRPr lang="en-GB"/>
        </a:p>
      </dgm:t>
    </dgm:pt>
    <dgm:pt modelId="{AEEEAC5B-BDAC-486C-884B-87833C778FE6}" type="sibTrans" cxnId="{66D3BFA3-6962-44BE-B478-1E87B0F2A24D}">
      <dgm:prSet/>
      <dgm:spPr/>
      <dgm:t>
        <a:bodyPr/>
        <a:lstStyle/>
        <a:p>
          <a:endParaRPr lang="en-GB"/>
        </a:p>
      </dgm:t>
    </dgm:pt>
    <dgm:pt modelId="{7D3B4476-BB47-4D9B-837A-C6191D4C86CA}" type="pres">
      <dgm:prSet presAssocID="{E39E01D8-C5E1-4395-A9C2-426C6EEE8458}" presName="composite" presStyleCnt="0">
        <dgm:presLayoutVars>
          <dgm:chMax val="1"/>
          <dgm:dir/>
          <dgm:resizeHandles val="exact"/>
        </dgm:presLayoutVars>
      </dgm:prSet>
      <dgm:spPr/>
    </dgm:pt>
    <dgm:pt modelId="{1A16D3AD-2F43-4E38-916C-E8CB48EA8A7C}" type="pres">
      <dgm:prSet presAssocID="{E39E01D8-C5E1-4395-A9C2-426C6EEE8458}" presName="radial" presStyleCnt="0">
        <dgm:presLayoutVars>
          <dgm:animLvl val="ctr"/>
        </dgm:presLayoutVars>
      </dgm:prSet>
      <dgm:spPr/>
    </dgm:pt>
    <dgm:pt modelId="{660A8D4C-3E60-43EC-AFE3-5A141E082BE9}" type="pres">
      <dgm:prSet presAssocID="{3D302614-A01A-4C9C-9506-45DC72D808EB}" presName="centerShape" presStyleLbl="vennNode1" presStyleIdx="0" presStyleCnt="4" custScaleX="119151" custScaleY="108136" custLinFactNeighborX="-2392" custLinFactNeighborY="4766"/>
      <dgm:spPr/>
    </dgm:pt>
    <dgm:pt modelId="{5216B0AD-9D67-4843-A6F4-B61750C9F075}" type="pres">
      <dgm:prSet presAssocID="{047C228B-1959-475B-8B52-4DF3A429BCF7}" presName="node" presStyleLbl="vennNode1" presStyleIdx="1" presStyleCnt="4" custRadScaleRad="69439" custRadScaleInc="-378">
        <dgm:presLayoutVars>
          <dgm:bulletEnabled val="1"/>
        </dgm:presLayoutVars>
      </dgm:prSet>
      <dgm:spPr/>
    </dgm:pt>
    <dgm:pt modelId="{E2E5868C-7271-4729-94FC-22A2E6106F4E}" type="pres">
      <dgm:prSet presAssocID="{5F104CF9-8C7B-4B45-A16A-D0F492F472F2}" presName="node" presStyleLbl="vennNode1" presStyleIdx="2" presStyleCnt="4" custRadScaleRad="83706" custRadScaleInc="2103">
        <dgm:presLayoutVars>
          <dgm:bulletEnabled val="1"/>
        </dgm:presLayoutVars>
      </dgm:prSet>
      <dgm:spPr/>
    </dgm:pt>
    <dgm:pt modelId="{437AD0C4-6979-4925-9A17-C81A345DB74A}" type="pres">
      <dgm:prSet presAssocID="{D777B2A2-F29D-41E8-92A6-92318FAC0AB7}" presName="node" presStyleLbl="vennNode1" presStyleIdx="3" presStyleCnt="4" custRadScaleRad="89263" custRadScaleInc="-884">
        <dgm:presLayoutVars>
          <dgm:bulletEnabled val="1"/>
        </dgm:presLayoutVars>
      </dgm:prSet>
      <dgm:spPr/>
    </dgm:pt>
  </dgm:ptLst>
  <dgm:cxnLst>
    <dgm:cxn modelId="{BAED4E28-2EFF-476C-AA28-686301BB5C4D}" type="presOf" srcId="{E39E01D8-C5E1-4395-A9C2-426C6EEE8458}" destId="{7D3B4476-BB47-4D9B-837A-C6191D4C86CA}" srcOrd="0" destOrd="0" presId="urn:microsoft.com/office/officeart/2005/8/layout/radial3"/>
    <dgm:cxn modelId="{075EA62B-134D-4043-9954-16479C443F7A}" type="presOf" srcId="{5F104CF9-8C7B-4B45-A16A-D0F492F472F2}" destId="{E2E5868C-7271-4729-94FC-22A2E6106F4E}" srcOrd="0" destOrd="0" presId="urn:microsoft.com/office/officeart/2005/8/layout/radial3"/>
    <dgm:cxn modelId="{CF435033-2970-449E-A8B0-1D98DC82B054}" srcId="{E39E01D8-C5E1-4395-A9C2-426C6EEE8458}" destId="{1CD627CB-62EF-45BA-8733-48BEB0ED3533}" srcOrd="2" destOrd="0" parTransId="{C95AFA49-6AF3-4BF4-98C4-EEC692A98597}" sibTransId="{9D47AF4F-2D97-4DA8-9CBA-BD10C9130020}"/>
    <dgm:cxn modelId="{66FBD677-C9C2-40C7-BDAA-21957A3C9A70}" type="presOf" srcId="{D777B2A2-F29D-41E8-92A6-92318FAC0AB7}" destId="{437AD0C4-6979-4925-9A17-C81A345DB74A}" srcOrd="0" destOrd="0" presId="urn:microsoft.com/office/officeart/2005/8/layout/radial3"/>
    <dgm:cxn modelId="{0AFD5379-1AFE-4E86-9799-8FD2CE812FDA}" srcId="{E39E01D8-C5E1-4395-A9C2-426C6EEE8458}" destId="{3D302614-A01A-4C9C-9506-45DC72D808EB}" srcOrd="0" destOrd="0" parTransId="{6100C0F2-F769-4728-8AF3-C4E636B47B4D}" sibTransId="{357825E1-520B-4F47-9DB7-E30149078A67}"/>
    <dgm:cxn modelId="{F3BC878D-A0F2-4731-87D6-DBCF2072580B}" srcId="{E39E01D8-C5E1-4395-A9C2-426C6EEE8458}" destId="{006BFAE1-80A4-4DB4-B7A2-4289F9205882}" srcOrd="1" destOrd="0" parTransId="{EFF4F256-8FE6-4639-B12B-8B41C5C0DB02}" sibTransId="{D59BC5D7-E269-4D11-9E41-FFDC958133F5}"/>
    <dgm:cxn modelId="{61663295-BBD2-46C1-BA92-9527C9B87FEA}" srcId="{3D302614-A01A-4C9C-9506-45DC72D808EB}" destId="{047C228B-1959-475B-8B52-4DF3A429BCF7}" srcOrd="0" destOrd="0" parTransId="{6B0C1EFA-4C75-48B0-89F5-589595283731}" sibTransId="{B8836090-F647-445B-8F77-437214CD4878}"/>
    <dgm:cxn modelId="{66D3BFA3-6962-44BE-B478-1E87B0F2A24D}" srcId="{E39E01D8-C5E1-4395-A9C2-426C6EEE8458}" destId="{44F51948-3C3C-48EC-A297-DD4F25748796}" srcOrd="3" destOrd="0" parTransId="{3F4DAE95-A6B6-4E2B-85BF-584F0A3A608E}" sibTransId="{AEEEAC5B-BDAC-486C-884B-87833C778FE6}"/>
    <dgm:cxn modelId="{600FDFB1-EC41-4AED-98DE-9AE24687753F}" type="presOf" srcId="{047C228B-1959-475B-8B52-4DF3A429BCF7}" destId="{5216B0AD-9D67-4843-A6F4-B61750C9F075}" srcOrd="0" destOrd="0" presId="urn:microsoft.com/office/officeart/2005/8/layout/radial3"/>
    <dgm:cxn modelId="{A1A62ADE-8F33-4B2F-A6D9-22DD60375F00}" srcId="{3D302614-A01A-4C9C-9506-45DC72D808EB}" destId="{5F104CF9-8C7B-4B45-A16A-D0F492F472F2}" srcOrd="1" destOrd="0" parTransId="{F99EEA32-1AD3-42A9-8BD0-CDAEDB865E28}" sibTransId="{FC0D9E80-C30C-4E1D-B799-15E5F6871B90}"/>
    <dgm:cxn modelId="{C73453DE-330A-4EB7-A125-B8496DF873CE}" srcId="{3D302614-A01A-4C9C-9506-45DC72D808EB}" destId="{D777B2A2-F29D-41E8-92A6-92318FAC0AB7}" srcOrd="2" destOrd="0" parTransId="{F30CF393-31EA-4E12-A7B9-69AB795E8D6A}" sibTransId="{D9D7BC99-6EBE-4264-8018-D5B8546F3EB7}"/>
    <dgm:cxn modelId="{0708D7F5-E889-4E1B-B4EB-60487D8F57FF}" type="presOf" srcId="{3D302614-A01A-4C9C-9506-45DC72D808EB}" destId="{660A8D4C-3E60-43EC-AFE3-5A141E082BE9}" srcOrd="0" destOrd="0" presId="urn:microsoft.com/office/officeart/2005/8/layout/radial3"/>
    <dgm:cxn modelId="{29EE21B4-CD88-49D8-BB04-B4DBBDA3F74A}" type="presParOf" srcId="{7D3B4476-BB47-4D9B-837A-C6191D4C86CA}" destId="{1A16D3AD-2F43-4E38-916C-E8CB48EA8A7C}" srcOrd="0" destOrd="0" presId="urn:microsoft.com/office/officeart/2005/8/layout/radial3"/>
    <dgm:cxn modelId="{AB661E75-81B7-4F95-8F4E-EC5C3E7DF297}" type="presParOf" srcId="{1A16D3AD-2F43-4E38-916C-E8CB48EA8A7C}" destId="{660A8D4C-3E60-43EC-AFE3-5A141E082BE9}" srcOrd="0" destOrd="0" presId="urn:microsoft.com/office/officeart/2005/8/layout/radial3"/>
    <dgm:cxn modelId="{8F18D126-5B43-43BF-B185-5A46AE11C660}" type="presParOf" srcId="{1A16D3AD-2F43-4E38-916C-E8CB48EA8A7C}" destId="{5216B0AD-9D67-4843-A6F4-B61750C9F075}" srcOrd="1" destOrd="0" presId="urn:microsoft.com/office/officeart/2005/8/layout/radial3"/>
    <dgm:cxn modelId="{5AC7AA56-B325-4772-98FF-629C97946841}" type="presParOf" srcId="{1A16D3AD-2F43-4E38-916C-E8CB48EA8A7C}" destId="{E2E5868C-7271-4729-94FC-22A2E6106F4E}" srcOrd="2" destOrd="0" presId="urn:microsoft.com/office/officeart/2005/8/layout/radial3"/>
    <dgm:cxn modelId="{243AAB3F-B250-418A-85FE-3BDB83BAA4E6}" type="presParOf" srcId="{1A16D3AD-2F43-4E38-916C-E8CB48EA8A7C}" destId="{437AD0C4-6979-4925-9A17-C81A345DB74A}"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285926-E699-A446-A694-95876A680CAB}" type="doc">
      <dgm:prSet loTypeId="urn:microsoft.com/office/officeart/2005/8/layout/matrix3" loCatId="" qsTypeId="urn:microsoft.com/office/officeart/2005/8/quickstyle/simple1" qsCatId="simple" csTypeId="urn:microsoft.com/office/officeart/2005/8/colors/accent1_2" csCatId="accent1" phldr="1"/>
      <dgm:spPr/>
      <dgm:t>
        <a:bodyPr/>
        <a:lstStyle/>
        <a:p>
          <a:endParaRPr lang="en-US"/>
        </a:p>
      </dgm:t>
    </dgm:pt>
    <dgm:pt modelId="{1667B845-EE5C-014E-BFBB-A4DE568D787F}">
      <dgm:prSet phldrT="[Text]"/>
      <dgm:spPr/>
      <dgm:t>
        <a:bodyPr/>
        <a:lstStyle/>
        <a:p>
          <a:r>
            <a:rPr lang="en-CA" dirty="0"/>
            <a:t>Mediating concepts</a:t>
          </a:r>
          <a:endParaRPr lang="en-US" dirty="0"/>
        </a:p>
      </dgm:t>
    </dgm:pt>
    <dgm:pt modelId="{30FE637D-41AC-084C-B3DB-B265453DDA26}" type="parTrans" cxnId="{3F3E2E96-0D7F-1F44-BEE0-D457CCF4D6DA}">
      <dgm:prSet/>
      <dgm:spPr/>
      <dgm:t>
        <a:bodyPr/>
        <a:lstStyle/>
        <a:p>
          <a:endParaRPr lang="en-US"/>
        </a:p>
      </dgm:t>
    </dgm:pt>
    <dgm:pt modelId="{A59FBA06-FE51-3340-B074-8990DFC64891}" type="sibTrans" cxnId="{3F3E2E96-0D7F-1F44-BEE0-D457CCF4D6DA}">
      <dgm:prSet/>
      <dgm:spPr/>
      <dgm:t>
        <a:bodyPr/>
        <a:lstStyle/>
        <a:p>
          <a:endParaRPr lang="en-US"/>
        </a:p>
      </dgm:t>
    </dgm:pt>
    <dgm:pt modelId="{2A95A5D8-719F-D644-8A88-FEADF76C5576}">
      <dgm:prSet phldrT="[Text]"/>
      <dgm:spPr/>
      <dgm:t>
        <a:bodyPr/>
        <a:lstStyle/>
        <a:p>
          <a:r>
            <a:rPr lang="en-CA" dirty="0"/>
            <a:t>Mediating communication</a:t>
          </a:r>
          <a:endParaRPr lang="en-US" dirty="0"/>
        </a:p>
      </dgm:t>
    </dgm:pt>
    <dgm:pt modelId="{2A0DFE84-D233-844C-903D-39DB914E67EC}" type="parTrans" cxnId="{67602AFB-BAC4-914C-9C96-A42B673A91B5}">
      <dgm:prSet/>
      <dgm:spPr/>
      <dgm:t>
        <a:bodyPr/>
        <a:lstStyle/>
        <a:p>
          <a:endParaRPr lang="en-US"/>
        </a:p>
      </dgm:t>
    </dgm:pt>
    <dgm:pt modelId="{8ABC8C9B-3A60-AB45-AB12-C96E2ADCE9E8}" type="sibTrans" cxnId="{67602AFB-BAC4-914C-9C96-A42B673A91B5}">
      <dgm:prSet/>
      <dgm:spPr/>
      <dgm:t>
        <a:bodyPr/>
        <a:lstStyle/>
        <a:p>
          <a:endParaRPr lang="en-US"/>
        </a:p>
      </dgm:t>
    </dgm:pt>
    <dgm:pt modelId="{5F2BC58D-7B05-DE4C-A0B7-8CA5DC629532}">
      <dgm:prSet phldrT="[Text]"/>
      <dgm:spPr/>
      <dgm:t>
        <a:bodyPr/>
        <a:lstStyle/>
        <a:p>
          <a:r>
            <a:rPr lang="en-CA" dirty="0"/>
            <a:t>Mediating a text</a:t>
          </a:r>
          <a:endParaRPr lang="en-US" dirty="0"/>
        </a:p>
      </dgm:t>
    </dgm:pt>
    <dgm:pt modelId="{9DA4432D-81DB-C144-8BB6-17F02F7B77B2}" type="parTrans" cxnId="{9E3D8B89-4A14-CE40-BC57-DB8839FD82FA}">
      <dgm:prSet/>
      <dgm:spPr/>
      <dgm:t>
        <a:bodyPr/>
        <a:lstStyle/>
        <a:p>
          <a:endParaRPr lang="en-US"/>
        </a:p>
      </dgm:t>
    </dgm:pt>
    <dgm:pt modelId="{ACA65402-06D8-C04F-8F51-E9D3315691B5}" type="sibTrans" cxnId="{9E3D8B89-4A14-CE40-BC57-DB8839FD82FA}">
      <dgm:prSet/>
      <dgm:spPr/>
      <dgm:t>
        <a:bodyPr/>
        <a:lstStyle/>
        <a:p>
          <a:endParaRPr lang="en-US"/>
        </a:p>
      </dgm:t>
    </dgm:pt>
    <dgm:pt modelId="{A123D312-3B11-6847-8E19-32294EC42BF0}">
      <dgm:prSet phldrT="[Text]"/>
      <dgm:spPr/>
      <dgm:t>
        <a:bodyPr/>
        <a:lstStyle/>
        <a:p>
          <a:r>
            <a:rPr lang="en-CA" dirty="0"/>
            <a:t>Mediation strategies</a:t>
          </a:r>
          <a:endParaRPr lang="en-US" dirty="0"/>
        </a:p>
      </dgm:t>
    </dgm:pt>
    <dgm:pt modelId="{E5E7A909-2539-7C45-B604-BED5A8BDE435}" type="parTrans" cxnId="{3D4C0C0B-29D0-F444-B9E2-0BCAD6FA982D}">
      <dgm:prSet/>
      <dgm:spPr/>
      <dgm:t>
        <a:bodyPr/>
        <a:lstStyle/>
        <a:p>
          <a:endParaRPr lang="en-US"/>
        </a:p>
      </dgm:t>
    </dgm:pt>
    <dgm:pt modelId="{B83CDC15-2A1C-D844-8C65-84BE6C53B727}" type="sibTrans" cxnId="{3D4C0C0B-29D0-F444-B9E2-0BCAD6FA982D}">
      <dgm:prSet/>
      <dgm:spPr/>
      <dgm:t>
        <a:bodyPr/>
        <a:lstStyle/>
        <a:p>
          <a:endParaRPr lang="en-US"/>
        </a:p>
      </dgm:t>
    </dgm:pt>
    <dgm:pt modelId="{79F8AF0A-31A4-E849-AB7F-135C40DFE4FF}" type="pres">
      <dgm:prSet presAssocID="{BF285926-E699-A446-A694-95876A680CAB}" presName="matrix" presStyleCnt="0">
        <dgm:presLayoutVars>
          <dgm:chMax val="1"/>
          <dgm:dir/>
          <dgm:resizeHandles val="exact"/>
        </dgm:presLayoutVars>
      </dgm:prSet>
      <dgm:spPr/>
    </dgm:pt>
    <dgm:pt modelId="{1CEB488F-8FCB-8E48-A2AB-CF689F14B875}" type="pres">
      <dgm:prSet presAssocID="{BF285926-E699-A446-A694-95876A680CAB}" presName="diamond" presStyleLbl="bgShp" presStyleIdx="0" presStyleCnt="1"/>
      <dgm:spPr/>
    </dgm:pt>
    <dgm:pt modelId="{B7179202-2C64-1F46-A8FB-E635585436D5}" type="pres">
      <dgm:prSet presAssocID="{BF285926-E699-A446-A694-95876A680CAB}" presName="quad1" presStyleLbl="node1" presStyleIdx="0" presStyleCnt="4">
        <dgm:presLayoutVars>
          <dgm:chMax val="0"/>
          <dgm:chPref val="0"/>
          <dgm:bulletEnabled val="1"/>
        </dgm:presLayoutVars>
      </dgm:prSet>
      <dgm:spPr/>
    </dgm:pt>
    <dgm:pt modelId="{D8523BE0-CAD4-9B49-885F-604C08918051}" type="pres">
      <dgm:prSet presAssocID="{BF285926-E699-A446-A694-95876A680CAB}" presName="quad2" presStyleLbl="node1" presStyleIdx="1" presStyleCnt="4">
        <dgm:presLayoutVars>
          <dgm:chMax val="0"/>
          <dgm:chPref val="0"/>
          <dgm:bulletEnabled val="1"/>
        </dgm:presLayoutVars>
      </dgm:prSet>
      <dgm:spPr/>
    </dgm:pt>
    <dgm:pt modelId="{5B44C1D5-CA2F-CF46-9A5D-A7F2561CAB6E}" type="pres">
      <dgm:prSet presAssocID="{BF285926-E699-A446-A694-95876A680CAB}" presName="quad3" presStyleLbl="node1" presStyleIdx="2" presStyleCnt="4">
        <dgm:presLayoutVars>
          <dgm:chMax val="0"/>
          <dgm:chPref val="0"/>
          <dgm:bulletEnabled val="1"/>
        </dgm:presLayoutVars>
      </dgm:prSet>
      <dgm:spPr/>
    </dgm:pt>
    <dgm:pt modelId="{D2BF9507-C223-B445-A3D5-BDD8D9C2AE07}" type="pres">
      <dgm:prSet presAssocID="{BF285926-E699-A446-A694-95876A680CAB}" presName="quad4" presStyleLbl="node1" presStyleIdx="3" presStyleCnt="4">
        <dgm:presLayoutVars>
          <dgm:chMax val="0"/>
          <dgm:chPref val="0"/>
          <dgm:bulletEnabled val="1"/>
        </dgm:presLayoutVars>
      </dgm:prSet>
      <dgm:spPr/>
    </dgm:pt>
  </dgm:ptLst>
  <dgm:cxnLst>
    <dgm:cxn modelId="{3D4C0C0B-29D0-F444-B9E2-0BCAD6FA982D}" srcId="{BF285926-E699-A446-A694-95876A680CAB}" destId="{A123D312-3B11-6847-8E19-32294EC42BF0}" srcOrd="3" destOrd="0" parTransId="{E5E7A909-2539-7C45-B604-BED5A8BDE435}" sibTransId="{B83CDC15-2A1C-D844-8C65-84BE6C53B727}"/>
    <dgm:cxn modelId="{D7206B14-484D-1D4B-8C59-45DEC9BC2579}" type="presOf" srcId="{A123D312-3B11-6847-8E19-32294EC42BF0}" destId="{D2BF9507-C223-B445-A3D5-BDD8D9C2AE07}" srcOrd="0" destOrd="0" presId="urn:microsoft.com/office/officeart/2005/8/layout/matrix3"/>
    <dgm:cxn modelId="{65871C41-D22F-3A47-99B7-75EFAB1AD04D}" type="presOf" srcId="{1667B845-EE5C-014E-BFBB-A4DE568D787F}" destId="{D8523BE0-CAD4-9B49-885F-604C08918051}" srcOrd="0" destOrd="0" presId="urn:microsoft.com/office/officeart/2005/8/layout/matrix3"/>
    <dgm:cxn modelId="{DB27C681-C655-C848-8C67-C24F8D048A8C}" type="presOf" srcId="{5F2BC58D-7B05-DE4C-A0B7-8CA5DC629532}" destId="{5B44C1D5-CA2F-CF46-9A5D-A7F2561CAB6E}" srcOrd="0" destOrd="0" presId="urn:microsoft.com/office/officeart/2005/8/layout/matrix3"/>
    <dgm:cxn modelId="{9E3D8B89-4A14-CE40-BC57-DB8839FD82FA}" srcId="{BF285926-E699-A446-A694-95876A680CAB}" destId="{5F2BC58D-7B05-DE4C-A0B7-8CA5DC629532}" srcOrd="2" destOrd="0" parTransId="{9DA4432D-81DB-C144-8BB6-17F02F7B77B2}" sibTransId="{ACA65402-06D8-C04F-8F51-E9D3315691B5}"/>
    <dgm:cxn modelId="{3F3E2E96-0D7F-1F44-BEE0-D457CCF4D6DA}" srcId="{BF285926-E699-A446-A694-95876A680CAB}" destId="{1667B845-EE5C-014E-BFBB-A4DE568D787F}" srcOrd="1" destOrd="0" parTransId="{30FE637D-41AC-084C-B3DB-B265453DDA26}" sibTransId="{A59FBA06-FE51-3340-B074-8990DFC64891}"/>
    <dgm:cxn modelId="{A610FEC2-69CD-B246-B8D6-ACAC58D5EEC1}" type="presOf" srcId="{BF285926-E699-A446-A694-95876A680CAB}" destId="{79F8AF0A-31A4-E849-AB7F-135C40DFE4FF}" srcOrd="0" destOrd="0" presId="urn:microsoft.com/office/officeart/2005/8/layout/matrix3"/>
    <dgm:cxn modelId="{67602AFB-BAC4-914C-9C96-A42B673A91B5}" srcId="{BF285926-E699-A446-A694-95876A680CAB}" destId="{2A95A5D8-719F-D644-8A88-FEADF76C5576}" srcOrd="0" destOrd="0" parTransId="{2A0DFE84-D233-844C-903D-39DB914E67EC}" sibTransId="{8ABC8C9B-3A60-AB45-AB12-C96E2ADCE9E8}"/>
    <dgm:cxn modelId="{A137C8FC-9882-F345-8018-84C3DFBF6EE1}" type="presOf" srcId="{2A95A5D8-719F-D644-8A88-FEADF76C5576}" destId="{B7179202-2C64-1F46-A8FB-E635585436D5}" srcOrd="0" destOrd="0" presId="urn:microsoft.com/office/officeart/2005/8/layout/matrix3"/>
    <dgm:cxn modelId="{BF782512-B5E0-914F-83F9-8A2CCA901959}" type="presParOf" srcId="{79F8AF0A-31A4-E849-AB7F-135C40DFE4FF}" destId="{1CEB488F-8FCB-8E48-A2AB-CF689F14B875}" srcOrd="0" destOrd="0" presId="urn:microsoft.com/office/officeart/2005/8/layout/matrix3"/>
    <dgm:cxn modelId="{D16564C7-10F5-374C-A9AD-FE4307EBAF69}" type="presParOf" srcId="{79F8AF0A-31A4-E849-AB7F-135C40DFE4FF}" destId="{B7179202-2C64-1F46-A8FB-E635585436D5}" srcOrd="1" destOrd="0" presId="urn:microsoft.com/office/officeart/2005/8/layout/matrix3"/>
    <dgm:cxn modelId="{F5883339-DE02-D94A-AFE5-CD38A093E258}" type="presParOf" srcId="{79F8AF0A-31A4-E849-AB7F-135C40DFE4FF}" destId="{D8523BE0-CAD4-9B49-885F-604C08918051}" srcOrd="2" destOrd="0" presId="urn:microsoft.com/office/officeart/2005/8/layout/matrix3"/>
    <dgm:cxn modelId="{47B92E95-BF91-4141-85FF-4CA63C323992}" type="presParOf" srcId="{79F8AF0A-31A4-E849-AB7F-135C40DFE4FF}" destId="{5B44C1D5-CA2F-CF46-9A5D-A7F2561CAB6E}" srcOrd="3" destOrd="0" presId="urn:microsoft.com/office/officeart/2005/8/layout/matrix3"/>
    <dgm:cxn modelId="{7596DD18-FC64-ED44-818E-63E7E1C94C6F}" type="presParOf" srcId="{79F8AF0A-31A4-E849-AB7F-135C40DFE4FF}" destId="{D2BF9507-C223-B445-A3D5-BDD8D9C2AE0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902599-AB84-4DF4-8520-8DADEEF3C520}" type="doc">
      <dgm:prSet loTypeId="urn:microsoft.com/office/officeart/2008/layout/NameandTitleOrganizationalChart" loCatId="hierarchy" qsTypeId="urn:microsoft.com/office/officeart/2005/8/quickstyle/simple1" qsCatId="simple" csTypeId="urn:microsoft.com/office/officeart/2005/8/colors/colorful5" csCatId="colorful" phldr="1"/>
      <dgm:spPr/>
      <dgm:t>
        <a:bodyPr/>
        <a:lstStyle/>
        <a:p>
          <a:endParaRPr lang="en-GB"/>
        </a:p>
      </dgm:t>
    </dgm:pt>
    <dgm:pt modelId="{89846016-3957-4805-9A4E-CAC9E12E216B}">
      <dgm:prSet phldrT="[Text]" custT="1"/>
      <dgm:spPr/>
      <dgm:t>
        <a:bodyPr/>
        <a:lstStyle/>
        <a:p>
          <a:r>
            <a:rPr lang="en-GB" sz="2400" b="1" dirty="0"/>
            <a:t>Online interaction</a:t>
          </a:r>
          <a:endParaRPr lang="en-GB" sz="2400" dirty="0"/>
        </a:p>
      </dgm:t>
    </dgm:pt>
    <dgm:pt modelId="{CEC46ADF-FE40-4375-AF38-3FFFD10C1FD0}" type="parTrans" cxnId="{2CB25D5C-C65A-4832-B604-1156FAEC2933}">
      <dgm:prSet/>
      <dgm:spPr/>
      <dgm:t>
        <a:bodyPr/>
        <a:lstStyle/>
        <a:p>
          <a:endParaRPr lang="en-GB"/>
        </a:p>
      </dgm:t>
    </dgm:pt>
    <dgm:pt modelId="{7CAAE847-7DDE-48C6-AB1C-0747A55C9DFC}" type="sibTrans" cxnId="{2CB25D5C-C65A-4832-B604-1156FAEC2933}">
      <dgm:prSet custT="1"/>
      <dgm:spPr>
        <a:ln>
          <a:noFill/>
        </a:ln>
      </dgm:spPr>
      <dgm:t>
        <a:bodyPr/>
        <a:lstStyle/>
        <a:p>
          <a:pPr algn="ctr"/>
          <a:endParaRPr lang="en-GB" sz="1800" b="0"/>
        </a:p>
      </dgm:t>
    </dgm:pt>
    <dgm:pt modelId="{84CA6D74-CB92-4CDB-8B55-223DBD259FF6}">
      <dgm:prSet phldrT="[Text]" custT="1"/>
      <dgm:spPr/>
      <dgm:t>
        <a:bodyPr/>
        <a:lstStyle/>
        <a:p>
          <a:r>
            <a:rPr lang="en-GB" sz="1800" b="1" dirty="0"/>
            <a:t>Online conversation and discussion </a:t>
          </a:r>
          <a:endParaRPr lang="en-GB" sz="1800" dirty="0"/>
        </a:p>
      </dgm:t>
    </dgm:pt>
    <dgm:pt modelId="{45FFF0F1-2A49-45F9-929B-3364F7608B5F}" type="parTrans" cxnId="{7A6CFFB9-0328-4F15-A841-2548DC1ACAC6}">
      <dgm:prSet/>
      <dgm:spPr/>
      <dgm:t>
        <a:bodyPr/>
        <a:lstStyle/>
        <a:p>
          <a:endParaRPr lang="en-GB"/>
        </a:p>
      </dgm:t>
    </dgm:pt>
    <dgm:pt modelId="{7008709B-6C03-4B9B-9D91-7DCAF5C4811A}" type="sibTrans" cxnId="{7A6CFFB9-0328-4F15-A841-2548DC1ACAC6}">
      <dgm:prSet custT="1"/>
      <dgm:spPr/>
      <dgm:t>
        <a:bodyPr/>
        <a:lstStyle/>
        <a:p>
          <a:pPr algn="ctr"/>
          <a:r>
            <a:rPr lang="en-GB" sz="1400" dirty="0"/>
            <a:t>Open-ended, social, speculative </a:t>
          </a:r>
        </a:p>
      </dgm:t>
    </dgm:pt>
    <dgm:pt modelId="{2B8E9C9D-4794-4C81-968D-F85AB175A01C}">
      <dgm:prSet phldrT="[Text]" custT="1"/>
      <dgm:spPr/>
      <dgm:t>
        <a:bodyPr/>
        <a:lstStyle/>
        <a:p>
          <a:r>
            <a:rPr lang="en-GB" sz="1800" b="1" dirty="0"/>
            <a:t>Goal-oriented online transactions and collaboration</a:t>
          </a:r>
          <a:endParaRPr lang="en-GB" sz="1800" dirty="0"/>
        </a:p>
      </dgm:t>
    </dgm:pt>
    <dgm:pt modelId="{FADC1959-E48A-4837-AE97-A05643F8A942}" type="parTrans" cxnId="{E004F21B-D4EC-45A9-939D-9D26629F61E4}">
      <dgm:prSet/>
      <dgm:spPr/>
      <dgm:t>
        <a:bodyPr/>
        <a:lstStyle/>
        <a:p>
          <a:endParaRPr lang="en-GB"/>
        </a:p>
      </dgm:t>
    </dgm:pt>
    <dgm:pt modelId="{DAB4AF15-8940-42C4-B113-8306EEF22B25}" type="sibTrans" cxnId="{E004F21B-D4EC-45A9-939D-9D26629F61E4}">
      <dgm:prSet custT="1"/>
      <dgm:spPr/>
      <dgm:t>
        <a:bodyPr/>
        <a:lstStyle/>
        <a:p>
          <a:pPr algn="ctr"/>
          <a:r>
            <a:rPr lang="en-GB" sz="1400" dirty="0"/>
            <a:t>Towards a specific outcome</a:t>
          </a:r>
        </a:p>
      </dgm:t>
    </dgm:pt>
    <dgm:pt modelId="{97E2703A-DD91-4C3D-9D8C-D5B403F28C12}" type="pres">
      <dgm:prSet presAssocID="{36902599-AB84-4DF4-8520-8DADEEF3C520}" presName="hierChild1" presStyleCnt="0">
        <dgm:presLayoutVars>
          <dgm:orgChart val="1"/>
          <dgm:chPref val="1"/>
          <dgm:dir/>
          <dgm:animOne val="branch"/>
          <dgm:animLvl val="lvl"/>
          <dgm:resizeHandles/>
        </dgm:presLayoutVars>
      </dgm:prSet>
      <dgm:spPr/>
    </dgm:pt>
    <dgm:pt modelId="{4C329079-337C-42A9-86F3-677A46F19D6D}" type="pres">
      <dgm:prSet presAssocID="{89846016-3957-4805-9A4E-CAC9E12E216B}" presName="hierRoot1" presStyleCnt="0">
        <dgm:presLayoutVars>
          <dgm:hierBranch val="init"/>
        </dgm:presLayoutVars>
      </dgm:prSet>
      <dgm:spPr/>
    </dgm:pt>
    <dgm:pt modelId="{CC815827-8020-4AC0-819F-85C8A3F730AC}" type="pres">
      <dgm:prSet presAssocID="{89846016-3957-4805-9A4E-CAC9E12E216B}" presName="rootComposite1" presStyleCnt="0"/>
      <dgm:spPr/>
    </dgm:pt>
    <dgm:pt modelId="{FB8E34E8-0C50-4340-AA96-05E34BA81995}" type="pres">
      <dgm:prSet presAssocID="{89846016-3957-4805-9A4E-CAC9E12E216B}" presName="rootText1" presStyleLbl="node0" presStyleIdx="0" presStyleCnt="1">
        <dgm:presLayoutVars>
          <dgm:chMax/>
          <dgm:chPref val="3"/>
        </dgm:presLayoutVars>
      </dgm:prSet>
      <dgm:spPr/>
    </dgm:pt>
    <dgm:pt modelId="{34ADE82D-6D32-42A4-BCFD-9D54BDC32C7C}" type="pres">
      <dgm:prSet presAssocID="{89846016-3957-4805-9A4E-CAC9E12E216B}" presName="titleText1" presStyleLbl="fgAcc0" presStyleIdx="0" presStyleCnt="1" custScaleX="55147" custScaleY="180710" custLinFactNeighborX="68947" custLinFactNeighborY="-9940">
        <dgm:presLayoutVars>
          <dgm:chMax val="0"/>
          <dgm:chPref val="0"/>
        </dgm:presLayoutVars>
      </dgm:prSet>
      <dgm:spPr/>
    </dgm:pt>
    <dgm:pt modelId="{E0870806-EE1C-4046-B78A-9C2868938CF2}" type="pres">
      <dgm:prSet presAssocID="{89846016-3957-4805-9A4E-CAC9E12E216B}" presName="rootConnector1" presStyleLbl="node1" presStyleIdx="0" presStyleCnt="2"/>
      <dgm:spPr/>
    </dgm:pt>
    <dgm:pt modelId="{437DFF9A-7EF2-43CA-9D90-310C7276C9DD}" type="pres">
      <dgm:prSet presAssocID="{89846016-3957-4805-9A4E-CAC9E12E216B}" presName="hierChild2" presStyleCnt="0"/>
      <dgm:spPr/>
    </dgm:pt>
    <dgm:pt modelId="{5DD5F328-D45F-4AFC-AA07-6FAF26B2413F}" type="pres">
      <dgm:prSet presAssocID="{45FFF0F1-2A49-45F9-929B-3364F7608B5F}" presName="Name37" presStyleLbl="parChTrans1D2" presStyleIdx="0" presStyleCnt="2"/>
      <dgm:spPr/>
    </dgm:pt>
    <dgm:pt modelId="{1B7C91D1-C133-4BA0-A5CA-1BA5A882D955}" type="pres">
      <dgm:prSet presAssocID="{84CA6D74-CB92-4CDB-8B55-223DBD259FF6}" presName="hierRoot2" presStyleCnt="0">
        <dgm:presLayoutVars>
          <dgm:hierBranch val="init"/>
        </dgm:presLayoutVars>
      </dgm:prSet>
      <dgm:spPr/>
    </dgm:pt>
    <dgm:pt modelId="{69FA4EA8-49D4-4329-A08F-1B49278780A0}" type="pres">
      <dgm:prSet presAssocID="{84CA6D74-CB92-4CDB-8B55-223DBD259FF6}" presName="rootComposite" presStyleCnt="0"/>
      <dgm:spPr/>
    </dgm:pt>
    <dgm:pt modelId="{D62CE991-3014-4A72-9069-6B04987FAFB5}" type="pres">
      <dgm:prSet presAssocID="{84CA6D74-CB92-4CDB-8B55-223DBD259FF6}" presName="rootText" presStyleLbl="node1" presStyleIdx="0" presStyleCnt="2" custScaleX="123591" custScaleY="113061">
        <dgm:presLayoutVars>
          <dgm:chMax/>
          <dgm:chPref val="3"/>
        </dgm:presLayoutVars>
      </dgm:prSet>
      <dgm:spPr/>
    </dgm:pt>
    <dgm:pt modelId="{A70B7ED8-514F-442D-ACBB-23426DCFAABA}" type="pres">
      <dgm:prSet presAssocID="{84CA6D74-CB92-4CDB-8B55-223DBD259FF6}" presName="titleText2" presStyleLbl="fgAcc1" presStyleIdx="0" presStyleCnt="2" custScaleX="102907" custScaleY="170665" custLinFactNeighborX="-5134" custLinFactNeighborY="58941">
        <dgm:presLayoutVars>
          <dgm:chMax val="0"/>
          <dgm:chPref val="0"/>
        </dgm:presLayoutVars>
      </dgm:prSet>
      <dgm:spPr/>
    </dgm:pt>
    <dgm:pt modelId="{9F574D59-8389-4E7F-AAC8-6DC810DD8F49}" type="pres">
      <dgm:prSet presAssocID="{84CA6D74-CB92-4CDB-8B55-223DBD259FF6}" presName="rootConnector" presStyleLbl="node2" presStyleIdx="0" presStyleCnt="0"/>
      <dgm:spPr/>
    </dgm:pt>
    <dgm:pt modelId="{EA26EFA6-6845-4BA3-A95F-7745E726DF85}" type="pres">
      <dgm:prSet presAssocID="{84CA6D74-CB92-4CDB-8B55-223DBD259FF6}" presName="hierChild4" presStyleCnt="0"/>
      <dgm:spPr/>
    </dgm:pt>
    <dgm:pt modelId="{767F6030-4159-45A7-A0FD-A68A2D74EE60}" type="pres">
      <dgm:prSet presAssocID="{84CA6D74-CB92-4CDB-8B55-223DBD259FF6}" presName="hierChild5" presStyleCnt="0"/>
      <dgm:spPr/>
    </dgm:pt>
    <dgm:pt modelId="{A33A4DDC-C7F7-499B-A124-71EF187060C0}" type="pres">
      <dgm:prSet presAssocID="{FADC1959-E48A-4837-AE97-A05643F8A942}" presName="Name37" presStyleLbl="parChTrans1D2" presStyleIdx="1" presStyleCnt="2"/>
      <dgm:spPr/>
    </dgm:pt>
    <dgm:pt modelId="{72C43EFF-5616-4914-B6F4-372060308388}" type="pres">
      <dgm:prSet presAssocID="{2B8E9C9D-4794-4C81-968D-F85AB175A01C}" presName="hierRoot2" presStyleCnt="0">
        <dgm:presLayoutVars>
          <dgm:hierBranch val="init"/>
        </dgm:presLayoutVars>
      </dgm:prSet>
      <dgm:spPr/>
    </dgm:pt>
    <dgm:pt modelId="{23A1775C-7FBC-42E4-A745-F08D0A5C4853}" type="pres">
      <dgm:prSet presAssocID="{2B8E9C9D-4794-4C81-968D-F85AB175A01C}" presName="rootComposite" presStyleCnt="0"/>
      <dgm:spPr/>
    </dgm:pt>
    <dgm:pt modelId="{7B61EFC9-4373-4E05-A4DC-0B09D4EAF14A}" type="pres">
      <dgm:prSet presAssocID="{2B8E9C9D-4794-4C81-968D-F85AB175A01C}" presName="rootText" presStyleLbl="node1" presStyleIdx="1" presStyleCnt="2" custScaleX="132785" custScaleY="121976">
        <dgm:presLayoutVars>
          <dgm:chMax/>
          <dgm:chPref val="3"/>
        </dgm:presLayoutVars>
      </dgm:prSet>
      <dgm:spPr/>
    </dgm:pt>
    <dgm:pt modelId="{FE950ED7-D290-4DE9-9E18-F959E11C5324}" type="pres">
      <dgm:prSet presAssocID="{2B8E9C9D-4794-4C81-968D-F85AB175A01C}" presName="titleText2" presStyleLbl="fgAcc1" presStyleIdx="1" presStyleCnt="2" custScaleX="109461" custScaleY="167229" custLinFactNeighborX="2625" custLinFactNeighborY="92449">
        <dgm:presLayoutVars>
          <dgm:chMax val="0"/>
          <dgm:chPref val="0"/>
        </dgm:presLayoutVars>
      </dgm:prSet>
      <dgm:spPr/>
    </dgm:pt>
    <dgm:pt modelId="{42393E0E-E3C2-4084-82B7-89E93557440F}" type="pres">
      <dgm:prSet presAssocID="{2B8E9C9D-4794-4C81-968D-F85AB175A01C}" presName="rootConnector" presStyleLbl="node2" presStyleIdx="0" presStyleCnt="0"/>
      <dgm:spPr/>
    </dgm:pt>
    <dgm:pt modelId="{CFB8CA38-99D9-49A1-B001-4BCBAAF0BEA0}" type="pres">
      <dgm:prSet presAssocID="{2B8E9C9D-4794-4C81-968D-F85AB175A01C}" presName="hierChild4" presStyleCnt="0"/>
      <dgm:spPr/>
    </dgm:pt>
    <dgm:pt modelId="{422FCF6F-C46A-4A24-8301-94583A42A557}" type="pres">
      <dgm:prSet presAssocID="{2B8E9C9D-4794-4C81-968D-F85AB175A01C}" presName="hierChild5" presStyleCnt="0"/>
      <dgm:spPr/>
    </dgm:pt>
    <dgm:pt modelId="{14537A17-919C-4499-AD9D-72DA1A7172DF}" type="pres">
      <dgm:prSet presAssocID="{89846016-3957-4805-9A4E-CAC9E12E216B}" presName="hierChild3" presStyleCnt="0"/>
      <dgm:spPr/>
    </dgm:pt>
  </dgm:ptLst>
  <dgm:cxnLst>
    <dgm:cxn modelId="{4979CC00-77E6-4E68-A995-BBA91352184A}" type="presOf" srcId="{36902599-AB84-4DF4-8520-8DADEEF3C520}" destId="{97E2703A-DD91-4C3D-9D8C-D5B403F28C12}" srcOrd="0" destOrd="0" presId="urn:microsoft.com/office/officeart/2008/layout/NameandTitleOrganizationalChart"/>
    <dgm:cxn modelId="{E004F21B-D4EC-45A9-939D-9D26629F61E4}" srcId="{89846016-3957-4805-9A4E-CAC9E12E216B}" destId="{2B8E9C9D-4794-4C81-968D-F85AB175A01C}" srcOrd="1" destOrd="0" parTransId="{FADC1959-E48A-4837-AE97-A05643F8A942}" sibTransId="{DAB4AF15-8940-42C4-B113-8306EEF22B25}"/>
    <dgm:cxn modelId="{3AA0552F-88F1-473D-BD5B-1490864F8066}" type="presOf" srcId="{7008709B-6C03-4B9B-9D91-7DCAF5C4811A}" destId="{A70B7ED8-514F-442D-ACBB-23426DCFAABA}" srcOrd="0" destOrd="0" presId="urn:microsoft.com/office/officeart/2008/layout/NameandTitleOrganizationalChart"/>
    <dgm:cxn modelId="{9A68CC33-AF0D-430F-ACEF-CBC17A16A6FB}" type="presOf" srcId="{FADC1959-E48A-4837-AE97-A05643F8A942}" destId="{A33A4DDC-C7F7-499B-A124-71EF187060C0}" srcOrd="0" destOrd="0" presId="urn:microsoft.com/office/officeart/2008/layout/NameandTitleOrganizationalChart"/>
    <dgm:cxn modelId="{7AA06A3A-4767-42FF-B6AF-349EC9FF2F8F}" type="presOf" srcId="{89846016-3957-4805-9A4E-CAC9E12E216B}" destId="{FB8E34E8-0C50-4340-AA96-05E34BA81995}" srcOrd="0" destOrd="0" presId="urn:microsoft.com/office/officeart/2008/layout/NameandTitleOrganizationalChart"/>
    <dgm:cxn modelId="{5625B73A-1787-4AC2-BA7E-ED50F7A8AACF}" type="presOf" srcId="{DAB4AF15-8940-42C4-B113-8306EEF22B25}" destId="{FE950ED7-D290-4DE9-9E18-F959E11C5324}" srcOrd="0" destOrd="0" presId="urn:microsoft.com/office/officeart/2008/layout/NameandTitleOrganizationalChart"/>
    <dgm:cxn modelId="{5A184447-0BA5-43F0-B1E9-61E800FB84A9}" type="presOf" srcId="{2B8E9C9D-4794-4C81-968D-F85AB175A01C}" destId="{42393E0E-E3C2-4084-82B7-89E93557440F}" srcOrd="1" destOrd="0" presId="urn:microsoft.com/office/officeart/2008/layout/NameandTitleOrganizationalChart"/>
    <dgm:cxn modelId="{2CB25D5C-C65A-4832-B604-1156FAEC2933}" srcId="{36902599-AB84-4DF4-8520-8DADEEF3C520}" destId="{89846016-3957-4805-9A4E-CAC9E12E216B}" srcOrd="0" destOrd="0" parTransId="{CEC46ADF-FE40-4375-AF38-3FFFD10C1FD0}" sibTransId="{7CAAE847-7DDE-48C6-AB1C-0747A55C9DFC}"/>
    <dgm:cxn modelId="{A9988D5E-EAED-42C5-A662-22D5B69C610D}" type="presOf" srcId="{89846016-3957-4805-9A4E-CAC9E12E216B}" destId="{E0870806-EE1C-4046-B78A-9C2868938CF2}" srcOrd="1" destOrd="0" presId="urn:microsoft.com/office/officeart/2008/layout/NameandTitleOrganizationalChart"/>
    <dgm:cxn modelId="{246D0C64-EAA7-435A-B33D-C4B5F71F7311}" type="presOf" srcId="{45FFF0F1-2A49-45F9-929B-3364F7608B5F}" destId="{5DD5F328-D45F-4AFC-AA07-6FAF26B2413F}" srcOrd="0" destOrd="0" presId="urn:microsoft.com/office/officeart/2008/layout/NameandTitleOrganizationalChart"/>
    <dgm:cxn modelId="{DE3B1667-12C1-4FD4-AD6B-C41841479BAA}" type="presOf" srcId="{7CAAE847-7DDE-48C6-AB1C-0747A55C9DFC}" destId="{34ADE82D-6D32-42A4-BCFD-9D54BDC32C7C}" srcOrd="0" destOrd="0" presId="urn:microsoft.com/office/officeart/2008/layout/NameandTitleOrganizationalChart"/>
    <dgm:cxn modelId="{B4317368-40E8-4AA2-9080-C37F2508A3E4}" type="presOf" srcId="{2B8E9C9D-4794-4C81-968D-F85AB175A01C}" destId="{7B61EFC9-4373-4E05-A4DC-0B09D4EAF14A}" srcOrd="0" destOrd="0" presId="urn:microsoft.com/office/officeart/2008/layout/NameandTitleOrganizationalChart"/>
    <dgm:cxn modelId="{7A6CFFB9-0328-4F15-A841-2548DC1ACAC6}" srcId="{89846016-3957-4805-9A4E-CAC9E12E216B}" destId="{84CA6D74-CB92-4CDB-8B55-223DBD259FF6}" srcOrd="0" destOrd="0" parTransId="{45FFF0F1-2A49-45F9-929B-3364F7608B5F}" sibTransId="{7008709B-6C03-4B9B-9D91-7DCAF5C4811A}"/>
    <dgm:cxn modelId="{DBDAB0D1-C8AA-40C3-8F51-13F8B8F50884}" type="presOf" srcId="{84CA6D74-CB92-4CDB-8B55-223DBD259FF6}" destId="{D62CE991-3014-4A72-9069-6B04987FAFB5}" srcOrd="0" destOrd="0" presId="urn:microsoft.com/office/officeart/2008/layout/NameandTitleOrganizationalChart"/>
    <dgm:cxn modelId="{56CAFDE1-8BDA-4C31-A960-F8F15EFDB28F}" type="presOf" srcId="{84CA6D74-CB92-4CDB-8B55-223DBD259FF6}" destId="{9F574D59-8389-4E7F-AAC8-6DC810DD8F49}" srcOrd="1" destOrd="0" presId="urn:microsoft.com/office/officeart/2008/layout/NameandTitleOrganizationalChart"/>
    <dgm:cxn modelId="{8CDFF74C-62C9-4E2C-9D6E-BA1DCA387096}" type="presParOf" srcId="{97E2703A-DD91-4C3D-9D8C-D5B403F28C12}" destId="{4C329079-337C-42A9-86F3-677A46F19D6D}" srcOrd="0" destOrd="0" presId="urn:microsoft.com/office/officeart/2008/layout/NameandTitleOrganizationalChart"/>
    <dgm:cxn modelId="{18CE9D87-77AB-470F-A0B1-12563380EA19}" type="presParOf" srcId="{4C329079-337C-42A9-86F3-677A46F19D6D}" destId="{CC815827-8020-4AC0-819F-85C8A3F730AC}" srcOrd="0" destOrd="0" presId="urn:microsoft.com/office/officeart/2008/layout/NameandTitleOrganizationalChart"/>
    <dgm:cxn modelId="{41FE7749-8DAD-46E4-A481-87A6F513DCB0}" type="presParOf" srcId="{CC815827-8020-4AC0-819F-85C8A3F730AC}" destId="{FB8E34E8-0C50-4340-AA96-05E34BA81995}" srcOrd="0" destOrd="0" presId="urn:microsoft.com/office/officeart/2008/layout/NameandTitleOrganizationalChart"/>
    <dgm:cxn modelId="{B0CC7181-B9DA-4DFA-8004-4DA4EC85E685}" type="presParOf" srcId="{CC815827-8020-4AC0-819F-85C8A3F730AC}" destId="{34ADE82D-6D32-42A4-BCFD-9D54BDC32C7C}" srcOrd="1" destOrd="0" presId="urn:microsoft.com/office/officeart/2008/layout/NameandTitleOrganizationalChart"/>
    <dgm:cxn modelId="{469C1A3A-9A7F-41F1-BADC-414090009F0A}" type="presParOf" srcId="{CC815827-8020-4AC0-819F-85C8A3F730AC}" destId="{E0870806-EE1C-4046-B78A-9C2868938CF2}" srcOrd="2" destOrd="0" presId="urn:microsoft.com/office/officeart/2008/layout/NameandTitleOrganizationalChart"/>
    <dgm:cxn modelId="{A45AD939-DDD9-4426-96B2-28BBCB48D327}" type="presParOf" srcId="{4C329079-337C-42A9-86F3-677A46F19D6D}" destId="{437DFF9A-7EF2-43CA-9D90-310C7276C9DD}" srcOrd="1" destOrd="0" presId="urn:microsoft.com/office/officeart/2008/layout/NameandTitleOrganizationalChart"/>
    <dgm:cxn modelId="{3CA60183-00EC-4488-977F-F8015877BC75}" type="presParOf" srcId="{437DFF9A-7EF2-43CA-9D90-310C7276C9DD}" destId="{5DD5F328-D45F-4AFC-AA07-6FAF26B2413F}" srcOrd="0" destOrd="0" presId="urn:microsoft.com/office/officeart/2008/layout/NameandTitleOrganizationalChart"/>
    <dgm:cxn modelId="{CCFA4296-B9FB-4B49-9D00-40F793286FF6}" type="presParOf" srcId="{437DFF9A-7EF2-43CA-9D90-310C7276C9DD}" destId="{1B7C91D1-C133-4BA0-A5CA-1BA5A882D955}" srcOrd="1" destOrd="0" presId="urn:microsoft.com/office/officeart/2008/layout/NameandTitleOrganizationalChart"/>
    <dgm:cxn modelId="{CEDB3643-974C-40FB-858A-C1EDA28EAE77}" type="presParOf" srcId="{1B7C91D1-C133-4BA0-A5CA-1BA5A882D955}" destId="{69FA4EA8-49D4-4329-A08F-1B49278780A0}" srcOrd="0" destOrd="0" presId="urn:microsoft.com/office/officeart/2008/layout/NameandTitleOrganizationalChart"/>
    <dgm:cxn modelId="{FF00E960-B509-4534-AB18-835EAE92A08D}" type="presParOf" srcId="{69FA4EA8-49D4-4329-A08F-1B49278780A0}" destId="{D62CE991-3014-4A72-9069-6B04987FAFB5}" srcOrd="0" destOrd="0" presId="urn:microsoft.com/office/officeart/2008/layout/NameandTitleOrganizationalChart"/>
    <dgm:cxn modelId="{5A6330CF-284D-42D0-ACA2-5C8363BEBF99}" type="presParOf" srcId="{69FA4EA8-49D4-4329-A08F-1B49278780A0}" destId="{A70B7ED8-514F-442D-ACBB-23426DCFAABA}" srcOrd="1" destOrd="0" presId="urn:microsoft.com/office/officeart/2008/layout/NameandTitleOrganizationalChart"/>
    <dgm:cxn modelId="{4668A3B0-4851-4267-95C2-8AD6F5674E51}" type="presParOf" srcId="{69FA4EA8-49D4-4329-A08F-1B49278780A0}" destId="{9F574D59-8389-4E7F-AAC8-6DC810DD8F49}" srcOrd="2" destOrd="0" presId="urn:microsoft.com/office/officeart/2008/layout/NameandTitleOrganizationalChart"/>
    <dgm:cxn modelId="{AB556769-1364-440B-AD15-D1027DC8BAEB}" type="presParOf" srcId="{1B7C91D1-C133-4BA0-A5CA-1BA5A882D955}" destId="{EA26EFA6-6845-4BA3-A95F-7745E726DF85}" srcOrd="1" destOrd="0" presId="urn:microsoft.com/office/officeart/2008/layout/NameandTitleOrganizationalChart"/>
    <dgm:cxn modelId="{B49AB55F-E19B-4B9A-B10E-A2B5CD30789E}" type="presParOf" srcId="{1B7C91D1-C133-4BA0-A5CA-1BA5A882D955}" destId="{767F6030-4159-45A7-A0FD-A68A2D74EE60}" srcOrd="2" destOrd="0" presId="urn:microsoft.com/office/officeart/2008/layout/NameandTitleOrganizationalChart"/>
    <dgm:cxn modelId="{7D086E02-8144-40D3-955F-FD7E25EDE328}" type="presParOf" srcId="{437DFF9A-7EF2-43CA-9D90-310C7276C9DD}" destId="{A33A4DDC-C7F7-499B-A124-71EF187060C0}" srcOrd="2" destOrd="0" presId="urn:microsoft.com/office/officeart/2008/layout/NameandTitleOrganizationalChart"/>
    <dgm:cxn modelId="{B16BB77E-83EF-48C6-B1CF-AF473CD00BE3}" type="presParOf" srcId="{437DFF9A-7EF2-43CA-9D90-310C7276C9DD}" destId="{72C43EFF-5616-4914-B6F4-372060308388}" srcOrd="3" destOrd="0" presId="urn:microsoft.com/office/officeart/2008/layout/NameandTitleOrganizationalChart"/>
    <dgm:cxn modelId="{925387EF-A82D-471C-A9CC-DDCE7AE104C8}" type="presParOf" srcId="{72C43EFF-5616-4914-B6F4-372060308388}" destId="{23A1775C-7FBC-42E4-A745-F08D0A5C4853}" srcOrd="0" destOrd="0" presId="urn:microsoft.com/office/officeart/2008/layout/NameandTitleOrganizationalChart"/>
    <dgm:cxn modelId="{67102837-3015-4C11-A1E1-94A1384FE5CC}" type="presParOf" srcId="{23A1775C-7FBC-42E4-A745-F08D0A5C4853}" destId="{7B61EFC9-4373-4E05-A4DC-0B09D4EAF14A}" srcOrd="0" destOrd="0" presId="urn:microsoft.com/office/officeart/2008/layout/NameandTitleOrganizationalChart"/>
    <dgm:cxn modelId="{B85F8A15-0AC7-4AB5-9EC9-34569C05C3EA}" type="presParOf" srcId="{23A1775C-7FBC-42E4-A745-F08D0A5C4853}" destId="{FE950ED7-D290-4DE9-9E18-F959E11C5324}" srcOrd="1" destOrd="0" presId="urn:microsoft.com/office/officeart/2008/layout/NameandTitleOrganizationalChart"/>
    <dgm:cxn modelId="{4CF88A6A-8E69-4751-A3E5-A4B3E4A0890C}" type="presParOf" srcId="{23A1775C-7FBC-42E4-A745-F08D0A5C4853}" destId="{42393E0E-E3C2-4084-82B7-89E93557440F}" srcOrd="2" destOrd="0" presId="urn:microsoft.com/office/officeart/2008/layout/NameandTitleOrganizationalChart"/>
    <dgm:cxn modelId="{0111BCD4-C71A-482E-965A-73B5632C19E8}" type="presParOf" srcId="{72C43EFF-5616-4914-B6F4-372060308388}" destId="{CFB8CA38-99D9-49A1-B001-4BCBAAF0BEA0}" srcOrd="1" destOrd="0" presId="urn:microsoft.com/office/officeart/2008/layout/NameandTitleOrganizationalChart"/>
    <dgm:cxn modelId="{6A16DCE4-0F4F-45F3-87C4-24EC16EA4A46}" type="presParOf" srcId="{72C43EFF-5616-4914-B6F4-372060308388}" destId="{422FCF6F-C46A-4A24-8301-94583A42A557}" srcOrd="2" destOrd="0" presId="urn:microsoft.com/office/officeart/2008/layout/NameandTitleOrganizationalChart"/>
    <dgm:cxn modelId="{8AB3CA14-63B2-4FFE-A235-A0207E0B5327}" type="presParOf" srcId="{4C329079-337C-42A9-86F3-677A46F19D6D}" destId="{14537A17-919C-4499-AD9D-72DA1A7172DF}"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795A30-B99F-8346-9CFC-28ADD573D520}" type="doc">
      <dgm:prSet loTypeId="urn:microsoft.com/office/officeart/2009/layout/CircleArrowProcess" loCatId="" qsTypeId="urn:microsoft.com/office/officeart/2005/8/quickstyle/3d1" qsCatId="3D" csTypeId="urn:microsoft.com/office/officeart/2005/8/colors/accent1_2" csCatId="accent1" phldr="1"/>
      <dgm:spPr/>
      <dgm:t>
        <a:bodyPr/>
        <a:lstStyle/>
        <a:p>
          <a:endParaRPr lang="en-US"/>
        </a:p>
      </dgm:t>
    </dgm:pt>
    <dgm:pt modelId="{66F0E6C1-A091-3F46-809F-72FE7C2AB75C}">
      <dgm:prSet phldrT="[Text]" custT="1"/>
      <dgm:spPr/>
      <dgm:t>
        <a:bodyPr/>
        <a:lstStyle/>
        <a:p>
          <a:r>
            <a:rPr lang="en-CA" sz="2400" dirty="0"/>
            <a:t>teachers use resources  </a:t>
          </a:r>
          <a:endParaRPr lang="en-US" sz="2400" dirty="0"/>
        </a:p>
      </dgm:t>
    </dgm:pt>
    <dgm:pt modelId="{413A4E91-7F6A-D547-B8DC-234E2A88A186}" type="parTrans" cxnId="{9A0E23E7-F18D-9248-8F3C-9C7522EA6622}">
      <dgm:prSet/>
      <dgm:spPr/>
      <dgm:t>
        <a:bodyPr/>
        <a:lstStyle/>
        <a:p>
          <a:endParaRPr lang="en-US"/>
        </a:p>
      </dgm:t>
    </dgm:pt>
    <dgm:pt modelId="{D59DD272-5A89-E74C-B2C6-5AC46115AFE1}" type="sibTrans" cxnId="{9A0E23E7-F18D-9248-8F3C-9C7522EA6622}">
      <dgm:prSet/>
      <dgm:spPr/>
      <dgm:t>
        <a:bodyPr/>
        <a:lstStyle/>
        <a:p>
          <a:endParaRPr lang="en-US"/>
        </a:p>
      </dgm:t>
    </dgm:pt>
    <dgm:pt modelId="{444B0DD5-A6A7-C94A-BBE6-790D85CF4FB9}">
      <dgm:prSet phldrT="[Text]" custT="1"/>
      <dgm:spPr/>
      <dgm:t>
        <a:bodyPr vert="horz"/>
        <a:lstStyle/>
        <a:p>
          <a:r>
            <a:rPr lang="en-US" sz="2400" dirty="0"/>
            <a:t>explicit objectives</a:t>
          </a:r>
        </a:p>
      </dgm:t>
    </dgm:pt>
    <dgm:pt modelId="{74BA6C11-6EC6-7A4C-86A0-78A44B70E393}" type="parTrans" cxnId="{E9F55D89-44A0-F546-A9CD-07BBA3FF2405}">
      <dgm:prSet/>
      <dgm:spPr/>
      <dgm:t>
        <a:bodyPr/>
        <a:lstStyle/>
        <a:p>
          <a:endParaRPr lang="en-US"/>
        </a:p>
      </dgm:t>
    </dgm:pt>
    <dgm:pt modelId="{BFE3394A-913D-E247-9DD2-9AA78AB4F9E9}" type="sibTrans" cxnId="{E9F55D89-44A0-F546-A9CD-07BBA3FF2405}">
      <dgm:prSet/>
      <dgm:spPr/>
      <dgm:t>
        <a:bodyPr/>
        <a:lstStyle/>
        <a:p>
          <a:endParaRPr lang="en-US"/>
        </a:p>
      </dgm:t>
    </dgm:pt>
    <dgm:pt modelId="{FCA02249-0D25-9A43-A29C-A0CE07C3746A}">
      <dgm:prSet phldrT="[Text]" custT="1"/>
      <dgm:spPr/>
      <dgm:t>
        <a:bodyPr/>
        <a:lstStyle/>
        <a:p>
          <a:r>
            <a:rPr lang="en-CA" sz="2400" dirty="0"/>
            <a:t>students’ awareness</a:t>
          </a:r>
          <a:endParaRPr lang="en-US" sz="2400" dirty="0"/>
        </a:p>
      </dgm:t>
    </dgm:pt>
    <dgm:pt modelId="{7C0D7BB4-E1C9-F84F-9C8D-0412CE147C62}" type="parTrans" cxnId="{BE123F03-592E-BE4F-8F9C-EEBCB7E975D8}">
      <dgm:prSet/>
      <dgm:spPr/>
      <dgm:t>
        <a:bodyPr/>
        <a:lstStyle/>
        <a:p>
          <a:endParaRPr lang="en-US"/>
        </a:p>
      </dgm:t>
    </dgm:pt>
    <dgm:pt modelId="{DF2DEAA0-3E3E-8247-8CCB-687F56FC09F6}" type="sibTrans" cxnId="{BE123F03-592E-BE4F-8F9C-EEBCB7E975D8}">
      <dgm:prSet/>
      <dgm:spPr/>
      <dgm:t>
        <a:bodyPr/>
        <a:lstStyle/>
        <a:p>
          <a:endParaRPr lang="en-US"/>
        </a:p>
      </dgm:t>
    </dgm:pt>
    <dgm:pt modelId="{5781C24D-EF92-3147-A5D2-F5A9DD716C2A}">
      <dgm:prSet phldrT="[Text]" custT="1"/>
      <dgm:spPr/>
      <dgm:t>
        <a:bodyPr/>
        <a:lstStyle/>
        <a:p>
          <a:r>
            <a:rPr lang="en-CA" sz="2000" dirty="0"/>
            <a:t>teachers observation and further agency</a:t>
          </a:r>
          <a:endParaRPr lang="en-US" sz="2000" dirty="0"/>
        </a:p>
      </dgm:t>
    </dgm:pt>
    <dgm:pt modelId="{7A9568C5-F052-504F-8CF7-6804A6740594}" type="parTrans" cxnId="{D5AC9F3E-0F39-244E-8F96-651E61571EBA}">
      <dgm:prSet/>
      <dgm:spPr/>
      <dgm:t>
        <a:bodyPr/>
        <a:lstStyle/>
        <a:p>
          <a:endParaRPr lang="en-US"/>
        </a:p>
      </dgm:t>
    </dgm:pt>
    <dgm:pt modelId="{7DEF4A3F-D990-894F-B7FD-9A6EBCCA0776}" type="sibTrans" cxnId="{D5AC9F3E-0F39-244E-8F96-651E61571EBA}">
      <dgm:prSet/>
      <dgm:spPr/>
      <dgm:t>
        <a:bodyPr/>
        <a:lstStyle/>
        <a:p>
          <a:endParaRPr lang="en-US"/>
        </a:p>
      </dgm:t>
    </dgm:pt>
    <dgm:pt modelId="{EEB3416D-5A41-7842-B16A-67D035EFC8AB}">
      <dgm:prSet phldrT="[Text]" custT="1"/>
      <dgm:spPr>
        <a:solidFill>
          <a:schemeClr val="accent1">
            <a:lumMod val="40000"/>
            <a:lumOff val="60000"/>
          </a:schemeClr>
        </a:solidFill>
      </dgm:spPr>
      <dgm:t>
        <a:bodyPr/>
        <a:lstStyle/>
        <a:p>
          <a:pPr>
            <a:buNone/>
          </a:pPr>
          <a:r>
            <a:rPr lang="en-CA" sz="2400" dirty="0"/>
            <a:t>mediation, </a:t>
          </a:r>
          <a:r>
            <a:rPr lang="en-CA" sz="2400" dirty="0" err="1"/>
            <a:t>pluri</a:t>
          </a:r>
          <a:r>
            <a:rPr lang="en-CA" sz="2400" dirty="0"/>
            <a:t>, literature, online scales</a:t>
          </a:r>
          <a:endParaRPr lang="en-US" sz="2400" dirty="0"/>
        </a:p>
      </dgm:t>
    </dgm:pt>
    <dgm:pt modelId="{B268A30E-37A5-5845-AFA1-88B49E1266E9}" type="parTrans" cxnId="{12D0BA36-092C-F342-8948-FE5A2567FAF1}">
      <dgm:prSet/>
      <dgm:spPr/>
      <dgm:t>
        <a:bodyPr/>
        <a:lstStyle/>
        <a:p>
          <a:endParaRPr lang="en-US"/>
        </a:p>
      </dgm:t>
    </dgm:pt>
    <dgm:pt modelId="{6B65412A-EE3B-8147-9E5B-C3B5E3BF81CD}" type="sibTrans" cxnId="{12D0BA36-092C-F342-8948-FE5A2567FAF1}">
      <dgm:prSet/>
      <dgm:spPr/>
      <dgm:t>
        <a:bodyPr/>
        <a:lstStyle/>
        <a:p>
          <a:endParaRPr lang="en-US"/>
        </a:p>
      </dgm:t>
    </dgm:pt>
    <dgm:pt modelId="{8587328E-1964-8848-8C3F-608AD1A7D487}">
      <dgm:prSet phldrT="[Text]" custT="1"/>
      <dgm:spPr/>
      <dgm:t>
        <a:bodyPr vert="horz"/>
        <a:lstStyle/>
        <a:p>
          <a:pPr>
            <a:buNone/>
          </a:pPr>
          <a:r>
            <a:rPr lang="en-CA" sz="2400" dirty="0"/>
            <a:t>descriptors </a:t>
          </a:r>
          <a:endParaRPr lang="en-US" sz="2400" dirty="0"/>
        </a:p>
      </dgm:t>
    </dgm:pt>
    <dgm:pt modelId="{3D0E490A-7E14-304A-B13A-22C3E184E667}" type="parTrans" cxnId="{36A40A67-5340-3F40-9CB4-EA232CA53B0E}">
      <dgm:prSet/>
      <dgm:spPr/>
      <dgm:t>
        <a:bodyPr/>
        <a:lstStyle/>
        <a:p>
          <a:endParaRPr lang="en-US"/>
        </a:p>
      </dgm:t>
    </dgm:pt>
    <dgm:pt modelId="{8BDAE46C-0BC4-A340-B7DA-E6F53A7C5E4E}" type="sibTrans" cxnId="{36A40A67-5340-3F40-9CB4-EA232CA53B0E}">
      <dgm:prSet/>
      <dgm:spPr/>
      <dgm:t>
        <a:bodyPr/>
        <a:lstStyle/>
        <a:p>
          <a:endParaRPr lang="en-US"/>
        </a:p>
      </dgm:t>
    </dgm:pt>
    <dgm:pt modelId="{B7767404-CB8B-BD48-BA2B-1A764DB46862}">
      <dgm:prSet phldrT="[Text]" custT="1"/>
      <dgm:spPr/>
      <dgm:t>
        <a:bodyPr/>
        <a:lstStyle/>
        <a:p>
          <a:pPr>
            <a:buNone/>
          </a:pPr>
          <a:r>
            <a:rPr lang="en-US" sz="2000" dirty="0"/>
            <a:t>descriptors for reflection</a:t>
          </a:r>
        </a:p>
      </dgm:t>
    </dgm:pt>
    <dgm:pt modelId="{52C16C65-1D65-F440-BA48-3AB154ABA0F4}" type="parTrans" cxnId="{5F020AF9-5A46-7C4E-AF90-0B20AE94E0DA}">
      <dgm:prSet/>
      <dgm:spPr/>
      <dgm:t>
        <a:bodyPr/>
        <a:lstStyle/>
        <a:p>
          <a:endParaRPr lang="en-US"/>
        </a:p>
      </dgm:t>
    </dgm:pt>
    <dgm:pt modelId="{5CF8A86E-3982-2C44-B2CF-99CE16189BD7}" type="sibTrans" cxnId="{5F020AF9-5A46-7C4E-AF90-0B20AE94E0DA}">
      <dgm:prSet/>
      <dgm:spPr/>
      <dgm:t>
        <a:bodyPr/>
        <a:lstStyle/>
        <a:p>
          <a:endParaRPr lang="en-US"/>
        </a:p>
      </dgm:t>
    </dgm:pt>
    <dgm:pt modelId="{BE43ABE4-A092-3143-A462-5D3189335DC2}" type="pres">
      <dgm:prSet presAssocID="{E7795A30-B99F-8346-9CFC-28ADD573D520}" presName="Name0" presStyleCnt="0">
        <dgm:presLayoutVars>
          <dgm:chMax val="7"/>
          <dgm:chPref val="7"/>
          <dgm:dir/>
          <dgm:animLvl val="lvl"/>
        </dgm:presLayoutVars>
      </dgm:prSet>
      <dgm:spPr/>
    </dgm:pt>
    <dgm:pt modelId="{4EBEFD14-9ED9-3D44-82B6-B5AED0BFA32C}" type="pres">
      <dgm:prSet presAssocID="{66F0E6C1-A091-3F46-809F-72FE7C2AB75C}" presName="Accent1" presStyleCnt="0"/>
      <dgm:spPr/>
    </dgm:pt>
    <dgm:pt modelId="{5B5B8ED9-C139-2D4E-9A82-BA7E4D48A03C}" type="pres">
      <dgm:prSet presAssocID="{66F0E6C1-A091-3F46-809F-72FE7C2AB75C}" presName="Accent" presStyleLbl="node1" presStyleIdx="0" presStyleCnt="4"/>
      <dgm:spPr/>
    </dgm:pt>
    <dgm:pt modelId="{07E282F3-8F4E-6946-8481-527DB271137B}" type="pres">
      <dgm:prSet presAssocID="{66F0E6C1-A091-3F46-809F-72FE7C2AB75C}" presName="Child1" presStyleLbl="revTx" presStyleIdx="0" presStyleCnt="7" custScaleX="157816" custLinFactNeighborX="25220" custLinFactNeighborY="-9877">
        <dgm:presLayoutVars>
          <dgm:chMax val="0"/>
          <dgm:chPref val="0"/>
          <dgm:bulletEnabled val="1"/>
        </dgm:presLayoutVars>
      </dgm:prSet>
      <dgm:spPr/>
    </dgm:pt>
    <dgm:pt modelId="{0AAA127A-B766-0945-8932-BD96A91EC4E2}" type="pres">
      <dgm:prSet presAssocID="{66F0E6C1-A091-3F46-809F-72FE7C2AB75C}" presName="Parent1" presStyleLbl="revTx" presStyleIdx="1" presStyleCnt="7" custLinFactNeighborY="-16174">
        <dgm:presLayoutVars>
          <dgm:chMax val="1"/>
          <dgm:chPref val="1"/>
          <dgm:bulletEnabled val="1"/>
        </dgm:presLayoutVars>
      </dgm:prSet>
      <dgm:spPr/>
    </dgm:pt>
    <dgm:pt modelId="{2896591C-187A-0348-8E2E-8D7EF1E263D1}" type="pres">
      <dgm:prSet presAssocID="{444B0DD5-A6A7-C94A-BBE6-790D85CF4FB9}" presName="Accent2" presStyleCnt="0"/>
      <dgm:spPr/>
    </dgm:pt>
    <dgm:pt modelId="{7A493E2B-79DC-334D-A4D7-48D100C051D6}" type="pres">
      <dgm:prSet presAssocID="{444B0DD5-A6A7-C94A-BBE6-790D85CF4FB9}" presName="Accent" presStyleLbl="node1" presStyleIdx="1" presStyleCnt="4"/>
      <dgm:spPr/>
    </dgm:pt>
    <dgm:pt modelId="{30487E66-85AB-CB40-9B4C-A543E593C704}" type="pres">
      <dgm:prSet presAssocID="{444B0DD5-A6A7-C94A-BBE6-790D85CF4FB9}" presName="Child2" presStyleLbl="revTx" presStyleIdx="2" presStyleCnt="7">
        <dgm:presLayoutVars>
          <dgm:chMax val="0"/>
          <dgm:chPref val="0"/>
          <dgm:bulletEnabled val="1"/>
        </dgm:presLayoutVars>
      </dgm:prSet>
      <dgm:spPr/>
    </dgm:pt>
    <dgm:pt modelId="{3CF8B5B6-7FA2-B24E-9495-9FE4FE28EB81}" type="pres">
      <dgm:prSet presAssocID="{444B0DD5-A6A7-C94A-BBE6-790D85CF4FB9}" presName="Parent2" presStyleLbl="revTx" presStyleIdx="3" presStyleCnt="7">
        <dgm:presLayoutVars>
          <dgm:chMax val="1"/>
          <dgm:chPref val="1"/>
          <dgm:bulletEnabled val="1"/>
        </dgm:presLayoutVars>
      </dgm:prSet>
      <dgm:spPr/>
    </dgm:pt>
    <dgm:pt modelId="{FF038C3D-6ACF-9943-B36E-EDA888DA26AA}" type="pres">
      <dgm:prSet presAssocID="{FCA02249-0D25-9A43-A29C-A0CE07C3746A}" presName="Accent3" presStyleCnt="0"/>
      <dgm:spPr/>
    </dgm:pt>
    <dgm:pt modelId="{927E54F7-A65B-EB45-805A-E52871E87E6B}" type="pres">
      <dgm:prSet presAssocID="{FCA02249-0D25-9A43-A29C-A0CE07C3746A}" presName="Accent" presStyleLbl="node1" presStyleIdx="2" presStyleCnt="4"/>
      <dgm:spPr/>
    </dgm:pt>
    <dgm:pt modelId="{161927F3-E8EF-784F-906F-45C7A1A5F7A1}" type="pres">
      <dgm:prSet presAssocID="{FCA02249-0D25-9A43-A29C-A0CE07C3746A}" presName="Child3" presStyleLbl="revTx" presStyleIdx="4" presStyleCnt="7">
        <dgm:presLayoutVars>
          <dgm:chMax val="0"/>
          <dgm:chPref val="0"/>
          <dgm:bulletEnabled val="1"/>
        </dgm:presLayoutVars>
      </dgm:prSet>
      <dgm:spPr/>
    </dgm:pt>
    <dgm:pt modelId="{5197E001-5B1E-E640-A97E-CEE75D3A7F64}" type="pres">
      <dgm:prSet presAssocID="{FCA02249-0D25-9A43-A29C-A0CE07C3746A}" presName="Parent3" presStyleLbl="revTx" presStyleIdx="5" presStyleCnt="7" custScaleX="130149" custLinFactNeighborY="-9177">
        <dgm:presLayoutVars>
          <dgm:chMax val="1"/>
          <dgm:chPref val="1"/>
          <dgm:bulletEnabled val="1"/>
        </dgm:presLayoutVars>
      </dgm:prSet>
      <dgm:spPr/>
    </dgm:pt>
    <dgm:pt modelId="{65B4F06F-21D7-8D41-81C8-2D0BBE83BFCB}" type="pres">
      <dgm:prSet presAssocID="{5781C24D-EF92-3147-A5D2-F5A9DD716C2A}" presName="Accent4" presStyleCnt="0"/>
      <dgm:spPr/>
    </dgm:pt>
    <dgm:pt modelId="{6F7DE898-F67D-8C46-B17C-8EBDBB6E74DA}" type="pres">
      <dgm:prSet presAssocID="{5781C24D-EF92-3147-A5D2-F5A9DD716C2A}" presName="Accent" presStyleLbl="node1" presStyleIdx="3" presStyleCnt="4"/>
      <dgm:spPr/>
    </dgm:pt>
    <dgm:pt modelId="{9C7E5E31-B8CB-7241-840F-DEE821B9D01E}" type="pres">
      <dgm:prSet presAssocID="{5781C24D-EF92-3147-A5D2-F5A9DD716C2A}" presName="Parent4" presStyleLbl="revTx" presStyleIdx="6" presStyleCnt="7">
        <dgm:presLayoutVars>
          <dgm:chMax val="1"/>
          <dgm:chPref val="1"/>
          <dgm:bulletEnabled val="1"/>
        </dgm:presLayoutVars>
      </dgm:prSet>
      <dgm:spPr/>
    </dgm:pt>
  </dgm:ptLst>
  <dgm:cxnLst>
    <dgm:cxn modelId="{BE123F03-592E-BE4F-8F9C-EEBCB7E975D8}" srcId="{E7795A30-B99F-8346-9CFC-28ADD573D520}" destId="{FCA02249-0D25-9A43-A29C-A0CE07C3746A}" srcOrd="2" destOrd="0" parTransId="{7C0D7BB4-E1C9-F84F-9C8D-0412CE147C62}" sibTransId="{DF2DEAA0-3E3E-8247-8CCB-687F56FC09F6}"/>
    <dgm:cxn modelId="{3D6C8C1F-83F3-FF47-8CE9-E5523CA30FA3}" type="presOf" srcId="{444B0DD5-A6A7-C94A-BBE6-790D85CF4FB9}" destId="{3CF8B5B6-7FA2-B24E-9495-9FE4FE28EB81}" srcOrd="0" destOrd="0" presId="urn:microsoft.com/office/officeart/2009/layout/CircleArrowProcess"/>
    <dgm:cxn modelId="{12D0BA36-092C-F342-8948-FE5A2567FAF1}" srcId="{66F0E6C1-A091-3F46-809F-72FE7C2AB75C}" destId="{EEB3416D-5A41-7842-B16A-67D035EFC8AB}" srcOrd="0" destOrd="0" parTransId="{B268A30E-37A5-5845-AFA1-88B49E1266E9}" sibTransId="{6B65412A-EE3B-8147-9E5B-C3B5E3BF81CD}"/>
    <dgm:cxn modelId="{D5AC9F3E-0F39-244E-8F96-651E61571EBA}" srcId="{E7795A30-B99F-8346-9CFC-28ADD573D520}" destId="{5781C24D-EF92-3147-A5D2-F5A9DD716C2A}" srcOrd="3" destOrd="0" parTransId="{7A9568C5-F052-504F-8CF7-6804A6740594}" sibTransId="{7DEF4A3F-D990-894F-B7FD-9A6EBCCA0776}"/>
    <dgm:cxn modelId="{CD77214C-0DAA-A546-99B5-236CC84C5ED9}" type="presOf" srcId="{FCA02249-0D25-9A43-A29C-A0CE07C3746A}" destId="{5197E001-5B1E-E640-A97E-CEE75D3A7F64}" srcOrd="0" destOrd="0" presId="urn:microsoft.com/office/officeart/2009/layout/CircleArrowProcess"/>
    <dgm:cxn modelId="{D4F07C51-4279-8E46-AD43-19F4461BE59A}" type="presOf" srcId="{B7767404-CB8B-BD48-BA2B-1A764DB46862}" destId="{161927F3-E8EF-784F-906F-45C7A1A5F7A1}" srcOrd="0" destOrd="0" presId="urn:microsoft.com/office/officeart/2009/layout/CircleArrowProcess"/>
    <dgm:cxn modelId="{36A40A67-5340-3F40-9CB4-EA232CA53B0E}" srcId="{444B0DD5-A6A7-C94A-BBE6-790D85CF4FB9}" destId="{8587328E-1964-8848-8C3F-608AD1A7D487}" srcOrd="0" destOrd="0" parTransId="{3D0E490A-7E14-304A-B13A-22C3E184E667}" sibTransId="{8BDAE46C-0BC4-A340-B7DA-E6F53A7C5E4E}"/>
    <dgm:cxn modelId="{D44C3775-5874-CF45-BB42-465E62D4884A}" type="presOf" srcId="{5781C24D-EF92-3147-A5D2-F5A9DD716C2A}" destId="{9C7E5E31-B8CB-7241-840F-DEE821B9D01E}" srcOrd="0" destOrd="0" presId="urn:microsoft.com/office/officeart/2009/layout/CircleArrowProcess"/>
    <dgm:cxn modelId="{E9F55D89-44A0-F546-A9CD-07BBA3FF2405}" srcId="{E7795A30-B99F-8346-9CFC-28ADD573D520}" destId="{444B0DD5-A6A7-C94A-BBE6-790D85CF4FB9}" srcOrd="1" destOrd="0" parTransId="{74BA6C11-6EC6-7A4C-86A0-78A44B70E393}" sibTransId="{BFE3394A-913D-E247-9DD2-9AA78AB4F9E9}"/>
    <dgm:cxn modelId="{B71AC49F-3E27-2A49-9B2E-D89C69968C63}" type="presOf" srcId="{E7795A30-B99F-8346-9CFC-28ADD573D520}" destId="{BE43ABE4-A092-3143-A462-5D3189335DC2}" srcOrd="0" destOrd="0" presId="urn:microsoft.com/office/officeart/2009/layout/CircleArrowProcess"/>
    <dgm:cxn modelId="{494C71DB-F5B7-594C-B541-5EF93578D3D7}" type="presOf" srcId="{8587328E-1964-8848-8C3F-608AD1A7D487}" destId="{30487E66-85AB-CB40-9B4C-A543E593C704}" srcOrd="0" destOrd="0" presId="urn:microsoft.com/office/officeart/2009/layout/CircleArrowProcess"/>
    <dgm:cxn modelId="{9A0E23E7-F18D-9248-8F3C-9C7522EA6622}" srcId="{E7795A30-B99F-8346-9CFC-28ADD573D520}" destId="{66F0E6C1-A091-3F46-809F-72FE7C2AB75C}" srcOrd="0" destOrd="0" parTransId="{413A4E91-7F6A-D547-B8DC-234E2A88A186}" sibTransId="{D59DD272-5A89-E74C-B2C6-5AC46115AFE1}"/>
    <dgm:cxn modelId="{8B807EEB-C4D7-5047-8581-49B5D03202BB}" type="presOf" srcId="{66F0E6C1-A091-3F46-809F-72FE7C2AB75C}" destId="{0AAA127A-B766-0945-8932-BD96A91EC4E2}" srcOrd="0" destOrd="0" presId="urn:microsoft.com/office/officeart/2009/layout/CircleArrowProcess"/>
    <dgm:cxn modelId="{5934C7EC-5EE8-F44A-BB2A-AD285EE9D982}" type="presOf" srcId="{EEB3416D-5A41-7842-B16A-67D035EFC8AB}" destId="{07E282F3-8F4E-6946-8481-527DB271137B}" srcOrd="0" destOrd="0" presId="urn:microsoft.com/office/officeart/2009/layout/CircleArrowProcess"/>
    <dgm:cxn modelId="{5F020AF9-5A46-7C4E-AF90-0B20AE94E0DA}" srcId="{FCA02249-0D25-9A43-A29C-A0CE07C3746A}" destId="{B7767404-CB8B-BD48-BA2B-1A764DB46862}" srcOrd="0" destOrd="0" parTransId="{52C16C65-1D65-F440-BA48-3AB154ABA0F4}" sibTransId="{5CF8A86E-3982-2C44-B2CF-99CE16189BD7}"/>
    <dgm:cxn modelId="{0138A78B-CB95-2F4C-944B-0EC1CEFDAF84}" type="presParOf" srcId="{BE43ABE4-A092-3143-A462-5D3189335DC2}" destId="{4EBEFD14-9ED9-3D44-82B6-B5AED0BFA32C}" srcOrd="0" destOrd="0" presId="urn:microsoft.com/office/officeart/2009/layout/CircleArrowProcess"/>
    <dgm:cxn modelId="{FA8C8CA4-6C1A-8446-BCA0-0DF93DD09975}" type="presParOf" srcId="{4EBEFD14-9ED9-3D44-82B6-B5AED0BFA32C}" destId="{5B5B8ED9-C139-2D4E-9A82-BA7E4D48A03C}" srcOrd="0" destOrd="0" presId="urn:microsoft.com/office/officeart/2009/layout/CircleArrowProcess"/>
    <dgm:cxn modelId="{4463D69E-DCB3-F648-8472-0E739D297A1B}" type="presParOf" srcId="{BE43ABE4-A092-3143-A462-5D3189335DC2}" destId="{07E282F3-8F4E-6946-8481-527DB271137B}" srcOrd="1" destOrd="0" presId="urn:microsoft.com/office/officeart/2009/layout/CircleArrowProcess"/>
    <dgm:cxn modelId="{AA5E860F-59E4-184E-9A2E-8B897630E35B}" type="presParOf" srcId="{BE43ABE4-A092-3143-A462-5D3189335DC2}" destId="{0AAA127A-B766-0945-8932-BD96A91EC4E2}" srcOrd="2" destOrd="0" presId="urn:microsoft.com/office/officeart/2009/layout/CircleArrowProcess"/>
    <dgm:cxn modelId="{F8790612-5F64-B74F-88E6-2BADB057CC82}" type="presParOf" srcId="{BE43ABE4-A092-3143-A462-5D3189335DC2}" destId="{2896591C-187A-0348-8E2E-8D7EF1E263D1}" srcOrd="3" destOrd="0" presId="urn:microsoft.com/office/officeart/2009/layout/CircleArrowProcess"/>
    <dgm:cxn modelId="{C4A00EB2-2030-0749-8F21-9192C99362FC}" type="presParOf" srcId="{2896591C-187A-0348-8E2E-8D7EF1E263D1}" destId="{7A493E2B-79DC-334D-A4D7-48D100C051D6}" srcOrd="0" destOrd="0" presId="urn:microsoft.com/office/officeart/2009/layout/CircleArrowProcess"/>
    <dgm:cxn modelId="{B1FCA62A-59F8-2341-A690-DF27C7E03017}" type="presParOf" srcId="{BE43ABE4-A092-3143-A462-5D3189335DC2}" destId="{30487E66-85AB-CB40-9B4C-A543E593C704}" srcOrd="4" destOrd="0" presId="urn:microsoft.com/office/officeart/2009/layout/CircleArrowProcess"/>
    <dgm:cxn modelId="{F06142EF-EDA5-294C-80FE-D35E8F1A86E7}" type="presParOf" srcId="{BE43ABE4-A092-3143-A462-5D3189335DC2}" destId="{3CF8B5B6-7FA2-B24E-9495-9FE4FE28EB81}" srcOrd="5" destOrd="0" presId="urn:microsoft.com/office/officeart/2009/layout/CircleArrowProcess"/>
    <dgm:cxn modelId="{D5FB672D-4E94-6144-B215-CAAE7CC21161}" type="presParOf" srcId="{BE43ABE4-A092-3143-A462-5D3189335DC2}" destId="{FF038C3D-6ACF-9943-B36E-EDA888DA26AA}" srcOrd="6" destOrd="0" presId="urn:microsoft.com/office/officeart/2009/layout/CircleArrowProcess"/>
    <dgm:cxn modelId="{822F9256-7541-1547-8551-197EBA57D636}" type="presParOf" srcId="{FF038C3D-6ACF-9943-B36E-EDA888DA26AA}" destId="{927E54F7-A65B-EB45-805A-E52871E87E6B}" srcOrd="0" destOrd="0" presId="urn:microsoft.com/office/officeart/2009/layout/CircleArrowProcess"/>
    <dgm:cxn modelId="{12FE17AB-E021-A14F-9BA6-2692775E3759}" type="presParOf" srcId="{BE43ABE4-A092-3143-A462-5D3189335DC2}" destId="{161927F3-E8EF-784F-906F-45C7A1A5F7A1}" srcOrd="7" destOrd="0" presId="urn:microsoft.com/office/officeart/2009/layout/CircleArrowProcess"/>
    <dgm:cxn modelId="{8991A85A-B5C8-F64A-ADD9-3AE7F25246E2}" type="presParOf" srcId="{BE43ABE4-A092-3143-A462-5D3189335DC2}" destId="{5197E001-5B1E-E640-A97E-CEE75D3A7F64}" srcOrd="8" destOrd="0" presId="urn:microsoft.com/office/officeart/2009/layout/CircleArrowProcess"/>
    <dgm:cxn modelId="{0FB02E84-53AD-E24A-919B-9B0A2C8D1678}" type="presParOf" srcId="{BE43ABE4-A092-3143-A462-5D3189335DC2}" destId="{65B4F06F-21D7-8D41-81C8-2D0BBE83BFCB}" srcOrd="9" destOrd="0" presId="urn:microsoft.com/office/officeart/2009/layout/CircleArrowProcess"/>
    <dgm:cxn modelId="{77C9B4D0-2AF4-AA49-B93B-8069DEDABA76}" type="presParOf" srcId="{65B4F06F-21D7-8D41-81C8-2D0BBE83BFCB}" destId="{6F7DE898-F67D-8C46-B17C-8EBDBB6E74DA}" srcOrd="0" destOrd="0" presId="urn:microsoft.com/office/officeart/2009/layout/CircleArrowProcess"/>
    <dgm:cxn modelId="{BE9D58E7-8862-9B42-8A15-15FAC7A781C4}" type="presParOf" srcId="{BE43ABE4-A092-3143-A462-5D3189335DC2}" destId="{9C7E5E31-B8CB-7241-840F-DEE821B9D01E}" srcOrd="10" destOrd="0" presId="urn:microsoft.com/office/officeart/2009/layout/CircleArrowProcess"/>
  </dgm:cxnLst>
  <dgm:bg>
    <a:solidFill>
      <a:schemeClr val="accent1">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BD73C-D06E-433F-AC4D-EECD38CA63F3}">
      <dsp:nvSpPr>
        <dsp:cNvPr id="0" name=""/>
        <dsp:cNvSpPr/>
      </dsp:nvSpPr>
      <dsp:spPr>
        <a:xfrm>
          <a:off x="5120946" y="1586170"/>
          <a:ext cx="196172" cy="3387249"/>
        </a:xfrm>
        <a:custGeom>
          <a:avLst/>
          <a:gdLst/>
          <a:ahLst/>
          <a:cxnLst/>
          <a:rect l="0" t="0" r="0" b="0"/>
          <a:pathLst>
            <a:path>
              <a:moveTo>
                <a:pt x="0" y="0"/>
              </a:moveTo>
              <a:lnTo>
                <a:pt x="0" y="3387249"/>
              </a:lnTo>
              <a:lnTo>
                <a:pt x="196172" y="33872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9EF333-228E-4728-932A-D3D81F8AFBF9}">
      <dsp:nvSpPr>
        <dsp:cNvPr id="0" name=""/>
        <dsp:cNvSpPr/>
      </dsp:nvSpPr>
      <dsp:spPr>
        <a:xfrm>
          <a:off x="5120946" y="1586170"/>
          <a:ext cx="196172" cy="2458698"/>
        </a:xfrm>
        <a:custGeom>
          <a:avLst/>
          <a:gdLst/>
          <a:ahLst/>
          <a:cxnLst/>
          <a:rect l="0" t="0" r="0" b="0"/>
          <a:pathLst>
            <a:path>
              <a:moveTo>
                <a:pt x="0" y="0"/>
              </a:moveTo>
              <a:lnTo>
                <a:pt x="0" y="2458698"/>
              </a:lnTo>
              <a:lnTo>
                <a:pt x="196172" y="24586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212915-FA75-458B-AD31-04DDDF62B8D8}">
      <dsp:nvSpPr>
        <dsp:cNvPr id="0" name=""/>
        <dsp:cNvSpPr/>
      </dsp:nvSpPr>
      <dsp:spPr>
        <a:xfrm>
          <a:off x="5120946" y="1586170"/>
          <a:ext cx="196172" cy="1530147"/>
        </a:xfrm>
        <a:custGeom>
          <a:avLst/>
          <a:gdLst/>
          <a:ahLst/>
          <a:cxnLst/>
          <a:rect l="0" t="0" r="0" b="0"/>
          <a:pathLst>
            <a:path>
              <a:moveTo>
                <a:pt x="0" y="0"/>
              </a:moveTo>
              <a:lnTo>
                <a:pt x="0" y="1530147"/>
              </a:lnTo>
              <a:lnTo>
                <a:pt x="196172" y="15301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472B16-2C54-43ED-B92C-DE33EDA16F98}">
      <dsp:nvSpPr>
        <dsp:cNvPr id="0" name=""/>
        <dsp:cNvSpPr/>
      </dsp:nvSpPr>
      <dsp:spPr>
        <a:xfrm>
          <a:off x="5120946" y="1586170"/>
          <a:ext cx="196172" cy="601596"/>
        </a:xfrm>
        <a:custGeom>
          <a:avLst/>
          <a:gdLst/>
          <a:ahLst/>
          <a:cxnLst/>
          <a:rect l="0" t="0" r="0" b="0"/>
          <a:pathLst>
            <a:path>
              <a:moveTo>
                <a:pt x="0" y="0"/>
              </a:moveTo>
              <a:lnTo>
                <a:pt x="0" y="601596"/>
              </a:lnTo>
              <a:lnTo>
                <a:pt x="196172" y="6015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3F011A-14FF-4ABC-964D-8C4123DA3479}">
      <dsp:nvSpPr>
        <dsp:cNvPr id="0" name=""/>
        <dsp:cNvSpPr/>
      </dsp:nvSpPr>
      <dsp:spPr>
        <a:xfrm>
          <a:off x="3270383" y="657619"/>
          <a:ext cx="2373689" cy="274641"/>
        </a:xfrm>
        <a:custGeom>
          <a:avLst/>
          <a:gdLst/>
          <a:ahLst/>
          <a:cxnLst/>
          <a:rect l="0" t="0" r="0" b="0"/>
          <a:pathLst>
            <a:path>
              <a:moveTo>
                <a:pt x="0" y="0"/>
              </a:moveTo>
              <a:lnTo>
                <a:pt x="0" y="137320"/>
              </a:lnTo>
              <a:lnTo>
                <a:pt x="2373689" y="137320"/>
              </a:lnTo>
              <a:lnTo>
                <a:pt x="2373689" y="2746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BCE3BC-B561-4DD8-8584-F701F23759CB}">
      <dsp:nvSpPr>
        <dsp:cNvPr id="0" name=""/>
        <dsp:cNvSpPr/>
      </dsp:nvSpPr>
      <dsp:spPr>
        <a:xfrm>
          <a:off x="3538486" y="1586170"/>
          <a:ext cx="196172" cy="3387249"/>
        </a:xfrm>
        <a:custGeom>
          <a:avLst/>
          <a:gdLst/>
          <a:ahLst/>
          <a:cxnLst/>
          <a:rect l="0" t="0" r="0" b="0"/>
          <a:pathLst>
            <a:path>
              <a:moveTo>
                <a:pt x="0" y="0"/>
              </a:moveTo>
              <a:lnTo>
                <a:pt x="0" y="3387249"/>
              </a:lnTo>
              <a:lnTo>
                <a:pt x="196172" y="33872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D647CD-FDCA-4CA0-8C0A-9C6B7C95A1A6}">
      <dsp:nvSpPr>
        <dsp:cNvPr id="0" name=""/>
        <dsp:cNvSpPr/>
      </dsp:nvSpPr>
      <dsp:spPr>
        <a:xfrm>
          <a:off x="3538486" y="1586170"/>
          <a:ext cx="196172" cy="2458698"/>
        </a:xfrm>
        <a:custGeom>
          <a:avLst/>
          <a:gdLst/>
          <a:ahLst/>
          <a:cxnLst/>
          <a:rect l="0" t="0" r="0" b="0"/>
          <a:pathLst>
            <a:path>
              <a:moveTo>
                <a:pt x="0" y="0"/>
              </a:moveTo>
              <a:lnTo>
                <a:pt x="0" y="2458698"/>
              </a:lnTo>
              <a:lnTo>
                <a:pt x="196172" y="24586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348414-57F3-4B38-9DF2-AB1E3E03D9F8}">
      <dsp:nvSpPr>
        <dsp:cNvPr id="0" name=""/>
        <dsp:cNvSpPr/>
      </dsp:nvSpPr>
      <dsp:spPr>
        <a:xfrm>
          <a:off x="3538486" y="1586170"/>
          <a:ext cx="196172" cy="1530147"/>
        </a:xfrm>
        <a:custGeom>
          <a:avLst/>
          <a:gdLst/>
          <a:ahLst/>
          <a:cxnLst/>
          <a:rect l="0" t="0" r="0" b="0"/>
          <a:pathLst>
            <a:path>
              <a:moveTo>
                <a:pt x="0" y="0"/>
              </a:moveTo>
              <a:lnTo>
                <a:pt x="0" y="1530147"/>
              </a:lnTo>
              <a:lnTo>
                <a:pt x="196172" y="15301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959CFD-E446-4A48-9698-DD5941F08E06}">
      <dsp:nvSpPr>
        <dsp:cNvPr id="0" name=""/>
        <dsp:cNvSpPr/>
      </dsp:nvSpPr>
      <dsp:spPr>
        <a:xfrm>
          <a:off x="3538486" y="1586170"/>
          <a:ext cx="196172" cy="601596"/>
        </a:xfrm>
        <a:custGeom>
          <a:avLst/>
          <a:gdLst/>
          <a:ahLst/>
          <a:cxnLst/>
          <a:rect l="0" t="0" r="0" b="0"/>
          <a:pathLst>
            <a:path>
              <a:moveTo>
                <a:pt x="0" y="0"/>
              </a:moveTo>
              <a:lnTo>
                <a:pt x="0" y="601596"/>
              </a:lnTo>
              <a:lnTo>
                <a:pt x="196172" y="6015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D401F4-58D1-4F68-B9EC-339C2E546100}">
      <dsp:nvSpPr>
        <dsp:cNvPr id="0" name=""/>
        <dsp:cNvSpPr/>
      </dsp:nvSpPr>
      <dsp:spPr>
        <a:xfrm>
          <a:off x="3270383" y="657619"/>
          <a:ext cx="791229" cy="274641"/>
        </a:xfrm>
        <a:custGeom>
          <a:avLst/>
          <a:gdLst/>
          <a:ahLst/>
          <a:cxnLst/>
          <a:rect l="0" t="0" r="0" b="0"/>
          <a:pathLst>
            <a:path>
              <a:moveTo>
                <a:pt x="0" y="0"/>
              </a:moveTo>
              <a:lnTo>
                <a:pt x="0" y="137320"/>
              </a:lnTo>
              <a:lnTo>
                <a:pt x="791229" y="137320"/>
              </a:lnTo>
              <a:lnTo>
                <a:pt x="791229" y="2746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1C00E3-B894-4179-A7E1-D2712B94AF6A}">
      <dsp:nvSpPr>
        <dsp:cNvPr id="0" name=""/>
        <dsp:cNvSpPr/>
      </dsp:nvSpPr>
      <dsp:spPr>
        <a:xfrm>
          <a:off x="1956026" y="1586170"/>
          <a:ext cx="196172" cy="2458698"/>
        </a:xfrm>
        <a:custGeom>
          <a:avLst/>
          <a:gdLst/>
          <a:ahLst/>
          <a:cxnLst/>
          <a:rect l="0" t="0" r="0" b="0"/>
          <a:pathLst>
            <a:path>
              <a:moveTo>
                <a:pt x="0" y="0"/>
              </a:moveTo>
              <a:lnTo>
                <a:pt x="0" y="2458698"/>
              </a:lnTo>
              <a:lnTo>
                <a:pt x="196172" y="24586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6D94D0-20EB-40ED-A85D-9933F160C53F}">
      <dsp:nvSpPr>
        <dsp:cNvPr id="0" name=""/>
        <dsp:cNvSpPr/>
      </dsp:nvSpPr>
      <dsp:spPr>
        <a:xfrm>
          <a:off x="1956026" y="1586170"/>
          <a:ext cx="196172" cy="1530147"/>
        </a:xfrm>
        <a:custGeom>
          <a:avLst/>
          <a:gdLst/>
          <a:ahLst/>
          <a:cxnLst/>
          <a:rect l="0" t="0" r="0" b="0"/>
          <a:pathLst>
            <a:path>
              <a:moveTo>
                <a:pt x="0" y="0"/>
              </a:moveTo>
              <a:lnTo>
                <a:pt x="0" y="1530147"/>
              </a:lnTo>
              <a:lnTo>
                <a:pt x="196172" y="15301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57B6A6-DBA0-4A74-93F5-073C54FA85BD}">
      <dsp:nvSpPr>
        <dsp:cNvPr id="0" name=""/>
        <dsp:cNvSpPr/>
      </dsp:nvSpPr>
      <dsp:spPr>
        <a:xfrm>
          <a:off x="1956026" y="1586170"/>
          <a:ext cx="196172" cy="601596"/>
        </a:xfrm>
        <a:custGeom>
          <a:avLst/>
          <a:gdLst/>
          <a:ahLst/>
          <a:cxnLst/>
          <a:rect l="0" t="0" r="0" b="0"/>
          <a:pathLst>
            <a:path>
              <a:moveTo>
                <a:pt x="0" y="0"/>
              </a:moveTo>
              <a:lnTo>
                <a:pt x="0" y="601596"/>
              </a:lnTo>
              <a:lnTo>
                <a:pt x="196172" y="6015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C97C64-041E-4940-AB51-393B83C7A92E}">
      <dsp:nvSpPr>
        <dsp:cNvPr id="0" name=""/>
        <dsp:cNvSpPr/>
      </dsp:nvSpPr>
      <dsp:spPr>
        <a:xfrm>
          <a:off x="2479153" y="657619"/>
          <a:ext cx="791229" cy="274641"/>
        </a:xfrm>
        <a:custGeom>
          <a:avLst/>
          <a:gdLst/>
          <a:ahLst/>
          <a:cxnLst/>
          <a:rect l="0" t="0" r="0" b="0"/>
          <a:pathLst>
            <a:path>
              <a:moveTo>
                <a:pt x="791229" y="0"/>
              </a:moveTo>
              <a:lnTo>
                <a:pt x="791229" y="137320"/>
              </a:lnTo>
              <a:lnTo>
                <a:pt x="0" y="137320"/>
              </a:lnTo>
              <a:lnTo>
                <a:pt x="0" y="2746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5134E7-E2CE-435C-B621-58A60D0CA2EA}">
      <dsp:nvSpPr>
        <dsp:cNvPr id="0" name=""/>
        <dsp:cNvSpPr/>
      </dsp:nvSpPr>
      <dsp:spPr>
        <a:xfrm>
          <a:off x="373566" y="1586170"/>
          <a:ext cx="196172" cy="3387249"/>
        </a:xfrm>
        <a:custGeom>
          <a:avLst/>
          <a:gdLst/>
          <a:ahLst/>
          <a:cxnLst/>
          <a:rect l="0" t="0" r="0" b="0"/>
          <a:pathLst>
            <a:path>
              <a:moveTo>
                <a:pt x="0" y="0"/>
              </a:moveTo>
              <a:lnTo>
                <a:pt x="0" y="3387249"/>
              </a:lnTo>
              <a:lnTo>
                <a:pt x="196172" y="33872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B2AC0C-6386-4B8C-972B-7DF0252E9F0E}">
      <dsp:nvSpPr>
        <dsp:cNvPr id="0" name=""/>
        <dsp:cNvSpPr/>
      </dsp:nvSpPr>
      <dsp:spPr>
        <a:xfrm>
          <a:off x="373566" y="1586170"/>
          <a:ext cx="196172" cy="2458698"/>
        </a:xfrm>
        <a:custGeom>
          <a:avLst/>
          <a:gdLst/>
          <a:ahLst/>
          <a:cxnLst/>
          <a:rect l="0" t="0" r="0" b="0"/>
          <a:pathLst>
            <a:path>
              <a:moveTo>
                <a:pt x="0" y="0"/>
              </a:moveTo>
              <a:lnTo>
                <a:pt x="0" y="2458698"/>
              </a:lnTo>
              <a:lnTo>
                <a:pt x="196172" y="24586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C1E773-239E-404C-8F1D-742248BC0921}">
      <dsp:nvSpPr>
        <dsp:cNvPr id="0" name=""/>
        <dsp:cNvSpPr/>
      </dsp:nvSpPr>
      <dsp:spPr>
        <a:xfrm>
          <a:off x="373566" y="1586170"/>
          <a:ext cx="196172" cy="1530147"/>
        </a:xfrm>
        <a:custGeom>
          <a:avLst/>
          <a:gdLst/>
          <a:ahLst/>
          <a:cxnLst/>
          <a:rect l="0" t="0" r="0" b="0"/>
          <a:pathLst>
            <a:path>
              <a:moveTo>
                <a:pt x="0" y="0"/>
              </a:moveTo>
              <a:lnTo>
                <a:pt x="0" y="1530147"/>
              </a:lnTo>
              <a:lnTo>
                <a:pt x="196172" y="15301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96E3F7-1821-4EFF-9AAC-FFA1F42D1197}">
      <dsp:nvSpPr>
        <dsp:cNvPr id="0" name=""/>
        <dsp:cNvSpPr/>
      </dsp:nvSpPr>
      <dsp:spPr>
        <a:xfrm>
          <a:off x="373566" y="1586170"/>
          <a:ext cx="196172" cy="601596"/>
        </a:xfrm>
        <a:custGeom>
          <a:avLst/>
          <a:gdLst/>
          <a:ahLst/>
          <a:cxnLst/>
          <a:rect l="0" t="0" r="0" b="0"/>
          <a:pathLst>
            <a:path>
              <a:moveTo>
                <a:pt x="0" y="0"/>
              </a:moveTo>
              <a:lnTo>
                <a:pt x="0" y="601596"/>
              </a:lnTo>
              <a:lnTo>
                <a:pt x="196172" y="6015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23DDD3-B9CB-4598-8714-816A60133CD0}">
      <dsp:nvSpPr>
        <dsp:cNvPr id="0" name=""/>
        <dsp:cNvSpPr/>
      </dsp:nvSpPr>
      <dsp:spPr>
        <a:xfrm>
          <a:off x="896693" y="657619"/>
          <a:ext cx="2373689" cy="274641"/>
        </a:xfrm>
        <a:custGeom>
          <a:avLst/>
          <a:gdLst/>
          <a:ahLst/>
          <a:cxnLst/>
          <a:rect l="0" t="0" r="0" b="0"/>
          <a:pathLst>
            <a:path>
              <a:moveTo>
                <a:pt x="2373689" y="0"/>
              </a:moveTo>
              <a:lnTo>
                <a:pt x="2373689" y="137320"/>
              </a:lnTo>
              <a:lnTo>
                <a:pt x="0" y="137320"/>
              </a:lnTo>
              <a:lnTo>
                <a:pt x="0" y="2746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7863AA-E05A-4829-814C-A963566EE179}">
      <dsp:nvSpPr>
        <dsp:cNvPr id="0" name=""/>
        <dsp:cNvSpPr/>
      </dsp:nvSpPr>
      <dsp:spPr>
        <a:xfrm>
          <a:off x="2276500" y="3710"/>
          <a:ext cx="1987765" cy="653909"/>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i="1" kern="1200" dirty="0"/>
            <a:t>Overall Language Proficiency</a:t>
          </a:r>
        </a:p>
      </dsp:txBody>
      <dsp:txXfrm>
        <a:off x="2276500" y="3710"/>
        <a:ext cx="1987765" cy="653909"/>
      </dsp:txXfrm>
    </dsp:sp>
    <dsp:sp modelId="{DF999104-4492-45A2-BB7A-D29796665CA4}">
      <dsp:nvSpPr>
        <dsp:cNvPr id="0" name=""/>
        <dsp:cNvSpPr/>
      </dsp:nvSpPr>
      <dsp:spPr>
        <a:xfrm>
          <a:off x="242784" y="932261"/>
          <a:ext cx="1307818" cy="6539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i="1" kern="1200" dirty="0"/>
            <a:t>General Competences</a:t>
          </a:r>
        </a:p>
      </dsp:txBody>
      <dsp:txXfrm>
        <a:off x="242784" y="932261"/>
        <a:ext cx="1307818" cy="653909"/>
      </dsp:txXfrm>
    </dsp:sp>
    <dsp:sp modelId="{9A424276-F0C0-43B0-B6E9-E41C52F54C02}">
      <dsp:nvSpPr>
        <dsp:cNvPr id="0" name=""/>
        <dsp:cNvSpPr/>
      </dsp:nvSpPr>
      <dsp:spPr>
        <a:xfrm>
          <a:off x="569739" y="1860812"/>
          <a:ext cx="1307818" cy="653909"/>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Savoir</a:t>
          </a:r>
        </a:p>
      </dsp:txBody>
      <dsp:txXfrm>
        <a:off x="569739" y="1860812"/>
        <a:ext cx="1307818" cy="653909"/>
      </dsp:txXfrm>
    </dsp:sp>
    <dsp:sp modelId="{7FF30C85-B7CA-4427-A4D5-A51449E2C2E0}">
      <dsp:nvSpPr>
        <dsp:cNvPr id="0" name=""/>
        <dsp:cNvSpPr/>
      </dsp:nvSpPr>
      <dsp:spPr>
        <a:xfrm>
          <a:off x="569739" y="2789362"/>
          <a:ext cx="1307818" cy="6539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Savoir-faire</a:t>
          </a:r>
        </a:p>
      </dsp:txBody>
      <dsp:txXfrm>
        <a:off x="569739" y="2789362"/>
        <a:ext cx="1307818" cy="653909"/>
      </dsp:txXfrm>
    </dsp:sp>
    <dsp:sp modelId="{E44AFD2B-3CAF-407F-811A-005DFDD1BA26}">
      <dsp:nvSpPr>
        <dsp:cNvPr id="0" name=""/>
        <dsp:cNvSpPr/>
      </dsp:nvSpPr>
      <dsp:spPr>
        <a:xfrm>
          <a:off x="569739" y="3717913"/>
          <a:ext cx="1307818" cy="6539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Savoir-</a:t>
          </a:r>
          <a:r>
            <a:rPr lang="en-GB" sz="1500" i="1" kern="1200" dirty="0" err="1"/>
            <a:t>être</a:t>
          </a:r>
          <a:endParaRPr lang="en-GB" sz="1500" i="1" kern="1200" dirty="0"/>
        </a:p>
      </dsp:txBody>
      <dsp:txXfrm>
        <a:off x="569739" y="3717913"/>
        <a:ext cx="1307818" cy="653909"/>
      </dsp:txXfrm>
    </dsp:sp>
    <dsp:sp modelId="{6A11F750-3964-4FFC-AE7C-6AC8BD91478B}">
      <dsp:nvSpPr>
        <dsp:cNvPr id="0" name=""/>
        <dsp:cNvSpPr/>
      </dsp:nvSpPr>
      <dsp:spPr>
        <a:xfrm>
          <a:off x="569739" y="4646464"/>
          <a:ext cx="1307818" cy="6539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Savoir </a:t>
          </a:r>
          <a:r>
            <a:rPr lang="en-GB" sz="1500" i="1" kern="1200" dirty="0" err="1"/>
            <a:t>apprendre</a:t>
          </a:r>
          <a:endParaRPr lang="en-GB" sz="1500" i="1" kern="1200" dirty="0"/>
        </a:p>
      </dsp:txBody>
      <dsp:txXfrm>
        <a:off x="569739" y="4646464"/>
        <a:ext cx="1307818" cy="653909"/>
      </dsp:txXfrm>
    </dsp:sp>
    <dsp:sp modelId="{CD518776-AB1E-443F-B653-180E5CFF8E68}">
      <dsp:nvSpPr>
        <dsp:cNvPr id="0" name=""/>
        <dsp:cNvSpPr/>
      </dsp:nvSpPr>
      <dsp:spPr>
        <a:xfrm>
          <a:off x="1825244" y="932261"/>
          <a:ext cx="1307818" cy="653909"/>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ts val="0"/>
            </a:spcAft>
            <a:buNone/>
          </a:pPr>
          <a:r>
            <a:rPr lang="en-GB" sz="1500" b="1" i="1" kern="1200" dirty="0"/>
            <a:t>Communicative language competences</a:t>
          </a:r>
        </a:p>
      </dsp:txBody>
      <dsp:txXfrm>
        <a:off x="1825244" y="932261"/>
        <a:ext cx="1307818" cy="653909"/>
      </dsp:txXfrm>
    </dsp:sp>
    <dsp:sp modelId="{C4EB5C2E-BB66-4809-93C2-54951DED8611}">
      <dsp:nvSpPr>
        <dsp:cNvPr id="0" name=""/>
        <dsp:cNvSpPr/>
      </dsp:nvSpPr>
      <dsp:spPr>
        <a:xfrm>
          <a:off x="2152199" y="1860812"/>
          <a:ext cx="1307818" cy="653909"/>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Linguistic</a:t>
          </a:r>
        </a:p>
      </dsp:txBody>
      <dsp:txXfrm>
        <a:off x="2152199" y="1860812"/>
        <a:ext cx="1307818" cy="653909"/>
      </dsp:txXfrm>
    </dsp:sp>
    <dsp:sp modelId="{9B0A959D-48D8-47C7-8450-4D8B8D4C7268}">
      <dsp:nvSpPr>
        <dsp:cNvPr id="0" name=""/>
        <dsp:cNvSpPr/>
      </dsp:nvSpPr>
      <dsp:spPr>
        <a:xfrm>
          <a:off x="2152199" y="2789362"/>
          <a:ext cx="1307818" cy="653909"/>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Sociolinguistic</a:t>
          </a:r>
        </a:p>
      </dsp:txBody>
      <dsp:txXfrm>
        <a:off x="2152199" y="2789362"/>
        <a:ext cx="1307818" cy="653909"/>
      </dsp:txXfrm>
    </dsp:sp>
    <dsp:sp modelId="{98B97931-957E-4DED-9BFE-BFE94A4E92A7}">
      <dsp:nvSpPr>
        <dsp:cNvPr id="0" name=""/>
        <dsp:cNvSpPr/>
      </dsp:nvSpPr>
      <dsp:spPr>
        <a:xfrm>
          <a:off x="2152199" y="3717913"/>
          <a:ext cx="1307818" cy="653909"/>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Pragmatic</a:t>
          </a:r>
        </a:p>
      </dsp:txBody>
      <dsp:txXfrm>
        <a:off x="2152199" y="3717913"/>
        <a:ext cx="1307818" cy="653909"/>
      </dsp:txXfrm>
    </dsp:sp>
    <dsp:sp modelId="{97C89A63-6C2E-43BE-B186-3682B12C77B8}">
      <dsp:nvSpPr>
        <dsp:cNvPr id="0" name=""/>
        <dsp:cNvSpPr/>
      </dsp:nvSpPr>
      <dsp:spPr>
        <a:xfrm>
          <a:off x="3407704" y="932261"/>
          <a:ext cx="1307818" cy="6539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ts val="0"/>
            </a:spcAft>
            <a:buNone/>
          </a:pPr>
          <a:r>
            <a:rPr lang="en-GB" sz="1500" b="1" i="1" kern="1200" dirty="0"/>
            <a:t>Communicative language activities</a:t>
          </a:r>
        </a:p>
      </dsp:txBody>
      <dsp:txXfrm>
        <a:off x="3407704" y="932261"/>
        <a:ext cx="1307818" cy="653909"/>
      </dsp:txXfrm>
    </dsp:sp>
    <dsp:sp modelId="{099ACBF8-2F15-4026-BE65-3D2768E2EBB2}">
      <dsp:nvSpPr>
        <dsp:cNvPr id="0" name=""/>
        <dsp:cNvSpPr/>
      </dsp:nvSpPr>
      <dsp:spPr>
        <a:xfrm>
          <a:off x="3734659" y="1860812"/>
          <a:ext cx="1307818" cy="6539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Reception</a:t>
          </a:r>
        </a:p>
      </dsp:txBody>
      <dsp:txXfrm>
        <a:off x="3734659" y="1860812"/>
        <a:ext cx="1307818" cy="653909"/>
      </dsp:txXfrm>
    </dsp:sp>
    <dsp:sp modelId="{EA5294A3-D780-4164-BBA2-FD2F0AC1CD37}">
      <dsp:nvSpPr>
        <dsp:cNvPr id="0" name=""/>
        <dsp:cNvSpPr/>
      </dsp:nvSpPr>
      <dsp:spPr>
        <a:xfrm>
          <a:off x="3734659" y="2789362"/>
          <a:ext cx="1307818" cy="6539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Production</a:t>
          </a:r>
        </a:p>
      </dsp:txBody>
      <dsp:txXfrm>
        <a:off x="3734659" y="2789362"/>
        <a:ext cx="1307818" cy="653909"/>
      </dsp:txXfrm>
    </dsp:sp>
    <dsp:sp modelId="{CB4838A3-7937-4785-ADB0-5D0D491C4F34}">
      <dsp:nvSpPr>
        <dsp:cNvPr id="0" name=""/>
        <dsp:cNvSpPr/>
      </dsp:nvSpPr>
      <dsp:spPr>
        <a:xfrm>
          <a:off x="3734659" y="3717913"/>
          <a:ext cx="1307818" cy="6539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Interaction</a:t>
          </a:r>
        </a:p>
      </dsp:txBody>
      <dsp:txXfrm>
        <a:off x="3734659" y="3717913"/>
        <a:ext cx="1307818" cy="653909"/>
      </dsp:txXfrm>
    </dsp:sp>
    <dsp:sp modelId="{DC5CAEA6-7675-40DD-8E52-668C9E552BBC}">
      <dsp:nvSpPr>
        <dsp:cNvPr id="0" name=""/>
        <dsp:cNvSpPr/>
      </dsp:nvSpPr>
      <dsp:spPr>
        <a:xfrm>
          <a:off x="3734659" y="4646464"/>
          <a:ext cx="1307818" cy="6539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Mediation</a:t>
          </a:r>
        </a:p>
      </dsp:txBody>
      <dsp:txXfrm>
        <a:off x="3734659" y="4646464"/>
        <a:ext cx="1307818" cy="653909"/>
      </dsp:txXfrm>
    </dsp:sp>
    <dsp:sp modelId="{E9BF893F-D1A4-4B96-BCF9-B55F425DE23B}">
      <dsp:nvSpPr>
        <dsp:cNvPr id="0" name=""/>
        <dsp:cNvSpPr/>
      </dsp:nvSpPr>
      <dsp:spPr>
        <a:xfrm>
          <a:off x="4990164" y="932261"/>
          <a:ext cx="1307818" cy="653909"/>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ts val="0"/>
            </a:spcAft>
            <a:buNone/>
          </a:pPr>
          <a:r>
            <a:rPr lang="en-GB" sz="1500" b="1" i="1" kern="1200" dirty="0"/>
            <a:t>Communication strategies</a:t>
          </a:r>
        </a:p>
      </dsp:txBody>
      <dsp:txXfrm>
        <a:off x="4990164" y="932261"/>
        <a:ext cx="1307818" cy="653909"/>
      </dsp:txXfrm>
    </dsp:sp>
    <dsp:sp modelId="{144E032D-FF2C-4C81-A9FF-59453C59A31B}">
      <dsp:nvSpPr>
        <dsp:cNvPr id="0" name=""/>
        <dsp:cNvSpPr/>
      </dsp:nvSpPr>
      <dsp:spPr>
        <a:xfrm>
          <a:off x="5317119" y="1860812"/>
          <a:ext cx="1307818" cy="653909"/>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Reception</a:t>
          </a:r>
        </a:p>
      </dsp:txBody>
      <dsp:txXfrm>
        <a:off x="5317119" y="1860812"/>
        <a:ext cx="1307818" cy="653909"/>
      </dsp:txXfrm>
    </dsp:sp>
    <dsp:sp modelId="{CC8FD06D-EF7D-4BDC-B803-2EB31B6122BC}">
      <dsp:nvSpPr>
        <dsp:cNvPr id="0" name=""/>
        <dsp:cNvSpPr/>
      </dsp:nvSpPr>
      <dsp:spPr>
        <a:xfrm>
          <a:off x="5317119" y="2789362"/>
          <a:ext cx="1307818" cy="653909"/>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Production</a:t>
          </a:r>
        </a:p>
      </dsp:txBody>
      <dsp:txXfrm>
        <a:off x="5317119" y="2789362"/>
        <a:ext cx="1307818" cy="653909"/>
      </dsp:txXfrm>
    </dsp:sp>
    <dsp:sp modelId="{278F662C-3ADD-415C-8EAF-32926AF43544}">
      <dsp:nvSpPr>
        <dsp:cNvPr id="0" name=""/>
        <dsp:cNvSpPr/>
      </dsp:nvSpPr>
      <dsp:spPr>
        <a:xfrm>
          <a:off x="5317119" y="3717913"/>
          <a:ext cx="1307818" cy="653909"/>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Interaction</a:t>
          </a:r>
        </a:p>
      </dsp:txBody>
      <dsp:txXfrm>
        <a:off x="5317119" y="3717913"/>
        <a:ext cx="1307818" cy="653909"/>
      </dsp:txXfrm>
    </dsp:sp>
    <dsp:sp modelId="{A6A73824-9931-4D7A-9DC2-1C926C5FA307}">
      <dsp:nvSpPr>
        <dsp:cNvPr id="0" name=""/>
        <dsp:cNvSpPr/>
      </dsp:nvSpPr>
      <dsp:spPr>
        <a:xfrm>
          <a:off x="5317119" y="4646464"/>
          <a:ext cx="1307818" cy="653909"/>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Mediation</a:t>
          </a:r>
        </a:p>
      </dsp:txBody>
      <dsp:txXfrm>
        <a:off x="5317119" y="4646464"/>
        <a:ext cx="1307818" cy="653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BD73C-D06E-433F-AC4D-EECD38CA63F3}">
      <dsp:nvSpPr>
        <dsp:cNvPr id="0" name=""/>
        <dsp:cNvSpPr/>
      </dsp:nvSpPr>
      <dsp:spPr>
        <a:xfrm>
          <a:off x="5120946" y="1586170"/>
          <a:ext cx="196172" cy="3387249"/>
        </a:xfrm>
        <a:custGeom>
          <a:avLst/>
          <a:gdLst/>
          <a:ahLst/>
          <a:cxnLst/>
          <a:rect l="0" t="0" r="0" b="0"/>
          <a:pathLst>
            <a:path>
              <a:moveTo>
                <a:pt x="0" y="0"/>
              </a:moveTo>
              <a:lnTo>
                <a:pt x="0" y="3387249"/>
              </a:lnTo>
              <a:lnTo>
                <a:pt x="196172" y="33872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9EF333-228E-4728-932A-D3D81F8AFBF9}">
      <dsp:nvSpPr>
        <dsp:cNvPr id="0" name=""/>
        <dsp:cNvSpPr/>
      </dsp:nvSpPr>
      <dsp:spPr>
        <a:xfrm>
          <a:off x="5120946" y="1586170"/>
          <a:ext cx="196172" cy="2458698"/>
        </a:xfrm>
        <a:custGeom>
          <a:avLst/>
          <a:gdLst/>
          <a:ahLst/>
          <a:cxnLst/>
          <a:rect l="0" t="0" r="0" b="0"/>
          <a:pathLst>
            <a:path>
              <a:moveTo>
                <a:pt x="0" y="0"/>
              </a:moveTo>
              <a:lnTo>
                <a:pt x="0" y="2458698"/>
              </a:lnTo>
              <a:lnTo>
                <a:pt x="196172" y="24586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212915-FA75-458B-AD31-04DDDF62B8D8}">
      <dsp:nvSpPr>
        <dsp:cNvPr id="0" name=""/>
        <dsp:cNvSpPr/>
      </dsp:nvSpPr>
      <dsp:spPr>
        <a:xfrm>
          <a:off x="5120946" y="1586170"/>
          <a:ext cx="196172" cy="1530147"/>
        </a:xfrm>
        <a:custGeom>
          <a:avLst/>
          <a:gdLst/>
          <a:ahLst/>
          <a:cxnLst/>
          <a:rect l="0" t="0" r="0" b="0"/>
          <a:pathLst>
            <a:path>
              <a:moveTo>
                <a:pt x="0" y="0"/>
              </a:moveTo>
              <a:lnTo>
                <a:pt x="0" y="1530147"/>
              </a:lnTo>
              <a:lnTo>
                <a:pt x="196172" y="15301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472B16-2C54-43ED-B92C-DE33EDA16F98}">
      <dsp:nvSpPr>
        <dsp:cNvPr id="0" name=""/>
        <dsp:cNvSpPr/>
      </dsp:nvSpPr>
      <dsp:spPr>
        <a:xfrm>
          <a:off x="5120946" y="1586170"/>
          <a:ext cx="196172" cy="601596"/>
        </a:xfrm>
        <a:custGeom>
          <a:avLst/>
          <a:gdLst/>
          <a:ahLst/>
          <a:cxnLst/>
          <a:rect l="0" t="0" r="0" b="0"/>
          <a:pathLst>
            <a:path>
              <a:moveTo>
                <a:pt x="0" y="0"/>
              </a:moveTo>
              <a:lnTo>
                <a:pt x="0" y="601596"/>
              </a:lnTo>
              <a:lnTo>
                <a:pt x="196172" y="6015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3F011A-14FF-4ABC-964D-8C4123DA3479}">
      <dsp:nvSpPr>
        <dsp:cNvPr id="0" name=""/>
        <dsp:cNvSpPr/>
      </dsp:nvSpPr>
      <dsp:spPr>
        <a:xfrm>
          <a:off x="3270383" y="657619"/>
          <a:ext cx="2373689" cy="274641"/>
        </a:xfrm>
        <a:custGeom>
          <a:avLst/>
          <a:gdLst/>
          <a:ahLst/>
          <a:cxnLst/>
          <a:rect l="0" t="0" r="0" b="0"/>
          <a:pathLst>
            <a:path>
              <a:moveTo>
                <a:pt x="0" y="0"/>
              </a:moveTo>
              <a:lnTo>
                <a:pt x="0" y="137320"/>
              </a:lnTo>
              <a:lnTo>
                <a:pt x="2373689" y="137320"/>
              </a:lnTo>
              <a:lnTo>
                <a:pt x="2373689" y="2746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BCE3BC-B561-4DD8-8584-F701F23759CB}">
      <dsp:nvSpPr>
        <dsp:cNvPr id="0" name=""/>
        <dsp:cNvSpPr/>
      </dsp:nvSpPr>
      <dsp:spPr>
        <a:xfrm>
          <a:off x="3538486" y="1586170"/>
          <a:ext cx="196172" cy="3387249"/>
        </a:xfrm>
        <a:custGeom>
          <a:avLst/>
          <a:gdLst/>
          <a:ahLst/>
          <a:cxnLst/>
          <a:rect l="0" t="0" r="0" b="0"/>
          <a:pathLst>
            <a:path>
              <a:moveTo>
                <a:pt x="0" y="0"/>
              </a:moveTo>
              <a:lnTo>
                <a:pt x="0" y="3387249"/>
              </a:lnTo>
              <a:lnTo>
                <a:pt x="196172" y="33872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D647CD-FDCA-4CA0-8C0A-9C6B7C95A1A6}">
      <dsp:nvSpPr>
        <dsp:cNvPr id="0" name=""/>
        <dsp:cNvSpPr/>
      </dsp:nvSpPr>
      <dsp:spPr>
        <a:xfrm>
          <a:off x="3538486" y="1586170"/>
          <a:ext cx="196172" cy="2458698"/>
        </a:xfrm>
        <a:custGeom>
          <a:avLst/>
          <a:gdLst/>
          <a:ahLst/>
          <a:cxnLst/>
          <a:rect l="0" t="0" r="0" b="0"/>
          <a:pathLst>
            <a:path>
              <a:moveTo>
                <a:pt x="0" y="0"/>
              </a:moveTo>
              <a:lnTo>
                <a:pt x="0" y="2458698"/>
              </a:lnTo>
              <a:lnTo>
                <a:pt x="196172" y="24586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348414-57F3-4B38-9DF2-AB1E3E03D9F8}">
      <dsp:nvSpPr>
        <dsp:cNvPr id="0" name=""/>
        <dsp:cNvSpPr/>
      </dsp:nvSpPr>
      <dsp:spPr>
        <a:xfrm>
          <a:off x="3538486" y="1586170"/>
          <a:ext cx="196172" cy="1530147"/>
        </a:xfrm>
        <a:custGeom>
          <a:avLst/>
          <a:gdLst/>
          <a:ahLst/>
          <a:cxnLst/>
          <a:rect l="0" t="0" r="0" b="0"/>
          <a:pathLst>
            <a:path>
              <a:moveTo>
                <a:pt x="0" y="0"/>
              </a:moveTo>
              <a:lnTo>
                <a:pt x="0" y="1530147"/>
              </a:lnTo>
              <a:lnTo>
                <a:pt x="196172" y="15301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959CFD-E446-4A48-9698-DD5941F08E06}">
      <dsp:nvSpPr>
        <dsp:cNvPr id="0" name=""/>
        <dsp:cNvSpPr/>
      </dsp:nvSpPr>
      <dsp:spPr>
        <a:xfrm>
          <a:off x="3538486" y="1586170"/>
          <a:ext cx="196172" cy="601596"/>
        </a:xfrm>
        <a:custGeom>
          <a:avLst/>
          <a:gdLst/>
          <a:ahLst/>
          <a:cxnLst/>
          <a:rect l="0" t="0" r="0" b="0"/>
          <a:pathLst>
            <a:path>
              <a:moveTo>
                <a:pt x="0" y="0"/>
              </a:moveTo>
              <a:lnTo>
                <a:pt x="0" y="601596"/>
              </a:lnTo>
              <a:lnTo>
                <a:pt x="196172" y="6015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D401F4-58D1-4F68-B9EC-339C2E546100}">
      <dsp:nvSpPr>
        <dsp:cNvPr id="0" name=""/>
        <dsp:cNvSpPr/>
      </dsp:nvSpPr>
      <dsp:spPr>
        <a:xfrm>
          <a:off x="3270383" y="657619"/>
          <a:ext cx="791229" cy="274641"/>
        </a:xfrm>
        <a:custGeom>
          <a:avLst/>
          <a:gdLst/>
          <a:ahLst/>
          <a:cxnLst/>
          <a:rect l="0" t="0" r="0" b="0"/>
          <a:pathLst>
            <a:path>
              <a:moveTo>
                <a:pt x="0" y="0"/>
              </a:moveTo>
              <a:lnTo>
                <a:pt x="0" y="137320"/>
              </a:lnTo>
              <a:lnTo>
                <a:pt x="791229" y="137320"/>
              </a:lnTo>
              <a:lnTo>
                <a:pt x="791229" y="2746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1C00E3-B894-4179-A7E1-D2712B94AF6A}">
      <dsp:nvSpPr>
        <dsp:cNvPr id="0" name=""/>
        <dsp:cNvSpPr/>
      </dsp:nvSpPr>
      <dsp:spPr>
        <a:xfrm>
          <a:off x="1956026" y="1586170"/>
          <a:ext cx="196172" cy="2458698"/>
        </a:xfrm>
        <a:custGeom>
          <a:avLst/>
          <a:gdLst/>
          <a:ahLst/>
          <a:cxnLst/>
          <a:rect l="0" t="0" r="0" b="0"/>
          <a:pathLst>
            <a:path>
              <a:moveTo>
                <a:pt x="0" y="0"/>
              </a:moveTo>
              <a:lnTo>
                <a:pt x="0" y="2458698"/>
              </a:lnTo>
              <a:lnTo>
                <a:pt x="196172" y="24586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6D94D0-20EB-40ED-A85D-9933F160C53F}">
      <dsp:nvSpPr>
        <dsp:cNvPr id="0" name=""/>
        <dsp:cNvSpPr/>
      </dsp:nvSpPr>
      <dsp:spPr>
        <a:xfrm>
          <a:off x="1956026" y="1586170"/>
          <a:ext cx="196172" cy="1530147"/>
        </a:xfrm>
        <a:custGeom>
          <a:avLst/>
          <a:gdLst/>
          <a:ahLst/>
          <a:cxnLst/>
          <a:rect l="0" t="0" r="0" b="0"/>
          <a:pathLst>
            <a:path>
              <a:moveTo>
                <a:pt x="0" y="0"/>
              </a:moveTo>
              <a:lnTo>
                <a:pt x="0" y="1530147"/>
              </a:lnTo>
              <a:lnTo>
                <a:pt x="196172" y="15301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57B6A6-DBA0-4A74-93F5-073C54FA85BD}">
      <dsp:nvSpPr>
        <dsp:cNvPr id="0" name=""/>
        <dsp:cNvSpPr/>
      </dsp:nvSpPr>
      <dsp:spPr>
        <a:xfrm>
          <a:off x="1956026" y="1586170"/>
          <a:ext cx="196172" cy="601596"/>
        </a:xfrm>
        <a:custGeom>
          <a:avLst/>
          <a:gdLst/>
          <a:ahLst/>
          <a:cxnLst/>
          <a:rect l="0" t="0" r="0" b="0"/>
          <a:pathLst>
            <a:path>
              <a:moveTo>
                <a:pt x="0" y="0"/>
              </a:moveTo>
              <a:lnTo>
                <a:pt x="0" y="601596"/>
              </a:lnTo>
              <a:lnTo>
                <a:pt x="196172" y="6015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C97C64-041E-4940-AB51-393B83C7A92E}">
      <dsp:nvSpPr>
        <dsp:cNvPr id="0" name=""/>
        <dsp:cNvSpPr/>
      </dsp:nvSpPr>
      <dsp:spPr>
        <a:xfrm>
          <a:off x="2479153" y="657619"/>
          <a:ext cx="791229" cy="274641"/>
        </a:xfrm>
        <a:custGeom>
          <a:avLst/>
          <a:gdLst/>
          <a:ahLst/>
          <a:cxnLst/>
          <a:rect l="0" t="0" r="0" b="0"/>
          <a:pathLst>
            <a:path>
              <a:moveTo>
                <a:pt x="791229" y="0"/>
              </a:moveTo>
              <a:lnTo>
                <a:pt x="791229" y="137320"/>
              </a:lnTo>
              <a:lnTo>
                <a:pt x="0" y="137320"/>
              </a:lnTo>
              <a:lnTo>
                <a:pt x="0" y="2746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5134E7-E2CE-435C-B621-58A60D0CA2EA}">
      <dsp:nvSpPr>
        <dsp:cNvPr id="0" name=""/>
        <dsp:cNvSpPr/>
      </dsp:nvSpPr>
      <dsp:spPr>
        <a:xfrm>
          <a:off x="373566" y="1586170"/>
          <a:ext cx="196172" cy="3387249"/>
        </a:xfrm>
        <a:custGeom>
          <a:avLst/>
          <a:gdLst/>
          <a:ahLst/>
          <a:cxnLst/>
          <a:rect l="0" t="0" r="0" b="0"/>
          <a:pathLst>
            <a:path>
              <a:moveTo>
                <a:pt x="0" y="0"/>
              </a:moveTo>
              <a:lnTo>
                <a:pt x="0" y="3387249"/>
              </a:lnTo>
              <a:lnTo>
                <a:pt x="196172" y="33872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B2AC0C-6386-4B8C-972B-7DF0252E9F0E}">
      <dsp:nvSpPr>
        <dsp:cNvPr id="0" name=""/>
        <dsp:cNvSpPr/>
      </dsp:nvSpPr>
      <dsp:spPr>
        <a:xfrm>
          <a:off x="373566" y="1586170"/>
          <a:ext cx="196172" cy="2458698"/>
        </a:xfrm>
        <a:custGeom>
          <a:avLst/>
          <a:gdLst/>
          <a:ahLst/>
          <a:cxnLst/>
          <a:rect l="0" t="0" r="0" b="0"/>
          <a:pathLst>
            <a:path>
              <a:moveTo>
                <a:pt x="0" y="0"/>
              </a:moveTo>
              <a:lnTo>
                <a:pt x="0" y="2458698"/>
              </a:lnTo>
              <a:lnTo>
                <a:pt x="196172" y="24586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C1E773-239E-404C-8F1D-742248BC0921}">
      <dsp:nvSpPr>
        <dsp:cNvPr id="0" name=""/>
        <dsp:cNvSpPr/>
      </dsp:nvSpPr>
      <dsp:spPr>
        <a:xfrm>
          <a:off x="373566" y="1586170"/>
          <a:ext cx="196172" cy="1530147"/>
        </a:xfrm>
        <a:custGeom>
          <a:avLst/>
          <a:gdLst/>
          <a:ahLst/>
          <a:cxnLst/>
          <a:rect l="0" t="0" r="0" b="0"/>
          <a:pathLst>
            <a:path>
              <a:moveTo>
                <a:pt x="0" y="0"/>
              </a:moveTo>
              <a:lnTo>
                <a:pt x="0" y="1530147"/>
              </a:lnTo>
              <a:lnTo>
                <a:pt x="196172" y="15301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96E3F7-1821-4EFF-9AAC-FFA1F42D1197}">
      <dsp:nvSpPr>
        <dsp:cNvPr id="0" name=""/>
        <dsp:cNvSpPr/>
      </dsp:nvSpPr>
      <dsp:spPr>
        <a:xfrm>
          <a:off x="373566" y="1586170"/>
          <a:ext cx="196172" cy="601596"/>
        </a:xfrm>
        <a:custGeom>
          <a:avLst/>
          <a:gdLst/>
          <a:ahLst/>
          <a:cxnLst/>
          <a:rect l="0" t="0" r="0" b="0"/>
          <a:pathLst>
            <a:path>
              <a:moveTo>
                <a:pt x="0" y="0"/>
              </a:moveTo>
              <a:lnTo>
                <a:pt x="0" y="601596"/>
              </a:lnTo>
              <a:lnTo>
                <a:pt x="196172" y="6015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23DDD3-B9CB-4598-8714-816A60133CD0}">
      <dsp:nvSpPr>
        <dsp:cNvPr id="0" name=""/>
        <dsp:cNvSpPr/>
      </dsp:nvSpPr>
      <dsp:spPr>
        <a:xfrm>
          <a:off x="896693" y="657619"/>
          <a:ext cx="2373689" cy="274641"/>
        </a:xfrm>
        <a:custGeom>
          <a:avLst/>
          <a:gdLst/>
          <a:ahLst/>
          <a:cxnLst/>
          <a:rect l="0" t="0" r="0" b="0"/>
          <a:pathLst>
            <a:path>
              <a:moveTo>
                <a:pt x="2373689" y="0"/>
              </a:moveTo>
              <a:lnTo>
                <a:pt x="2373689" y="137320"/>
              </a:lnTo>
              <a:lnTo>
                <a:pt x="0" y="137320"/>
              </a:lnTo>
              <a:lnTo>
                <a:pt x="0" y="2746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7863AA-E05A-4829-814C-A963566EE179}">
      <dsp:nvSpPr>
        <dsp:cNvPr id="0" name=""/>
        <dsp:cNvSpPr/>
      </dsp:nvSpPr>
      <dsp:spPr>
        <a:xfrm>
          <a:off x="2276500" y="3710"/>
          <a:ext cx="1987765" cy="653909"/>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i="1" kern="1200" dirty="0"/>
            <a:t>Overall Language Proficiency</a:t>
          </a:r>
        </a:p>
      </dsp:txBody>
      <dsp:txXfrm>
        <a:off x="2276500" y="3710"/>
        <a:ext cx="1987765" cy="653909"/>
      </dsp:txXfrm>
    </dsp:sp>
    <dsp:sp modelId="{DF999104-4492-45A2-BB7A-D29796665CA4}">
      <dsp:nvSpPr>
        <dsp:cNvPr id="0" name=""/>
        <dsp:cNvSpPr/>
      </dsp:nvSpPr>
      <dsp:spPr>
        <a:xfrm>
          <a:off x="242784" y="932261"/>
          <a:ext cx="1307818" cy="6539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i="1" kern="1200" dirty="0"/>
            <a:t>General Competences</a:t>
          </a:r>
        </a:p>
      </dsp:txBody>
      <dsp:txXfrm>
        <a:off x="242784" y="932261"/>
        <a:ext cx="1307818" cy="653909"/>
      </dsp:txXfrm>
    </dsp:sp>
    <dsp:sp modelId="{9A424276-F0C0-43B0-B6E9-E41C52F54C02}">
      <dsp:nvSpPr>
        <dsp:cNvPr id="0" name=""/>
        <dsp:cNvSpPr/>
      </dsp:nvSpPr>
      <dsp:spPr>
        <a:xfrm>
          <a:off x="569739" y="1860812"/>
          <a:ext cx="1307818" cy="653909"/>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Savoir</a:t>
          </a:r>
        </a:p>
      </dsp:txBody>
      <dsp:txXfrm>
        <a:off x="569739" y="1860812"/>
        <a:ext cx="1307818" cy="653909"/>
      </dsp:txXfrm>
    </dsp:sp>
    <dsp:sp modelId="{7FF30C85-B7CA-4427-A4D5-A51449E2C2E0}">
      <dsp:nvSpPr>
        <dsp:cNvPr id="0" name=""/>
        <dsp:cNvSpPr/>
      </dsp:nvSpPr>
      <dsp:spPr>
        <a:xfrm>
          <a:off x="569739" y="2789362"/>
          <a:ext cx="1307818" cy="6539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Savoir-faire</a:t>
          </a:r>
        </a:p>
      </dsp:txBody>
      <dsp:txXfrm>
        <a:off x="569739" y="2789362"/>
        <a:ext cx="1307818" cy="653909"/>
      </dsp:txXfrm>
    </dsp:sp>
    <dsp:sp modelId="{E44AFD2B-3CAF-407F-811A-005DFDD1BA26}">
      <dsp:nvSpPr>
        <dsp:cNvPr id="0" name=""/>
        <dsp:cNvSpPr/>
      </dsp:nvSpPr>
      <dsp:spPr>
        <a:xfrm>
          <a:off x="569739" y="3717913"/>
          <a:ext cx="1307818" cy="6539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Savoir-</a:t>
          </a:r>
          <a:r>
            <a:rPr lang="en-GB" sz="1500" i="1" kern="1200" dirty="0" err="1"/>
            <a:t>être</a:t>
          </a:r>
          <a:endParaRPr lang="en-GB" sz="1500" i="1" kern="1200" dirty="0"/>
        </a:p>
      </dsp:txBody>
      <dsp:txXfrm>
        <a:off x="569739" y="3717913"/>
        <a:ext cx="1307818" cy="653909"/>
      </dsp:txXfrm>
    </dsp:sp>
    <dsp:sp modelId="{6A11F750-3964-4FFC-AE7C-6AC8BD91478B}">
      <dsp:nvSpPr>
        <dsp:cNvPr id="0" name=""/>
        <dsp:cNvSpPr/>
      </dsp:nvSpPr>
      <dsp:spPr>
        <a:xfrm>
          <a:off x="569739" y="4646464"/>
          <a:ext cx="1307818" cy="6539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Savoir </a:t>
          </a:r>
          <a:r>
            <a:rPr lang="en-GB" sz="1500" i="1" kern="1200" dirty="0" err="1"/>
            <a:t>apprendre</a:t>
          </a:r>
          <a:endParaRPr lang="en-GB" sz="1500" i="1" kern="1200" dirty="0"/>
        </a:p>
      </dsp:txBody>
      <dsp:txXfrm>
        <a:off x="569739" y="4646464"/>
        <a:ext cx="1307818" cy="653909"/>
      </dsp:txXfrm>
    </dsp:sp>
    <dsp:sp modelId="{CD518776-AB1E-443F-B653-180E5CFF8E68}">
      <dsp:nvSpPr>
        <dsp:cNvPr id="0" name=""/>
        <dsp:cNvSpPr/>
      </dsp:nvSpPr>
      <dsp:spPr>
        <a:xfrm>
          <a:off x="1825244" y="932261"/>
          <a:ext cx="1307818" cy="653909"/>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ts val="0"/>
            </a:spcAft>
            <a:buNone/>
          </a:pPr>
          <a:r>
            <a:rPr lang="en-GB" sz="1500" b="1" i="1" kern="1200" dirty="0"/>
            <a:t>Communicative language competences</a:t>
          </a:r>
        </a:p>
      </dsp:txBody>
      <dsp:txXfrm>
        <a:off x="1825244" y="932261"/>
        <a:ext cx="1307818" cy="653909"/>
      </dsp:txXfrm>
    </dsp:sp>
    <dsp:sp modelId="{C4EB5C2E-BB66-4809-93C2-54951DED8611}">
      <dsp:nvSpPr>
        <dsp:cNvPr id="0" name=""/>
        <dsp:cNvSpPr/>
      </dsp:nvSpPr>
      <dsp:spPr>
        <a:xfrm>
          <a:off x="2152199" y="1860812"/>
          <a:ext cx="1307818" cy="653909"/>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Linguistic</a:t>
          </a:r>
        </a:p>
      </dsp:txBody>
      <dsp:txXfrm>
        <a:off x="2152199" y="1860812"/>
        <a:ext cx="1307818" cy="653909"/>
      </dsp:txXfrm>
    </dsp:sp>
    <dsp:sp modelId="{9B0A959D-48D8-47C7-8450-4D8B8D4C7268}">
      <dsp:nvSpPr>
        <dsp:cNvPr id="0" name=""/>
        <dsp:cNvSpPr/>
      </dsp:nvSpPr>
      <dsp:spPr>
        <a:xfrm>
          <a:off x="2152199" y="2789362"/>
          <a:ext cx="1307818" cy="653909"/>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Sociolinguistic</a:t>
          </a:r>
        </a:p>
      </dsp:txBody>
      <dsp:txXfrm>
        <a:off x="2152199" y="2789362"/>
        <a:ext cx="1307818" cy="653909"/>
      </dsp:txXfrm>
    </dsp:sp>
    <dsp:sp modelId="{98B97931-957E-4DED-9BFE-BFE94A4E92A7}">
      <dsp:nvSpPr>
        <dsp:cNvPr id="0" name=""/>
        <dsp:cNvSpPr/>
      </dsp:nvSpPr>
      <dsp:spPr>
        <a:xfrm>
          <a:off x="2152199" y="3717913"/>
          <a:ext cx="1307818" cy="653909"/>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Pragmatic</a:t>
          </a:r>
        </a:p>
      </dsp:txBody>
      <dsp:txXfrm>
        <a:off x="2152199" y="3717913"/>
        <a:ext cx="1307818" cy="653909"/>
      </dsp:txXfrm>
    </dsp:sp>
    <dsp:sp modelId="{97C89A63-6C2E-43BE-B186-3682B12C77B8}">
      <dsp:nvSpPr>
        <dsp:cNvPr id="0" name=""/>
        <dsp:cNvSpPr/>
      </dsp:nvSpPr>
      <dsp:spPr>
        <a:xfrm>
          <a:off x="3407704" y="932261"/>
          <a:ext cx="1307818" cy="6539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ts val="0"/>
            </a:spcAft>
            <a:buNone/>
          </a:pPr>
          <a:r>
            <a:rPr lang="en-GB" sz="1500" b="1" i="1" kern="1200" dirty="0"/>
            <a:t>Communicative language activities</a:t>
          </a:r>
        </a:p>
      </dsp:txBody>
      <dsp:txXfrm>
        <a:off x="3407704" y="932261"/>
        <a:ext cx="1307818" cy="653909"/>
      </dsp:txXfrm>
    </dsp:sp>
    <dsp:sp modelId="{099ACBF8-2F15-4026-BE65-3D2768E2EBB2}">
      <dsp:nvSpPr>
        <dsp:cNvPr id="0" name=""/>
        <dsp:cNvSpPr/>
      </dsp:nvSpPr>
      <dsp:spPr>
        <a:xfrm>
          <a:off x="3734659" y="1860812"/>
          <a:ext cx="1307818" cy="6539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Reception</a:t>
          </a:r>
        </a:p>
      </dsp:txBody>
      <dsp:txXfrm>
        <a:off x="3734659" y="1860812"/>
        <a:ext cx="1307818" cy="653909"/>
      </dsp:txXfrm>
    </dsp:sp>
    <dsp:sp modelId="{EA5294A3-D780-4164-BBA2-FD2F0AC1CD37}">
      <dsp:nvSpPr>
        <dsp:cNvPr id="0" name=""/>
        <dsp:cNvSpPr/>
      </dsp:nvSpPr>
      <dsp:spPr>
        <a:xfrm>
          <a:off x="3734659" y="2789362"/>
          <a:ext cx="1307818" cy="6539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Production</a:t>
          </a:r>
        </a:p>
      </dsp:txBody>
      <dsp:txXfrm>
        <a:off x="3734659" y="2789362"/>
        <a:ext cx="1307818" cy="653909"/>
      </dsp:txXfrm>
    </dsp:sp>
    <dsp:sp modelId="{CB4838A3-7937-4785-ADB0-5D0D491C4F34}">
      <dsp:nvSpPr>
        <dsp:cNvPr id="0" name=""/>
        <dsp:cNvSpPr/>
      </dsp:nvSpPr>
      <dsp:spPr>
        <a:xfrm>
          <a:off x="3734659" y="3717913"/>
          <a:ext cx="1307818" cy="6539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Interaction</a:t>
          </a:r>
        </a:p>
      </dsp:txBody>
      <dsp:txXfrm>
        <a:off x="3734659" y="3717913"/>
        <a:ext cx="1307818" cy="653909"/>
      </dsp:txXfrm>
    </dsp:sp>
    <dsp:sp modelId="{DC5CAEA6-7675-40DD-8E52-668C9E552BBC}">
      <dsp:nvSpPr>
        <dsp:cNvPr id="0" name=""/>
        <dsp:cNvSpPr/>
      </dsp:nvSpPr>
      <dsp:spPr>
        <a:xfrm>
          <a:off x="3734659" y="4646464"/>
          <a:ext cx="1307818" cy="6539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Mediation</a:t>
          </a:r>
        </a:p>
      </dsp:txBody>
      <dsp:txXfrm>
        <a:off x="3734659" y="4646464"/>
        <a:ext cx="1307818" cy="653909"/>
      </dsp:txXfrm>
    </dsp:sp>
    <dsp:sp modelId="{E9BF893F-D1A4-4B96-BCF9-B55F425DE23B}">
      <dsp:nvSpPr>
        <dsp:cNvPr id="0" name=""/>
        <dsp:cNvSpPr/>
      </dsp:nvSpPr>
      <dsp:spPr>
        <a:xfrm>
          <a:off x="4990164" y="932261"/>
          <a:ext cx="1307818" cy="653909"/>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ts val="0"/>
            </a:spcAft>
            <a:buNone/>
          </a:pPr>
          <a:r>
            <a:rPr lang="en-GB" sz="1500" b="1" i="1" kern="1200" dirty="0"/>
            <a:t>Communication strategies</a:t>
          </a:r>
        </a:p>
      </dsp:txBody>
      <dsp:txXfrm>
        <a:off x="4990164" y="932261"/>
        <a:ext cx="1307818" cy="653909"/>
      </dsp:txXfrm>
    </dsp:sp>
    <dsp:sp modelId="{144E032D-FF2C-4C81-A9FF-59453C59A31B}">
      <dsp:nvSpPr>
        <dsp:cNvPr id="0" name=""/>
        <dsp:cNvSpPr/>
      </dsp:nvSpPr>
      <dsp:spPr>
        <a:xfrm>
          <a:off x="5317119" y="1860812"/>
          <a:ext cx="1307818" cy="653909"/>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Reception</a:t>
          </a:r>
        </a:p>
      </dsp:txBody>
      <dsp:txXfrm>
        <a:off x="5317119" y="1860812"/>
        <a:ext cx="1307818" cy="653909"/>
      </dsp:txXfrm>
    </dsp:sp>
    <dsp:sp modelId="{CC8FD06D-EF7D-4BDC-B803-2EB31B6122BC}">
      <dsp:nvSpPr>
        <dsp:cNvPr id="0" name=""/>
        <dsp:cNvSpPr/>
      </dsp:nvSpPr>
      <dsp:spPr>
        <a:xfrm>
          <a:off x="5317119" y="2789362"/>
          <a:ext cx="1307818" cy="653909"/>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Production</a:t>
          </a:r>
        </a:p>
      </dsp:txBody>
      <dsp:txXfrm>
        <a:off x="5317119" y="2789362"/>
        <a:ext cx="1307818" cy="653909"/>
      </dsp:txXfrm>
    </dsp:sp>
    <dsp:sp modelId="{278F662C-3ADD-415C-8EAF-32926AF43544}">
      <dsp:nvSpPr>
        <dsp:cNvPr id="0" name=""/>
        <dsp:cNvSpPr/>
      </dsp:nvSpPr>
      <dsp:spPr>
        <a:xfrm>
          <a:off x="5317119" y="3717913"/>
          <a:ext cx="1307818" cy="653909"/>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Interaction</a:t>
          </a:r>
        </a:p>
      </dsp:txBody>
      <dsp:txXfrm>
        <a:off x="5317119" y="3717913"/>
        <a:ext cx="1307818" cy="653909"/>
      </dsp:txXfrm>
    </dsp:sp>
    <dsp:sp modelId="{A6A73824-9931-4D7A-9DC2-1C926C5FA307}">
      <dsp:nvSpPr>
        <dsp:cNvPr id="0" name=""/>
        <dsp:cNvSpPr/>
      </dsp:nvSpPr>
      <dsp:spPr>
        <a:xfrm>
          <a:off x="5317119" y="4646464"/>
          <a:ext cx="1307818" cy="653909"/>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i="1" kern="1200" dirty="0"/>
            <a:t>Mediation</a:t>
          </a:r>
        </a:p>
      </dsp:txBody>
      <dsp:txXfrm>
        <a:off x="5317119" y="4646464"/>
        <a:ext cx="1307818" cy="653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C89F4-3C4D-F943-BA12-78B3E7A5D36F}">
      <dsp:nvSpPr>
        <dsp:cNvPr id="0" name=""/>
        <dsp:cNvSpPr/>
      </dsp:nvSpPr>
      <dsp:spPr>
        <a:xfrm>
          <a:off x="3656957" y="1271821"/>
          <a:ext cx="1703864" cy="170386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F99DD38F-F307-BF48-A4FF-554B469F95BB}">
      <dsp:nvSpPr>
        <dsp:cNvPr id="0" name=""/>
        <dsp:cNvSpPr/>
      </dsp:nvSpPr>
      <dsp:spPr>
        <a:xfrm>
          <a:off x="3443974" y="0"/>
          <a:ext cx="2129830" cy="11602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b="0" kern="1200" dirty="0">
              <a:solidFill>
                <a:schemeClr val="tx1"/>
              </a:solidFill>
            </a:rPr>
            <a:t>Linguistic mediation</a:t>
          </a:r>
        </a:p>
      </dsp:txBody>
      <dsp:txXfrm>
        <a:off x="3443974" y="0"/>
        <a:ext cx="2129830" cy="1160219"/>
      </dsp:txXfrm>
    </dsp:sp>
    <dsp:sp modelId="{54BD5A3F-F4D7-D84C-909D-7B8514EDFA30}">
      <dsp:nvSpPr>
        <dsp:cNvPr id="0" name=""/>
        <dsp:cNvSpPr/>
      </dsp:nvSpPr>
      <dsp:spPr>
        <a:xfrm>
          <a:off x="4210003" y="1591157"/>
          <a:ext cx="1703864" cy="170386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F11CEE04-D2F2-0A44-91B6-BE65EA46172D}">
      <dsp:nvSpPr>
        <dsp:cNvPr id="0" name=""/>
        <dsp:cNvSpPr/>
      </dsp:nvSpPr>
      <dsp:spPr>
        <a:xfrm>
          <a:off x="6040238" y="1104970"/>
          <a:ext cx="2018369" cy="12707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Cultural mediation</a:t>
          </a:r>
        </a:p>
      </dsp:txBody>
      <dsp:txXfrm>
        <a:off x="6040238" y="1104970"/>
        <a:ext cx="2018369" cy="1270716"/>
      </dsp:txXfrm>
    </dsp:sp>
    <dsp:sp modelId="{0199EAA7-460F-BB4A-BC8B-627969B94F93}">
      <dsp:nvSpPr>
        <dsp:cNvPr id="0" name=""/>
        <dsp:cNvSpPr/>
      </dsp:nvSpPr>
      <dsp:spPr>
        <a:xfrm>
          <a:off x="4210003" y="2229830"/>
          <a:ext cx="1703864" cy="170386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DB5EE925-7A5E-5646-9DAF-B92B6C4F0F8E}">
      <dsp:nvSpPr>
        <dsp:cNvPr id="0" name=""/>
        <dsp:cNvSpPr/>
      </dsp:nvSpPr>
      <dsp:spPr>
        <a:xfrm>
          <a:off x="6040238" y="2999995"/>
          <a:ext cx="2018369" cy="14198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Textual mediation</a:t>
          </a:r>
        </a:p>
      </dsp:txBody>
      <dsp:txXfrm>
        <a:off x="6040238" y="2999995"/>
        <a:ext cx="2018369" cy="1419887"/>
      </dsp:txXfrm>
    </dsp:sp>
    <dsp:sp modelId="{E3577101-7C13-3E4B-8427-E37AB4D92A50}">
      <dsp:nvSpPr>
        <dsp:cNvPr id="0" name=""/>
        <dsp:cNvSpPr/>
      </dsp:nvSpPr>
      <dsp:spPr>
        <a:xfrm>
          <a:off x="3656957" y="2549719"/>
          <a:ext cx="1703864" cy="170386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CF07D2B8-7B17-7345-86E9-A0A26BCE694B}">
      <dsp:nvSpPr>
        <dsp:cNvPr id="0" name=""/>
        <dsp:cNvSpPr/>
      </dsp:nvSpPr>
      <dsp:spPr>
        <a:xfrm>
          <a:off x="3443974" y="4364633"/>
          <a:ext cx="2129830" cy="11602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Mediation through media</a:t>
          </a:r>
        </a:p>
      </dsp:txBody>
      <dsp:txXfrm>
        <a:off x="3443974" y="4364633"/>
        <a:ext cx="2129830" cy="1160219"/>
      </dsp:txXfrm>
    </dsp:sp>
    <dsp:sp modelId="{60920ABA-33C9-B24E-992B-BE8896957446}">
      <dsp:nvSpPr>
        <dsp:cNvPr id="0" name=""/>
        <dsp:cNvSpPr/>
      </dsp:nvSpPr>
      <dsp:spPr>
        <a:xfrm>
          <a:off x="3103911" y="2229830"/>
          <a:ext cx="1703864" cy="170386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F4635558-E28A-2D49-A46A-2802B0802F90}">
      <dsp:nvSpPr>
        <dsp:cNvPr id="0" name=""/>
        <dsp:cNvSpPr/>
      </dsp:nvSpPr>
      <dsp:spPr>
        <a:xfrm>
          <a:off x="959171" y="2999995"/>
          <a:ext cx="2018369" cy="14198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b="0" kern="1200" dirty="0">
              <a:solidFill>
                <a:schemeClr val="tx1"/>
              </a:solidFill>
            </a:rPr>
            <a:t>Social mediation</a:t>
          </a:r>
        </a:p>
      </dsp:txBody>
      <dsp:txXfrm>
        <a:off x="959171" y="2999995"/>
        <a:ext cx="2018369" cy="1419887"/>
      </dsp:txXfrm>
    </dsp:sp>
    <dsp:sp modelId="{8C711800-0C69-EC4B-9EFD-C390E3FF25C5}">
      <dsp:nvSpPr>
        <dsp:cNvPr id="0" name=""/>
        <dsp:cNvSpPr/>
      </dsp:nvSpPr>
      <dsp:spPr>
        <a:xfrm>
          <a:off x="3103911" y="1591157"/>
          <a:ext cx="1703864" cy="170386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884DD89D-079A-B440-B342-16F4B6261D97}">
      <dsp:nvSpPr>
        <dsp:cNvPr id="0" name=""/>
        <dsp:cNvSpPr/>
      </dsp:nvSpPr>
      <dsp:spPr>
        <a:xfrm>
          <a:off x="693635" y="1104970"/>
          <a:ext cx="2549443" cy="14198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Pedagogic mediation</a:t>
          </a:r>
        </a:p>
      </dsp:txBody>
      <dsp:txXfrm>
        <a:off x="693635" y="1104970"/>
        <a:ext cx="2549443" cy="1419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4211B-AF5A-F74D-913D-97152032218E}">
      <dsp:nvSpPr>
        <dsp:cNvPr id="0" name=""/>
        <dsp:cNvSpPr/>
      </dsp:nvSpPr>
      <dsp:spPr>
        <a:xfrm>
          <a:off x="1581346" y="229820"/>
          <a:ext cx="4561061" cy="158399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D71A6B-5CAC-D849-9C45-6996BA902684}">
      <dsp:nvSpPr>
        <dsp:cNvPr id="0" name=""/>
        <dsp:cNvSpPr/>
      </dsp:nvSpPr>
      <dsp:spPr>
        <a:xfrm>
          <a:off x="3426984" y="4108490"/>
          <a:ext cx="883926" cy="565713"/>
        </a:xfrm>
        <a:prstGeom prst="down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03C89078-754E-EE4A-AF98-49BD57650B55}">
      <dsp:nvSpPr>
        <dsp:cNvPr id="0" name=""/>
        <dsp:cNvSpPr/>
      </dsp:nvSpPr>
      <dsp:spPr>
        <a:xfrm>
          <a:off x="807457" y="4596418"/>
          <a:ext cx="6122980" cy="1060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b="1" i="0" kern="1200" dirty="0">
            <a:solidFill>
              <a:schemeClr val="tx1">
                <a:lumMod val="50000"/>
                <a:lumOff val="50000"/>
              </a:schemeClr>
            </a:solidFill>
          </a:endParaRPr>
        </a:p>
      </dsp:txBody>
      <dsp:txXfrm>
        <a:off x="807457" y="4596418"/>
        <a:ext cx="6122980" cy="1060711"/>
      </dsp:txXfrm>
    </dsp:sp>
    <dsp:sp modelId="{0C3DF3F3-AA4F-3645-85C8-9EC324C482A3}">
      <dsp:nvSpPr>
        <dsp:cNvPr id="0" name=""/>
        <dsp:cNvSpPr/>
      </dsp:nvSpPr>
      <dsp:spPr>
        <a:xfrm>
          <a:off x="3239592" y="1936152"/>
          <a:ext cx="1591067" cy="159106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Pedagogic Textual</a:t>
          </a:r>
        </a:p>
      </dsp:txBody>
      <dsp:txXfrm>
        <a:off x="3472598" y="2169158"/>
        <a:ext cx="1125055" cy="1125055"/>
      </dsp:txXfrm>
    </dsp:sp>
    <dsp:sp modelId="{701D3D50-41F9-C248-8A7A-9F6E4517A374}">
      <dsp:nvSpPr>
        <dsp:cNvPr id="0" name=""/>
        <dsp:cNvSpPr/>
      </dsp:nvSpPr>
      <dsp:spPr>
        <a:xfrm>
          <a:off x="2101094" y="742498"/>
          <a:ext cx="1591067" cy="159106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Media Social</a:t>
          </a:r>
        </a:p>
      </dsp:txBody>
      <dsp:txXfrm>
        <a:off x="2334100" y="975504"/>
        <a:ext cx="1125055" cy="1125055"/>
      </dsp:txXfrm>
    </dsp:sp>
    <dsp:sp modelId="{2F5C174C-17DF-494A-BA0F-A7F7AAAA1327}">
      <dsp:nvSpPr>
        <dsp:cNvPr id="0" name=""/>
        <dsp:cNvSpPr/>
      </dsp:nvSpPr>
      <dsp:spPr>
        <a:xfrm>
          <a:off x="3727519" y="357813"/>
          <a:ext cx="1591067" cy="159106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Linguistic Cultural </a:t>
          </a:r>
        </a:p>
      </dsp:txBody>
      <dsp:txXfrm>
        <a:off x="3960525" y="590819"/>
        <a:ext cx="1125055" cy="1125055"/>
      </dsp:txXfrm>
    </dsp:sp>
    <dsp:sp modelId="{24359A6E-1737-7E4F-814B-60F959F1C9B8}">
      <dsp:nvSpPr>
        <dsp:cNvPr id="0" name=""/>
        <dsp:cNvSpPr/>
      </dsp:nvSpPr>
      <dsp:spPr>
        <a:xfrm>
          <a:off x="1393953" y="35357"/>
          <a:ext cx="4949988" cy="3959991"/>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A8D4C-3E60-43EC-AFE3-5A141E082BE9}">
      <dsp:nvSpPr>
        <dsp:cNvPr id="0" name=""/>
        <dsp:cNvSpPr/>
      </dsp:nvSpPr>
      <dsp:spPr>
        <a:xfrm>
          <a:off x="2054702" y="1558494"/>
          <a:ext cx="3729038" cy="33843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ts val="0"/>
            </a:spcAft>
            <a:buNone/>
          </a:pPr>
          <a:endParaRPr lang="en-GB" sz="2400" kern="1200" dirty="0"/>
        </a:p>
        <a:p>
          <a:pPr marL="0" lvl="0" indent="0" algn="ctr" defTabSz="1066800">
            <a:lnSpc>
              <a:spcPct val="90000"/>
            </a:lnSpc>
            <a:spcBef>
              <a:spcPct val="0"/>
            </a:spcBef>
            <a:spcAft>
              <a:spcPct val="35000"/>
            </a:spcAft>
            <a:buNone/>
          </a:pPr>
          <a:endParaRPr lang="en-GB" sz="3400" kern="1200" dirty="0"/>
        </a:p>
        <a:p>
          <a:pPr marL="0" lvl="0" indent="0" algn="ctr" defTabSz="1066800">
            <a:lnSpc>
              <a:spcPct val="90000"/>
            </a:lnSpc>
            <a:spcBef>
              <a:spcPct val="0"/>
            </a:spcBef>
            <a:spcAft>
              <a:spcPct val="35000"/>
            </a:spcAft>
            <a:buNone/>
          </a:pPr>
          <a:endParaRPr lang="en-GB" sz="3400" kern="1200" dirty="0"/>
        </a:p>
        <a:p>
          <a:pPr marL="0" lvl="0" indent="0" algn="ctr" defTabSz="1066800">
            <a:lnSpc>
              <a:spcPct val="90000"/>
            </a:lnSpc>
            <a:spcBef>
              <a:spcPct val="0"/>
            </a:spcBef>
            <a:spcAft>
              <a:spcPct val="35000"/>
            </a:spcAft>
            <a:buNone/>
          </a:pPr>
          <a:endParaRPr lang="en-GB" sz="3400" kern="1200" dirty="0"/>
        </a:p>
      </dsp:txBody>
      <dsp:txXfrm>
        <a:off x="2600807" y="2054114"/>
        <a:ext cx="2636828" cy="2393064"/>
      </dsp:txXfrm>
    </dsp:sp>
    <dsp:sp modelId="{5216B0AD-9D67-4843-A6F4-B61750C9F075}">
      <dsp:nvSpPr>
        <dsp:cNvPr id="0" name=""/>
        <dsp:cNvSpPr/>
      </dsp:nvSpPr>
      <dsp:spPr>
        <a:xfrm>
          <a:off x="3223018" y="860308"/>
          <a:ext cx="1564837" cy="156483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across languages and cultures</a:t>
          </a:r>
        </a:p>
      </dsp:txBody>
      <dsp:txXfrm>
        <a:off x="3452183" y="1089473"/>
        <a:ext cx="1106507" cy="1106507"/>
      </dsp:txXfrm>
    </dsp:sp>
    <dsp:sp modelId="{E2E5868C-7271-4729-94FC-22A2E6106F4E}">
      <dsp:nvSpPr>
        <dsp:cNvPr id="0" name=""/>
        <dsp:cNvSpPr/>
      </dsp:nvSpPr>
      <dsp:spPr>
        <a:xfrm>
          <a:off x="4671290" y="3190495"/>
          <a:ext cx="1564837" cy="156483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across worlds</a:t>
          </a:r>
        </a:p>
      </dsp:txBody>
      <dsp:txXfrm>
        <a:off x="4900455" y="3419660"/>
        <a:ext cx="1106507" cy="1106507"/>
      </dsp:txXfrm>
    </dsp:sp>
    <dsp:sp modelId="{437AD0C4-6979-4925-9A17-C81A345DB74A}">
      <dsp:nvSpPr>
        <dsp:cNvPr id="0" name=""/>
        <dsp:cNvSpPr/>
      </dsp:nvSpPr>
      <dsp:spPr>
        <a:xfrm>
          <a:off x="1677283" y="3211889"/>
          <a:ext cx="1564837" cy="156483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across media</a:t>
          </a:r>
        </a:p>
      </dsp:txBody>
      <dsp:txXfrm>
        <a:off x="1906448" y="3441054"/>
        <a:ext cx="1106507" cy="11065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B488F-8FCB-8E48-A2AB-CF689F14B875}">
      <dsp:nvSpPr>
        <dsp:cNvPr id="0" name=""/>
        <dsp:cNvSpPr/>
      </dsp:nvSpPr>
      <dsp:spPr>
        <a:xfrm>
          <a:off x="1707168" y="0"/>
          <a:ext cx="5293127" cy="529312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179202-2C64-1F46-A8FB-E635585436D5}">
      <dsp:nvSpPr>
        <dsp:cNvPr id="0" name=""/>
        <dsp:cNvSpPr/>
      </dsp:nvSpPr>
      <dsp:spPr>
        <a:xfrm>
          <a:off x="2210015" y="502847"/>
          <a:ext cx="2064319" cy="20643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Mediating communication</a:t>
          </a:r>
          <a:endParaRPr lang="en-US" sz="2100" kern="1200" dirty="0"/>
        </a:p>
      </dsp:txBody>
      <dsp:txXfrm>
        <a:off x="2310787" y="603619"/>
        <a:ext cx="1862775" cy="1862775"/>
      </dsp:txXfrm>
    </dsp:sp>
    <dsp:sp modelId="{D8523BE0-CAD4-9B49-885F-604C08918051}">
      <dsp:nvSpPr>
        <dsp:cNvPr id="0" name=""/>
        <dsp:cNvSpPr/>
      </dsp:nvSpPr>
      <dsp:spPr>
        <a:xfrm>
          <a:off x="4433128" y="502847"/>
          <a:ext cx="2064319" cy="20643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Mediating concepts</a:t>
          </a:r>
          <a:endParaRPr lang="en-US" sz="2100" kern="1200" dirty="0"/>
        </a:p>
      </dsp:txBody>
      <dsp:txXfrm>
        <a:off x="4533900" y="603619"/>
        <a:ext cx="1862775" cy="1862775"/>
      </dsp:txXfrm>
    </dsp:sp>
    <dsp:sp modelId="{5B44C1D5-CA2F-CF46-9A5D-A7F2561CAB6E}">
      <dsp:nvSpPr>
        <dsp:cNvPr id="0" name=""/>
        <dsp:cNvSpPr/>
      </dsp:nvSpPr>
      <dsp:spPr>
        <a:xfrm>
          <a:off x="2210015" y="2725960"/>
          <a:ext cx="2064319" cy="20643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Mediating a text</a:t>
          </a:r>
          <a:endParaRPr lang="en-US" sz="2100" kern="1200" dirty="0"/>
        </a:p>
      </dsp:txBody>
      <dsp:txXfrm>
        <a:off x="2310787" y="2826732"/>
        <a:ext cx="1862775" cy="1862775"/>
      </dsp:txXfrm>
    </dsp:sp>
    <dsp:sp modelId="{D2BF9507-C223-B445-A3D5-BDD8D9C2AE07}">
      <dsp:nvSpPr>
        <dsp:cNvPr id="0" name=""/>
        <dsp:cNvSpPr/>
      </dsp:nvSpPr>
      <dsp:spPr>
        <a:xfrm>
          <a:off x="4433128" y="2725960"/>
          <a:ext cx="2064319" cy="20643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Mediation strategies</a:t>
          </a:r>
          <a:endParaRPr lang="en-US" sz="2100" kern="1200" dirty="0"/>
        </a:p>
      </dsp:txBody>
      <dsp:txXfrm>
        <a:off x="4533900" y="2826732"/>
        <a:ext cx="1862775" cy="18627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A4DDC-C7F7-499B-A124-71EF187060C0}">
      <dsp:nvSpPr>
        <dsp:cNvPr id="0" name=""/>
        <dsp:cNvSpPr/>
      </dsp:nvSpPr>
      <dsp:spPr>
        <a:xfrm>
          <a:off x="2314106" y="1026742"/>
          <a:ext cx="1193474" cy="595787"/>
        </a:xfrm>
        <a:custGeom>
          <a:avLst/>
          <a:gdLst/>
          <a:ahLst/>
          <a:cxnLst/>
          <a:rect l="0" t="0" r="0" b="0"/>
          <a:pathLst>
            <a:path>
              <a:moveTo>
                <a:pt x="0" y="0"/>
              </a:moveTo>
              <a:lnTo>
                <a:pt x="0" y="400619"/>
              </a:lnTo>
              <a:lnTo>
                <a:pt x="1193474" y="400619"/>
              </a:lnTo>
              <a:lnTo>
                <a:pt x="1193474" y="59578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D5F328-D45F-4AFC-AA07-6FAF26B2413F}">
      <dsp:nvSpPr>
        <dsp:cNvPr id="0" name=""/>
        <dsp:cNvSpPr/>
      </dsp:nvSpPr>
      <dsp:spPr>
        <a:xfrm>
          <a:off x="1046367" y="1026742"/>
          <a:ext cx="1267738" cy="595787"/>
        </a:xfrm>
        <a:custGeom>
          <a:avLst/>
          <a:gdLst/>
          <a:ahLst/>
          <a:cxnLst/>
          <a:rect l="0" t="0" r="0" b="0"/>
          <a:pathLst>
            <a:path>
              <a:moveTo>
                <a:pt x="1267738" y="0"/>
              </a:moveTo>
              <a:lnTo>
                <a:pt x="1267738" y="400619"/>
              </a:lnTo>
              <a:lnTo>
                <a:pt x="0" y="400619"/>
              </a:lnTo>
              <a:lnTo>
                <a:pt x="0" y="59578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8E34E8-0C50-4340-AA96-05E34BA81995}">
      <dsp:nvSpPr>
        <dsp:cNvPr id="0" name=""/>
        <dsp:cNvSpPr/>
      </dsp:nvSpPr>
      <dsp:spPr>
        <a:xfrm>
          <a:off x="1506356" y="190308"/>
          <a:ext cx="1615499" cy="8364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18030" numCol="1" spcCol="1270" anchor="ctr" anchorCtr="0">
          <a:noAutofit/>
        </a:bodyPr>
        <a:lstStyle/>
        <a:p>
          <a:pPr marL="0" lvl="0" indent="0" algn="ctr" defTabSz="1066800">
            <a:lnSpc>
              <a:spcPct val="90000"/>
            </a:lnSpc>
            <a:spcBef>
              <a:spcPct val="0"/>
            </a:spcBef>
            <a:spcAft>
              <a:spcPct val="35000"/>
            </a:spcAft>
            <a:buNone/>
          </a:pPr>
          <a:r>
            <a:rPr lang="en-GB" sz="2400" b="1" kern="1200" dirty="0"/>
            <a:t>Online interaction</a:t>
          </a:r>
          <a:endParaRPr lang="en-GB" sz="2400" kern="1200" dirty="0"/>
        </a:p>
      </dsp:txBody>
      <dsp:txXfrm>
        <a:off x="1506356" y="190308"/>
        <a:ext cx="1615499" cy="836434"/>
      </dsp:txXfrm>
    </dsp:sp>
    <dsp:sp modelId="{34ADE82D-6D32-42A4-BCFD-9D54BDC32C7C}">
      <dsp:nvSpPr>
        <dsp:cNvPr id="0" name=""/>
        <dsp:cNvSpPr/>
      </dsp:nvSpPr>
      <dsp:spPr>
        <a:xfrm>
          <a:off x="3157981" y="700639"/>
          <a:ext cx="801809" cy="50384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ctr" defTabSz="800100">
            <a:lnSpc>
              <a:spcPct val="90000"/>
            </a:lnSpc>
            <a:spcBef>
              <a:spcPct val="0"/>
            </a:spcBef>
            <a:spcAft>
              <a:spcPct val="35000"/>
            </a:spcAft>
            <a:buNone/>
          </a:pPr>
          <a:endParaRPr lang="en-GB" sz="1800" b="0" kern="1200"/>
        </a:p>
      </dsp:txBody>
      <dsp:txXfrm>
        <a:off x="3157981" y="700639"/>
        <a:ext cx="801809" cy="503840"/>
      </dsp:txXfrm>
    </dsp:sp>
    <dsp:sp modelId="{D62CE991-3014-4A72-9069-6B04987FAFB5}">
      <dsp:nvSpPr>
        <dsp:cNvPr id="0" name=""/>
        <dsp:cNvSpPr/>
      </dsp:nvSpPr>
      <dsp:spPr>
        <a:xfrm>
          <a:off x="48061" y="1622529"/>
          <a:ext cx="1996612" cy="9456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8030" numCol="1" spcCol="1270" anchor="ctr" anchorCtr="0">
          <a:noAutofit/>
        </a:bodyPr>
        <a:lstStyle/>
        <a:p>
          <a:pPr marL="0" lvl="0" indent="0" algn="ctr" defTabSz="800100">
            <a:lnSpc>
              <a:spcPct val="90000"/>
            </a:lnSpc>
            <a:spcBef>
              <a:spcPct val="0"/>
            </a:spcBef>
            <a:spcAft>
              <a:spcPct val="35000"/>
            </a:spcAft>
            <a:buNone/>
          </a:pPr>
          <a:r>
            <a:rPr lang="en-GB" sz="1800" b="1" kern="1200" dirty="0"/>
            <a:t>Online conversation and discussion </a:t>
          </a:r>
          <a:endParaRPr lang="en-GB" sz="1800" kern="1200" dirty="0"/>
        </a:p>
      </dsp:txBody>
      <dsp:txXfrm>
        <a:off x="48061" y="1622529"/>
        <a:ext cx="1996612" cy="945680"/>
      </dsp:txXfrm>
    </dsp:sp>
    <dsp:sp modelId="{A70B7ED8-514F-442D-ACBB-23426DCFAABA}">
      <dsp:nvSpPr>
        <dsp:cNvPr id="0" name=""/>
        <dsp:cNvSpPr/>
      </dsp:nvSpPr>
      <dsp:spPr>
        <a:xfrm>
          <a:off x="465938" y="2393536"/>
          <a:ext cx="1496216" cy="475833"/>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en-GB" sz="1400" kern="1200" dirty="0"/>
            <a:t>Open-ended, social, speculative </a:t>
          </a:r>
        </a:p>
      </dsp:txBody>
      <dsp:txXfrm>
        <a:off x="465938" y="2393536"/>
        <a:ext cx="1496216" cy="475833"/>
      </dsp:txXfrm>
    </dsp:sp>
    <dsp:sp modelId="{7B61EFC9-4373-4E05-A4DC-0B09D4EAF14A}">
      <dsp:nvSpPr>
        <dsp:cNvPr id="0" name=""/>
        <dsp:cNvSpPr/>
      </dsp:nvSpPr>
      <dsp:spPr>
        <a:xfrm>
          <a:off x="2435009" y="1622529"/>
          <a:ext cx="2145141" cy="1020249"/>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8030" numCol="1" spcCol="1270" anchor="ctr" anchorCtr="0">
          <a:noAutofit/>
        </a:bodyPr>
        <a:lstStyle/>
        <a:p>
          <a:pPr marL="0" lvl="0" indent="0" algn="ctr" defTabSz="800100">
            <a:lnSpc>
              <a:spcPct val="90000"/>
            </a:lnSpc>
            <a:spcBef>
              <a:spcPct val="0"/>
            </a:spcBef>
            <a:spcAft>
              <a:spcPct val="35000"/>
            </a:spcAft>
            <a:buNone/>
          </a:pPr>
          <a:r>
            <a:rPr lang="en-GB" sz="1800" b="1" kern="1200" dirty="0"/>
            <a:t>Goal-oriented online transactions and collaboration</a:t>
          </a:r>
          <a:endParaRPr lang="en-GB" sz="1800" kern="1200" dirty="0"/>
        </a:p>
      </dsp:txBody>
      <dsp:txXfrm>
        <a:off x="2435009" y="1622529"/>
        <a:ext cx="2145141" cy="1020249"/>
      </dsp:txXfrm>
    </dsp:sp>
    <dsp:sp modelId="{FE950ED7-D290-4DE9-9E18-F959E11C5324}">
      <dsp:nvSpPr>
        <dsp:cNvPr id="0" name=""/>
        <dsp:cNvSpPr/>
      </dsp:nvSpPr>
      <dsp:spPr>
        <a:xfrm>
          <a:off x="2992317" y="2461584"/>
          <a:ext cx="1591508" cy="466253"/>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en-GB" sz="1400" kern="1200" dirty="0"/>
            <a:t>Towards a specific outcome</a:t>
          </a:r>
        </a:p>
      </dsp:txBody>
      <dsp:txXfrm>
        <a:off x="2992317" y="2461584"/>
        <a:ext cx="1591508" cy="4662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B8ED9-C139-2D4E-9A82-BA7E4D48A03C}">
      <dsp:nvSpPr>
        <dsp:cNvPr id="0" name=""/>
        <dsp:cNvSpPr/>
      </dsp:nvSpPr>
      <dsp:spPr>
        <a:xfrm>
          <a:off x="1140611" y="0"/>
          <a:ext cx="2357602" cy="2357842"/>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7E282F3-8F4E-6946-8481-527DB271137B}">
      <dsp:nvSpPr>
        <dsp:cNvPr id="0" name=""/>
        <dsp:cNvSpPr/>
      </dsp:nvSpPr>
      <dsp:spPr>
        <a:xfrm>
          <a:off x="3442549" y="607027"/>
          <a:ext cx="2230589" cy="937884"/>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None/>
          </a:pPr>
          <a:r>
            <a:rPr lang="en-CA" sz="2400" kern="1200" dirty="0"/>
            <a:t>mediation, </a:t>
          </a:r>
          <a:r>
            <a:rPr lang="en-CA" sz="2400" kern="1200" dirty="0" err="1"/>
            <a:t>pluri</a:t>
          </a:r>
          <a:r>
            <a:rPr lang="en-CA" sz="2400" kern="1200" dirty="0"/>
            <a:t>, literature, online scales</a:t>
          </a:r>
          <a:endParaRPr lang="en-US" sz="2400" kern="1200" dirty="0"/>
        </a:p>
      </dsp:txBody>
      <dsp:txXfrm>
        <a:off x="3442549" y="607027"/>
        <a:ext cx="2230589" cy="937884"/>
      </dsp:txXfrm>
    </dsp:sp>
    <dsp:sp modelId="{0AAA127A-B766-0945-8932-BD96A91EC4E2}">
      <dsp:nvSpPr>
        <dsp:cNvPr id="0" name=""/>
        <dsp:cNvSpPr/>
      </dsp:nvSpPr>
      <dsp:spPr>
        <a:xfrm>
          <a:off x="1661133" y="747087"/>
          <a:ext cx="1315675" cy="65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CA" sz="2400" kern="1200" dirty="0"/>
            <a:t>teachers use resources  </a:t>
          </a:r>
          <a:endParaRPr lang="en-US" sz="2400" kern="1200" dirty="0"/>
        </a:p>
      </dsp:txBody>
      <dsp:txXfrm>
        <a:off x="1661133" y="747087"/>
        <a:ext cx="1315675" cy="657769"/>
      </dsp:txXfrm>
    </dsp:sp>
    <dsp:sp modelId="{7A493E2B-79DC-334D-A4D7-48D100C051D6}">
      <dsp:nvSpPr>
        <dsp:cNvPr id="0" name=""/>
        <dsp:cNvSpPr/>
      </dsp:nvSpPr>
      <dsp:spPr>
        <a:xfrm>
          <a:off x="485648" y="1354931"/>
          <a:ext cx="2357602" cy="2357842"/>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0487E66-85AB-CB40-9B4C-A543E593C704}">
      <dsp:nvSpPr>
        <dsp:cNvPr id="0" name=""/>
        <dsp:cNvSpPr/>
      </dsp:nvSpPr>
      <dsp:spPr>
        <a:xfrm>
          <a:off x="2850769" y="2070849"/>
          <a:ext cx="1413411" cy="93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None/>
          </a:pPr>
          <a:r>
            <a:rPr lang="en-CA" sz="2400" kern="1200" dirty="0"/>
            <a:t>descriptors </a:t>
          </a:r>
          <a:endParaRPr lang="en-US" sz="2400" kern="1200" dirty="0"/>
        </a:p>
      </dsp:txBody>
      <dsp:txXfrm>
        <a:off x="2850769" y="2070849"/>
        <a:ext cx="1413411" cy="937884"/>
      </dsp:txXfrm>
    </dsp:sp>
    <dsp:sp modelId="{3CF8B5B6-7FA2-B24E-9495-9FE4FE28EB81}">
      <dsp:nvSpPr>
        <dsp:cNvPr id="0" name=""/>
        <dsp:cNvSpPr/>
      </dsp:nvSpPr>
      <dsp:spPr>
        <a:xfrm>
          <a:off x="1003516" y="2210907"/>
          <a:ext cx="1315675" cy="65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explicit objectives</a:t>
          </a:r>
        </a:p>
      </dsp:txBody>
      <dsp:txXfrm>
        <a:off x="1003516" y="2210907"/>
        <a:ext cx="1315675" cy="657769"/>
      </dsp:txXfrm>
    </dsp:sp>
    <dsp:sp modelId="{927E54F7-A65B-EB45-805A-E52871E87E6B}">
      <dsp:nvSpPr>
        <dsp:cNvPr id="0" name=""/>
        <dsp:cNvSpPr/>
      </dsp:nvSpPr>
      <dsp:spPr>
        <a:xfrm>
          <a:off x="1140611" y="2714864"/>
          <a:ext cx="2357602" cy="2357842"/>
        </a:xfrm>
        <a:prstGeom prst="circularArrow">
          <a:avLst>
            <a:gd name="adj1" fmla="val 10980"/>
            <a:gd name="adj2" fmla="val 1142322"/>
            <a:gd name="adj3" fmla="val 4500000"/>
            <a:gd name="adj4" fmla="val 135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61927F3-E8EF-784F-906F-45C7A1A5F7A1}">
      <dsp:nvSpPr>
        <dsp:cNvPr id="0" name=""/>
        <dsp:cNvSpPr/>
      </dsp:nvSpPr>
      <dsp:spPr>
        <a:xfrm>
          <a:off x="3494676" y="3414526"/>
          <a:ext cx="1413411" cy="93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t>descriptors for reflection</a:t>
          </a:r>
        </a:p>
      </dsp:txBody>
      <dsp:txXfrm>
        <a:off x="3494676" y="3414526"/>
        <a:ext cx="1413411" cy="937884"/>
      </dsp:txXfrm>
    </dsp:sp>
    <dsp:sp modelId="{5197E001-5B1E-E640-A97E-CEE75D3A7F64}">
      <dsp:nvSpPr>
        <dsp:cNvPr id="0" name=""/>
        <dsp:cNvSpPr/>
      </dsp:nvSpPr>
      <dsp:spPr>
        <a:xfrm>
          <a:off x="1462801" y="3507975"/>
          <a:ext cx="1712339" cy="65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CA" sz="2400" kern="1200" dirty="0"/>
            <a:t>students’ awareness</a:t>
          </a:r>
          <a:endParaRPr lang="en-US" sz="2400" kern="1200" dirty="0"/>
        </a:p>
      </dsp:txBody>
      <dsp:txXfrm>
        <a:off x="1462801" y="3507975"/>
        <a:ext cx="1712339" cy="657769"/>
      </dsp:txXfrm>
    </dsp:sp>
    <dsp:sp modelId="{6F7DE898-F67D-8C46-B17C-8EBDBB6E74DA}">
      <dsp:nvSpPr>
        <dsp:cNvPr id="0" name=""/>
        <dsp:cNvSpPr/>
      </dsp:nvSpPr>
      <dsp:spPr>
        <a:xfrm>
          <a:off x="653701" y="4226109"/>
          <a:ext cx="2025477" cy="2026456"/>
        </a:xfrm>
        <a:prstGeom prst="blockArc">
          <a:avLst>
            <a:gd name="adj1" fmla="val 0"/>
            <a:gd name="adj2" fmla="val 18900000"/>
            <a:gd name="adj3" fmla="val 127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7E5E31-B8CB-7241-840F-DEE821B9D01E}">
      <dsp:nvSpPr>
        <dsp:cNvPr id="0" name=""/>
        <dsp:cNvSpPr/>
      </dsp:nvSpPr>
      <dsp:spPr>
        <a:xfrm>
          <a:off x="1003516" y="4925771"/>
          <a:ext cx="1315675" cy="65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CA" sz="2000" kern="1200" dirty="0"/>
            <a:t>teachers observation and further agency</a:t>
          </a:r>
          <a:endParaRPr lang="en-US" sz="2000" kern="1200" dirty="0"/>
        </a:p>
      </dsp:txBody>
      <dsp:txXfrm>
        <a:off x="1003516" y="4925771"/>
        <a:ext cx="1315675" cy="6577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sz="quarter" idx="1"/>
          </p:nvPr>
        </p:nvSpPr>
        <p:spPr>
          <a:xfrm>
            <a:off x="3854940" y="1"/>
            <a:ext cx="2949099" cy="497205"/>
          </a:xfrm>
          <a:prstGeom prst="rect">
            <a:avLst/>
          </a:prstGeom>
        </p:spPr>
        <p:txBody>
          <a:bodyPr vert="horz" lIns="95706" tIns="47854" rIns="95706" bIns="47854" rtlCol="0"/>
          <a:lstStyle>
            <a:lvl1pPr algn="r">
              <a:defRPr sz="1300"/>
            </a:lvl1pPr>
          </a:lstStyle>
          <a:p>
            <a:fld id="{14208671-A0B8-3E47-A7D9-43510B064522}" type="datetime1">
              <a:rPr lang="fr-FR" smtClean="0"/>
              <a:t>13/05/2018</a:t>
            </a:fld>
            <a:endParaRPr lang="fr-FR"/>
          </a:p>
        </p:txBody>
      </p:sp>
      <p:sp>
        <p:nvSpPr>
          <p:cNvPr id="4" name="Espace réservé du pied de page 3"/>
          <p:cNvSpPr>
            <a:spLocks noGrp="1"/>
          </p:cNvSpPr>
          <p:nvPr>
            <p:ph type="ftr" sz="quarter" idx="2"/>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4940" y="9445170"/>
            <a:ext cx="2949099" cy="497205"/>
          </a:xfrm>
          <a:prstGeom prst="rect">
            <a:avLst/>
          </a:prstGeom>
        </p:spPr>
        <p:txBody>
          <a:bodyPr vert="horz" lIns="95706" tIns="47854" rIns="95706" bIns="47854" rtlCol="0" anchor="b"/>
          <a:lstStyle>
            <a:lvl1pPr algn="r">
              <a:defRPr sz="1300"/>
            </a:lvl1pPr>
          </a:lstStyle>
          <a:p>
            <a:fld id="{6759D221-9A09-9540-B314-8604B0193E34}" type="slidenum">
              <a:rPr lang="fr-FR" smtClean="0"/>
              <a:t>‹#›</a:t>
            </a:fld>
            <a:endParaRPr lang="fr-FR"/>
          </a:p>
        </p:txBody>
      </p:sp>
    </p:spTree>
    <p:extLst>
      <p:ext uri="{BB962C8B-B14F-4D97-AF65-F5344CB8AC3E}">
        <p14:creationId xmlns:p14="http://schemas.microsoft.com/office/powerpoint/2010/main" val="1293850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idx="1"/>
          </p:nvPr>
        </p:nvSpPr>
        <p:spPr>
          <a:xfrm>
            <a:off x="3854940" y="1"/>
            <a:ext cx="2949099" cy="497205"/>
          </a:xfrm>
          <a:prstGeom prst="rect">
            <a:avLst/>
          </a:prstGeom>
        </p:spPr>
        <p:txBody>
          <a:bodyPr vert="horz" lIns="95706" tIns="47854" rIns="95706" bIns="47854" rtlCol="0"/>
          <a:lstStyle>
            <a:lvl1pPr algn="r">
              <a:defRPr sz="1300"/>
            </a:lvl1pPr>
          </a:lstStyle>
          <a:p>
            <a:fld id="{7B3B23B9-18C7-DB45-B429-7B8C8BC37F52}" type="datetime1">
              <a:rPr lang="fr-FR" smtClean="0"/>
              <a:t>13/05/2018</a:t>
            </a:fld>
            <a:endParaRPr lang="fr-FR"/>
          </a:p>
        </p:txBody>
      </p:sp>
      <p:sp>
        <p:nvSpPr>
          <p:cNvPr id="4" name="Espace réservé de l'image des diapositives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5706" tIns="47854" rIns="95706" bIns="47854" rtlCol="0" anchor="ctr"/>
          <a:lstStyle/>
          <a:p>
            <a:endParaRPr lang="fr-FR"/>
          </a:p>
        </p:txBody>
      </p:sp>
      <p:sp>
        <p:nvSpPr>
          <p:cNvPr id="5" name="Espace réservé des commentaires 4"/>
          <p:cNvSpPr>
            <a:spLocks noGrp="1"/>
          </p:cNvSpPr>
          <p:nvPr>
            <p:ph type="body" sz="quarter" idx="3"/>
          </p:nvPr>
        </p:nvSpPr>
        <p:spPr>
          <a:xfrm>
            <a:off x="680562" y="4723447"/>
            <a:ext cx="5444490" cy="4474845"/>
          </a:xfrm>
          <a:prstGeom prst="rect">
            <a:avLst/>
          </a:prstGeom>
        </p:spPr>
        <p:txBody>
          <a:bodyPr vert="horz" lIns="95706" tIns="47854" rIns="95706" bIns="4785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4940" y="9445170"/>
            <a:ext cx="2949099" cy="497205"/>
          </a:xfrm>
          <a:prstGeom prst="rect">
            <a:avLst/>
          </a:prstGeom>
        </p:spPr>
        <p:txBody>
          <a:bodyPr vert="horz" lIns="95706" tIns="47854" rIns="95706" bIns="47854" rtlCol="0" anchor="b"/>
          <a:lstStyle>
            <a:lvl1pPr algn="r">
              <a:defRPr sz="1300"/>
            </a:lvl1pPr>
          </a:lstStyle>
          <a:p>
            <a:fld id="{7337B99B-D378-6C49-AC24-BA32949E8AE6}" type="slidenum">
              <a:rPr lang="fr-FR" smtClean="0"/>
              <a:t>‹#›</a:t>
            </a:fld>
            <a:endParaRPr lang="fr-FR"/>
          </a:p>
        </p:txBody>
      </p:sp>
    </p:spTree>
    <p:extLst>
      <p:ext uri="{BB962C8B-B14F-4D97-AF65-F5344CB8AC3E}">
        <p14:creationId xmlns:p14="http://schemas.microsoft.com/office/powerpoint/2010/main" val="24699836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7B99B-D378-6C49-AC24-BA32949E8AE6}" type="slidenum">
              <a:rPr lang="fr-FR" smtClean="0"/>
              <a:t>1</a:t>
            </a:fld>
            <a:endParaRPr lang="fr-FR"/>
          </a:p>
        </p:txBody>
      </p:sp>
    </p:spTree>
    <p:extLst>
      <p:ext uri="{BB962C8B-B14F-4D97-AF65-F5344CB8AC3E}">
        <p14:creationId xmlns:p14="http://schemas.microsoft.com/office/powerpoint/2010/main" val="399926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920750" y="746125"/>
            <a:ext cx="4968875" cy="3727450"/>
          </a:xfrm>
          <a:ln/>
        </p:spPr>
      </p:sp>
      <p:sp>
        <p:nvSpPr>
          <p:cNvPr id="3" name="Notes Placeholder 2"/>
          <p:cNvSpPr>
            <a:spLocks noGrp="1"/>
          </p:cNvSpPr>
          <p:nvPr>
            <p:ph type="body" idx="1"/>
          </p:nvPr>
        </p:nvSpPr>
        <p:spPr/>
        <p:txBody>
          <a:bodyPr/>
          <a:lstStyle/>
          <a:p>
            <a:pPr>
              <a:defRPr/>
            </a:pPr>
            <a:endParaRPr lang="en-US" dirty="0"/>
          </a:p>
        </p:txBody>
      </p:sp>
      <p:sp>
        <p:nvSpPr>
          <p:cNvPr id="2150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70054A50-552E-8C40-AF37-760EB2CD453F}" type="slidenum">
              <a:rPr lang="en-US" altLang="en-US" sz="1200"/>
              <a:pPr/>
              <a:t>18</a:t>
            </a:fld>
            <a:endParaRPr lang="en-US" altLang="en-US" sz="1200"/>
          </a:p>
        </p:txBody>
      </p:sp>
    </p:spTree>
    <p:extLst>
      <p:ext uri="{BB962C8B-B14F-4D97-AF65-F5344CB8AC3E}">
        <p14:creationId xmlns:p14="http://schemas.microsoft.com/office/powerpoint/2010/main" val="3111357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 The CEFR’s action-oriented approach represents a</a:t>
            </a:r>
          </a:p>
          <a:p>
            <a:r>
              <a:rPr lang="en-CA" sz="1200" kern="1200" dirty="0">
                <a:solidFill>
                  <a:schemeClr val="tx1"/>
                </a:solidFill>
                <a:effectLst/>
                <a:latin typeface="+mn-lt"/>
                <a:ea typeface="+mn-ea"/>
                <a:cs typeface="+mn-cs"/>
              </a:rPr>
              <a:t>shift away from syllabuses based on a linear</a:t>
            </a:r>
          </a:p>
          <a:p>
            <a:r>
              <a:rPr lang="en-CA" sz="1200" kern="1200" dirty="0">
                <a:solidFill>
                  <a:schemeClr val="tx1"/>
                </a:solidFill>
                <a:effectLst/>
                <a:latin typeface="+mn-lt"/>
                <a:ea typeface="+mn-ea"/>
                <a:cs typeface="+mn-cs"/>
              </a:rPr>
              <a:t>progression through language structures, or a predetermined</a:t>
            </a:r>
          </a:p>
          <a:p>
            <a:r>
              <a:rPr lang="en-CA" sz="1200" kern="1200" dirty="0">
                <a:solidFill>
                  <a:schemeClr val="tx1"/>
                </a:solidFill>
                <a:effectLst/>
                <a:latin typeface="+mn-lt"/>
                <a:ea typeface="+mn-ea"/>
                <a:cs typeface="+mn-cs"/>
              </a:rPr>
              <a:t>set of notions and functions, towards</a:t>
            </a:r>
          </a:p>
          <a:p>
            <a:r>
              <a:rPr lang="en-CA" sz="1200" kern="1200" dirty="0">
                <a:solidFill>
                  <a:schemeClr val="tx1"/>
                </a:solidFill>
                <a:effectLst/>
                <a:latin typeface="+mn-lt"/>
                <a:ea typeface="+mn-ea"/>
                <a:cs typeface="+mn-cs"/>
              </a:rPr>
              <a:t>syllabuses based on needs analysis, oriented towards</a:t>
            </a:r>
          </a:p>
          <a:p>
            <a:r>
              <a:rPr lang="en-CA" sz="1200" kern="1200" dirty="0">
                <a:solidFill>
                  <a:schemeClr val="tx1"/>
                </a:solidFill>
                <a:effectLst/>
                <a:latin typeface="+mn-lt"/>
                <a:ea typeface="+mn-ea"/>
                <a:cs typeface="+mn-cs"/>
              </a:rPr>
              <a:t>real-life tasks and constructed around purposefully</a:t>
            </a:r>
          </a:p>
          <a:p>
            <a:r>
              <a:rPr lang="en-CA" sz="1200" kern="1200" dirty="0">
                <a:solidFill>
                  <a:schemeClr val="tx1"/>
                </a:solidFill>
                <a:effectLst/>
                <a:latin typeface="+mn-lt"/>
                <a:ea typeface="+mn-ea"/>
                <a:cs typeface="+mn-cs"/>
              </a:rPr>
              <a:t>selected notions and functions. This promotes a</a:t>
            </a:r>
          </a:p>
          <a:p>
            <a:r>
              <a:rPr lang="en-CA" sz="1200" kern="1200" dirty="0">
                <a:solidFill>
                  <a:schemeClr val="tx1"/>
                </a:solidFill>
                <a:effectLst/>
                <a:latin typeface="+mn-lt"/>
                <a:ea typeface="+mn-ea"/>
                <a:cs typeface="+mn-cs"/>
              </a:rPr>
              <a:t>proficiency perspective guided by ‘Can do’ descriptors</a:t>
            </a:r>
          </a:p>
          <a:p>
            <a:r>
              <a:rPr lang="en-CA" sz="1200" kern="1200" dirty="0">
                <a:solidFill>
                  <a:schemeClr val="tx1"/>
                </a:solidFill>
                <a:effectLst/>
                <a:latin typeface="+mn-lt"/>
                <a:ea typeface="+mn-ea"/>
                <a:cs typeface="+mn-cs"/>
              </a:rPr>
              <a:t> rather than a deficiency perspective focusing on what</a:t>
            </a:r>
          </a:p>
          <a:p>
            <a:r>
              <a:rPr lang="en-CA" sz="1200" kern="1200" dirty="0">
                <a:solidFill>
                  <a:schemeClr val="tx1"/>
                </a:solidFill>
                <a:effectLst/>
                <a:latin typeface="+mn-lt"/>
                <a:ea typeface="+mn-ea"/>
                <a:cs typeface="+mn-cs"/>
              </a:rPr>
              <a:t>the learners have not yet acquired.</a:t>
            </a:r>
          </a:p>
          <a:p>
            <a:r>
              <a:rPr lang="en-GB" sz="1200" kern="1200" dirty="0">
                <a:solidFill>
                  <a:schemeClr val="tx1"/>
                </a:solidFill>
                <a:effectLst/>
                <a:latin typeface="+mn-lt"/>
                <a:ea typeface="+mn-ea"/>
                <a:cs typeface="+mn-cs"/>
              </a:rPr>
              <a:t>The CEFR presents a solid conceptualization of phonological competence, albeit necessarily adapted to an audience of language educators not of phoneticians, yet this conceptualization is arguably not translated into appropriate descriptors in the single existing scale for Phonological control. Needless to say this scale does not incorporate the new vision of pronunciation and phonological models referred to above.  The present work on the phonological scale of the CEFR aims to address some of these issues and to provide realistic scales and concrete descriptors to support practitioners and learners alike, in the delicate and crucial process of acquiring an appropriate and effective pronunciation of the target language.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grey areas in the CEFR that needed to be addressed in order to respond to the developments in pedagogical and societal visions occurring since the CEFR publication. This work allowed us to address underdeveloped or </a:t>
            </a:r>
            <a:r>
              <a:rPr lang="en-GB" sz="1200" kern="1200" dirty="0" err="1">
                <a:solidFill>
                  <a:schemeClr val="tx1"/>
                </a:solidFill>
                <a:effectLst/>
                <a:latin typeface="+mn-lt"/>
                <a:ea typeface="+mn-ea"/>
                <a:cs typeface="+mn-cs"/>
              </a:rPr>
              <a:t>underconceptualized</a:t>
            </a:r>
            <a:r>
              <a:rPr lang="en-GB" sz="1200" kern="1200" dirty="0">
                <a:solidFill>
                  <a:schemeClr val="tx1"/>
                </a:solidFill>
                <a:effectLst/>
                <a:latin typeface="+mn-lt"/>
                <a:ea typeface="+mn-ea"/>
                <a:cs typeface="+mn-cs"/>
              </a:rPr>
              <a:t> aspects of language teaching pedagogy and to take into consideration new perspectives that have been emerging in language education. Some of the areas covered are computer-mediated communication, </a:t>
            </a:r>
            <a:r>
              <a:rPr lang="en-GB" sz="1200" kern="1200" dirty="0" err="1">
                <a:solidFill>
                  <a:schemeClr val="tx1"/>
                </a:solidFill>
                <a:effectLst/>
                <a:latin typeface="+mn-lt"/>
                <a:ea typeface="+mn-ea"/>
                <a:cs typeface="+mn-cs"/>
              </a:rPr>
              <a:t>plurilingual</a:t>
            </a:r>
            <a:r>
              <a:rPr lang="en-GB" sz="1200" kern="1200" dirty="0">
                <a:solidFill>
                  <a:schemeClr val="tx1"/>
                </a:solidFill>
                <a:effectLst/>
                <a:latin typeface="+mn-lt"/>
                <a:ea typeface="+mn-ea"/>
                <a:cs typeface="+mn-cs"/>
              </a:rPr>
              <a:t> and inter/</a:t>
            </a:r>
            <a:r>
              <a:rPr lang="en-GB" sz="1200" kern="1200" dirty="0" err="1">
                <a:solidFill>
                  <a:schemeClr val="tx1"/>
                </a:solidFill>
                <a:effectLst/>
                <a:latin typeface="+mn-lt"/>
                <a:ea typeface="+mn-ea"/>
                <a:cs typeface="+mn-cs"/>
              </a:rPr>
              <a:t>pluricultural</a:t>
            </a:r>
            <a:r>
              <a:rPr lang="en-GB" sz="1200" kern="1200" dirty="0">
                <a:solidFill>
                  <a:schemeClr val="tx1"/>
                </a:solidFill>
                <a:effectLst/>
                <a:latin typeface="+mn-lt"/>
                <a:ea typeface="+mn-ea"/>
                <a:cs typeface="+mn-cs"/>
              </a:rPr>
              <a:t> interaction, a more agency-oriented relationship to literature and the strategic dimension of the mediation process itself.</a:t>
            </a:r>
            <a:endParaRPr lang="en-CA"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Needless to say, one of these grey areas is phonology, an aspect of language pedagogy that has been under-researched by scholars working in second/foreign language education. In fact, while the articulatory phenomena and the difficulties related to phonological features of speakers belonging to different linguistic communities have been investigated extensively by phoneticians and linguists, still little has been published by applied linguists when it comes to core principles of the teaching of pronunciation in different languages, and consequently its assessment. At the same time, a new sensibility has been emerging in the applied linguists scholarly community when it comes to re-evaluating the traditional idea of the ‘native speaker’ as a model or perception of the norm in pronunciation. This is especially visible in English considering the movement towards ‘global </a:t>
            </a:r>
            <a:r>
              <a:rPr lang="en-GB" sz="1200" kern="1200" dirty="0" err="1">
                <a:solidFill>
                  <a:schemeClr val="tx1"/>
                </a:solidFill>
                <a:effectLst/>
                <a:latin typeface="+mn-lt"/>
                <a:ea typeface="+mn-ea"/>
                <a:cs typeface="+mn-cs"/>
              </a:rPr>
              <a:t>Englishes’</a:t>
            </a:r>
            <a:r>
              <a:rPr lang="en-GB" sz="1200" kern="1200" dirty="0">
                <a:solidFill>
                  <a:schemeClr val="tx1"/>
                </a:solidFill>
                <a:effectLst/>
                <a:latin typeface="+mn-lt"/>
                <a:ea typeface="+mn-ea"/>
                <a:cs typeface="+mn-cs"/>
              </a:rPr>
              <a:t> or ‘English as a Lingua Franca’, but similar considerations have been applied to all languages.</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37B99B-D378-6C49-AC24-BA32949E8AE6}" type="slidenum">
              <a:rPr lang="fr-FR" smtClean="0"/>
              <a:t>20</a:t>
            </a:fld>
            <a:endParaRPr lang="fr-FR"/>
          </a:p>
        </p:txBody>
      </p:sp>
    </p:spTree>
    <p:extLst>
      <p:ext uri="{BB962C8B-B14F-4D97-AF65-F5344CB8AC3E}">
        <p14:creationId xmlns:p14="http://schemas.microsoft.com/office/powerpoint/2010/main" val="1024645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8964D50-C717-4813-934D-9EF962CF7B13}" type="slidenum">
              <a:rPr lang="de-DE" altLang="de-DE"/>
              <a:pPr eaLnBrk="1" hangingPunct="1">
                <a:spcBef>
                  <a:spcPct val="0"/>
                </a:spcBef>
              </a:pPr>
              <a:t>23</a:t>
            </a:fld>
            <a:endParaRPr lang="de-DE" altLang="de-DE"/>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2423767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96" name="Shape 19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3011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Shape 227"/>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1865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37B99B-D378-6C49-AC24-BA32949E8AE6}" type="slidenum">
              <a:rPr lang="fr-FR" smtClean="0"/>
              <a:t>29</a:t>
            </a:fld>
            <a:endParaRPr lang="fr-FR"/>
          </a:p>
        </p:txBody>
      </p:sp>
    </p:spTree>
    <p:extLst>
      <p:ext uri="{BB962C8B-B14F-4D97-AF65-F5344CB8AC3E}">
        <p14:creationId xmlns:p14="http://schemas.microsoft.com/office/powerpoint/2010/main" val="3621393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37B99B-D378-6C49-AC24-BA32949E8AE6}" type="slidenum">
              <a:rPr lang="fr-FR" smtClean="0"/>
              <a:t>30</a:t>
            </a:fld>
            <a:endParaRPr lang="fr-FR"/>
          </a:p>
        </p:txBody>
      </p:sp>
    </p:spTree>
    <p:extLst>
      <p:ext uri="{BB962C8B-B14F-4D97-AF65-F5344CB8AC3E}">
        <p14:creationId xmlns:p14="http://schemas.microsoft.com/office/powerpoint/2010/main" val="2127447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 The CEFR’s action-oriented approach represents a</a:t>
            </a:r>
          </a:p>
          <a:p>
            <a:r>
              <a:rPr lang="en-CA" sz="1200" kern="1200" dirty="0">
                <a:solidFill>
                  <a:schemeClr val="tx1"/>
                </a:solidFill>
                <a:effectLst/>
                <a:latin typeface="+mn-lt"/>
                <a:ea typeface="+mn-ea"/>
                <a:cs typeface="+mn-cs"/>
              </a:rPr>
              <a:t>shift away from syllabuses based on a linear</a:t>
            </a:r>
          </a:p>
          <a:p>
            <a:r>
              <a:rPr lang="en-CA" sz="1200" kern="1200" dirty="0">
                <a:solidFill>
                  <a:schemeClr val="tx1"/>
                </a:solidFill>
                <a:effectLst/>
                <a:latin typeface="+mn-lt"/>
                <a:ea typeface="+mn-ea"/>
                <a:cs typeface="+mn-cs"/>
              </a:rPr>
              <a:t>progression through language structures, or a predetermined</a:t>
            </a:r>
          </a:p>
          <a:p>
            <a:r>
              <a:rPr lang="en-CA" sz="1200" kern="1200" dirty="0">
                <a:solidFill>
                  <a:schemeClr val="tx1"/>
                </a:solidFill>
                <a:effectLst/>
                <a:latin typeface="+mn-lt"/>
                <a:ea typeface="+mn-ea"/>
                <a:cs typeface="+mn-cs"/>
              </a:rPr>
              <a:t>set of notions and functions, towards</a:t>
            </a:r>
          </a:p>
          <a:p>
            <a:r>
              <a:rPr lang="en-CA" sz="1200" kern="1200" dirty="0">
                <a:solidFill>
                  <a:schemeClr val="tx1"/>
                </a:solidFill>
                <a:effectLst/>
                <a:latin typeface="+mn-lt"/>
                <a:ea typeface="+mn-ea"/>
                <a:cs typeface="+mn-cs"/>
              </a:rPr>
              <a:t>syllabuses based on needs analysis, oriented towards</a:t>
            </a:r>
          </a:p>
          <a:p>
            <a:r>
              <a:rPr lang="en-CA" sz="1200" kern="1200" dirty="0">
                <a:solidFill>
                  <a:schemeClr val="tx1"/>
                </a:solidFill>
                <a:effectLst/>
                <a:latin typeface="+mn-lt"/>
                <a:ea typeface="+mn-ea"/>
                <a:cs typeface="+mn-cs"/>
              </a:rPr>
              <a:t>real-life tasks and constructed around purposefully</a:t>
            </a:r>
          </a:p>
          <a:p>
            <a:r>
              <a:rPr lang="en-CA" sz="1200" kern="1200" dirty="0">
                <a:solidFill>
                  <a:schemeClr val="tx1"/>
                </a:solidFill>
                <a:effectLst/>
                <a:latin typeface="+mn-lt"/>
                <a:ea typeface="+mn-ea"/>
                <a:cs typeface="+mn-cs"/>
              </a:rPr>
              <a:t>selected notions and functions. This promotes a</a:t>
            </a:r>
          </a:p>
          <a:p>
            <a:r>
              <a:rPr lang="en-CA" sz="1200" kern="1200" dirty="0">
                <a:solidFill>
                  <a:schemeClr val="tx1"/>
                </a:solidFill>
                <a:effectLst/>
                <a:latin typeface="+mn-lt"/>
                <a:ea typeface="+mn-ea"/>
                <a:cs typeface="+mn-cs"/>
              </a:rPr>
              <a:t>proficiency perspective guided by ‘Can do’ descriptors</a:t>
            </a:r>
          </a:p>
          <a:p>
            <a:r>
              <a:rPr lang="en-CA" sz="1200" kern="1200" dirty="0">
                <a:solidFill>
                  <a:schemeClr val="tx1"/>
                </a:solidFill>
                <a:effectLst/>
                <a:latin typeface="+mn-lt"/>
                <a:ea typeface="+mn-ea"/>
                <a:cs typeface="+mn-cs"/>
              </a:rPr>
              <a:t> rather than a deficiency perspective focusing on what</a:t>
            </a:r>
          </a:p>
          <a:p>
            <a:r>
              <a:rPr lang="en-CA" sz="1200" kern="1200" dirty="0">
                <a:solidFill>
                  <a:schemeClr val="tx1"/>
                </a:solidFill>
                <a:effectLst/>
                <a:latin typeface="+mn-lt"/>
                <a:ea typeface="+mn-ea"/>
                <a:cs typeface="+mn-cs"/>
              </a:rPr>
              <a:t>the learners have not yet acquired.</a:t>
            </a:r>
          </a:p>
          <a:p>
            <a:r>
              <a:rPr lang="en-GB" sz="1200" kern="1200" dirty="0">
                <a:solidFill>
                  <a:schemeClr val="tx1"/>
                </a:solidFill>
                <a:effectLst/>
                <a:latin typeface="+mn-lt"/>
                <a:ea typeface="+mn-ea"/>
                <a:cs typeface="+mn-cs"/>
              </a:rPr>
              <a:t>The CEFR presents a solid conceptualization of phonological competence, albeit necessarily adapted to an audience of language educators not of phoneticians, yet this conceptualization is arguably not translated into appropriate descriptors in the single existing scale for Phonological control. Needless to say this scale does not incorporate the new vision of pronunciation and phonological models referred to above.  The present work on the phonological scale of the CEFR aims to address some of these issues and to provide realistic scales and concrete descriptors to support practitioners and learners alike, in the delicate and crucial process of acquiring an appropriate and effective pronunciation of the target language.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grey areas in the CEFR that needed to be addressed in order to respond to the developments in pedagogical and societal visions occurring since the CEFR publication. This work allowed us to address underdeveloped or </a:t>
            </a:r>
            <a:r>
              <a:rPr lang="en-GB" sz="1200" kern="1200" dirty="0" err="1">
                <a:solidFill>
                  <a:schemeClr val="tx1"/>
                </a:solidFill>
                <a:effectLst/>
                <a:latin typeface="+mn-lt"/>
                <a:ea typeface="+mn-ea"/>
                <a:cs typeface="+mn-cs"/>
              </a:rPr>
              <a:t>underconceptualized</a:t>
            </a:r>
            <a:r>
              <a:rPr lang="en-GB" sz="1200" kern="1200" dirty="0">
                <a:solidFill>
                  <a:schemeClr val="tx1"/>
                </a:solidFill>
                <a:effectLst/>
                <a:latin typeface="+mn-lt"/>
                <a:ea typeface="+mn-ea"/>
                <a:cs typeface="+mn-cs"/>
              </a:rPr>
              <a:t> aspects of language teaching pedagogy and to take into consideration new perspectives that have been emerging in language education. Some of the areas covered are computer-mediated communication, </a:t>
            </a:r>
            <a:r>
              <a:rPr lang="en-GB" sz="1200" kern="1200" dirty="0" err="1">
                <a:solidFill>
                  <a:schemeClr val="tx1"/>
                </a:solidFill>
                <a:effectLst/>
                <a:latin typeface="+mn-lt"/>
                <a:ea typeface="+mn-ea"/>
                <a:cs typeface="+mn-cs"/>
              </a:rPr>
              <a:t>plurilingual</a:t>
            </a:r>
            <a:r>
              <a:rPr lang="en-GB" sz="1200" kern="1200" dirty="0">
                <a:solidFill>
                  <a:schemeClr val="tx1"/>
                </a:solidFill>
                <a:effectLst/>
                <a:latin typeface="+mn-lt"/>
                <a:ea typeface="+mn-ea"/>
                <a:cs typeface="+mn-cs"/>
              </a:rPr>
              <a:t> and inter/</a:t>
            </a:r>
            <a:r>
              <a:rPr lang="en-GB" sz="1200" kern="1200" dirty="0" err="1">
                <a:solidFill>
                  <a:schemeClr val="tx1"/>
                </a:solidFill>
                <a:effectLst/>
                <a:latin typeface="+mn-lt"/>
                <a:ea typeface="+mn-ea"/>
                <a:cs typeface="+mn-cs"/>
              </a:rPr>
              <a:t>pluricultural</a:t>
            </a:r>
            <a:r>
              <a:rPr lang="en-GB" sz="1200" kern="1200" dirty="0">
                <a:solidFill>
                  <a:schemeClr val="tx1"/>
                </a:solidFill>
                <a:effectLst/>
                <a:latin typeface="+mn-lt"/>
                <a:ea typeface="+mn-ea"/>
                <a:cs typeface="+mn-cs"/>
              </a:rPr>
              <a:t> interaction, a more agency-oriented relationship to literature and the strategic dimension of the mediation process itself.</a:t>
            </a:r>
            <a:endParaRPr lang="en-CA"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Needless to say, one of these grey areas is phonology, an aspect of language pedagogy that has been under-researched by scholars working in second/foreign language education. In fact, while the articulatory phenomena and the difficulties related to phonological features of speakers belonging to different linguistic communities have been investigated extensively by phoneticians and linguists, still little has been published by applied linguists when it comes to core principles of the teaching of pronunciation in different languages, and consequently its assessment. At the same time, a new sensibility has been emerging in the applied linguists scholarly community when it comes to re-evaluating the traditional idea of the ‘native speaker’ as a model or perception of the norm in pronunciation. This is especially visible in English considering the movement towards ‘global </a:t>
            </a:r>
            <a:r>
              <a:rPr lang="en-GB" sz="1200" kern="1200" dirty="0" err="1">
                <a:solidFill>
                  <a:schemeClr val="tx1"/>
                </a:solidFill>
                <a:effectLst/>
                <a:latin typeface="+mn-lt"/>
                <a:ea typeface="+mn-ea"/>
                <a:cs typeface="+mn-cs"/>
              </a:rPr>
              <a:t>Englishes’</a:t>
            </a:r>
            <a:r>
              <a:rPr lang="en-GB" sz="1200" kern="1200" dirty="0">
                <a:solidFill>
                  <a:schemeClr val="tx1"/>
                </a:solidFill>
                <a:effectLst/>
                <a:latin typeface="+mn-lt"/>
                <a:ea typeface="+mn-ea"/>
                <a:cs typeface="+mn-cs"/>
              </a:rPr>
              <a:t> or ‘English as a Lingua Franca’, but similar considerations have been applied to all languages.</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37B99B-D378-6C49-AC24-BA32949E8AE6}" type="slidenum">
              <a:rPr lang="fr-FR" smtClean="0"/>
              <a:t>32</a:t>
            </a:fld>
            <a:endParaRPr lang="fr-FR"/>
          </a:p>
        </p:txBody>
      </p:sp>
    </p:spTree>
    <p:extLst>
      <p:ext uri="{BB962C8B-B14F-4D97-AF65-F5344CB8AC3E}">
        <p14:creationId xmlns:p14="http://schemas.microsoft.com/office/powerpoint/2010/main" val="3154503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 The CEFR’s action-oriented approach represents a</a:t>
            </a:r>
          </a:p>
          <a:p>
            <a:r>
              <a:rPr lang="en-CA" sz="1200" kern="1200" dirty="0">
                <a:solidFill>
                  <a:schemeClr val="tx1"/>
                </a:solidFill>
                <a:effectLst/>
                <a:latin typeface="+mn-lt"/>
                <a:ea typeface="+mn-ea"/>
                <a:cs typeface="+mn-cs"/>
              </a:rPr>
              <a:t>shift away from syllabuses based on a linear</a:t>
            </a:r>
          </a:p>
          <a:p>
            <a:r>
              <a:rPr lang="en-CA" sz="1200" kern="1200" dirty="0">
                <a:solidFill>
                  <a:schemeClr val="tx1"/>
                </a:solidFill>
                <a:effectLst/>
                <a:latin typeface="+mn-lt"/>
                <a:ea typeface="+mn-ea"/>
                <a:cs typeface="+mn-cs"/>
              </a:rPr>
              <a:t>progression through language structures, or a predetermined</a:t>
            </a:r>
          </a:p>
          <a:p>
            <a:r>
              <a:rPr lang="en-CA" sz="1200" kern="1200" dirty="0">
                <a:solidFill>
                  <a:schemeClr val="tx1"/>
                </a:solidFill>
                <a:effectLst/>
                <a:latin typeface="+mn-lt"/>
                <a:ea typeface="+mn-ea"/>
                <a:cs typeface="+mn-cs"/>
              </a:rPr>
              <a:t>set of notions and functions, towards</a:t>
            </a:r>
          </a:p>
          <a:p>
            <a:r>
              <a:rPr lang="en-CA" sz="1200" kern="1200" dirty="0">
                <a:solidFill>
                  <a:schemeClr val="tx1"/>
                </a:solidFill>
                <a:effectLst/>
                <a:latin typeface="+mn-lt"/>
                <a:ea typeface="+mn-ea"/>
                <a:cs typeface="+mn-cs"/>
              </a:rPr>
              <a:t>syllabuses based on needs analysis, oriented towards</a:t>
            </a:r>
          </a:p>
          <a:p>
            <a:r>
              <a:rPr lang="en-CA" sz="1200" kern="1200" dirty="0">
                <a:solidFill>
                  <a:schemeClr val="tx1"/>
                </a:solidFill>
                <a:effectLst/>
                <a:latin typeface="+mn-lt"/>
                <a:ea typeface="+mn-ea"/>
                <a:cs typeface="+mn-cs"/>
              </a:rPr>
              <a:t>real-life tasks and constructed around purposefully</a:t>
            </a:r>
          </a:p>
          <a:p>
            <a:r>
              <a:rPr lang="en-CA" sz="1200" kern="1200" dirty="0">
                <a:solidFill>
                  <a:schemeClr val="tx1"/>
                </a:solidFill>
                <a:effectLst/>
                <a:latin typeface="+mn-lt"/>
                <a:ea typeface="+mn-ea"/>
                <a:cs typeface="+mn-cs"/>
              </a:rPr>
              <a:t>selected notions and functions. This promotes a</a:t>
            </a:r>
          </a:p>
          <a:p>
            <a:r>
              <a:rPr lang="en-CA" sz="1200" kern="1200" dirty="0">
                <a:solidFill>
                  <a:schemeClr val="tx1"/>
                </a:solidFill>
                <a:effectLst/>
                <a:latin typeface="+mn-lt"/>
                <a:ea typeface="+mn-ea"/>
                <a:cs typeface="+mn-cs"/>
              </a:rPr>
              <a:t>proficiency perspective guided by ‘Can do’ descriptors</a:t>
            </a:r>
          </a:p>
          <a:p>
            <a:r>
              <a:rPr lang="en-CA" sz="1200" kern="1200" dirty="0">
                <a:solidFill>
                  <a:schemeClr val="tx1"/>
                </a:solidFill>
                <a:effectLst/>
                <a:latin typeface="+mn-lt"/>
                <a:ea typeface="+mn-ea"/>
                <a:cs typeface="+mn-cs"/>
              </a:rPr>
              <a:t> rather than a deficiency perspective focusing on what</a:t>
            </a:r>
          </a:p>
          <a:p>
            <a:r>
              <a:rPr lang="en-CA" sz="1200" kern="1200" dirty="0">
                <a:solidFill>
                  <a:schemeClr val="tx1"/>
                </a:solidFill>
                <a:effectLst/>
                <a:latin typeface="+mn-lt"/>
                <a:ea typeface="+mn-ea"/>
                <a:cs typeface="+mn-cs"/>
              </a:rPr>
              <a:t>the learners have not yet acquired.</a:t>
            </a:r>
          </a:p>
          <a:p>
            <a:r>
              <a:rPr lang="en-GB" sz="1200" kern="1200" dirty="0">
                <a:solidFill>
                  <a:schemeClr val="tx1"/>
                </a:solidFill>
                <a:effectLst/>
                <a:latin typeface="+mn-lt"/>
                <a:ea typeface="+mn-ea"/>
                <a:cs typeface="+mn-cs"/>
              </a:rPr>
              <a:t>The CEFR presents a solid conceptualization of phonological competence, albeit necessarily adapted to an audience of language educators not of phoneticians, yet this conceptualization is arguably not translated into appropriate descriptors in the single existing scale for Phonological control. Needless to say this scale does not incorporate the new vision of pronunciation and phonological models referred to above.  The present work on the phonological scale of the CEFR aims to address some of these issues and to provide realistic scales and concrete descriptors to support practitioners and learners alike, in the delicate and crucial process of acquiring an appropriate and effective pronunciation of the target language.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grey areas in the CEFR that needed to be addressed in order to respond to the developments in pedagogical and societal visions occurring since the CEFR publication. This work allowed us to address underdeveloped or </a:t>
            </a:r>
            <a:r>
              <a:rPr lang="en-GB" sz="1200" kern="1200" dirty="0" err="1">
                <a:solidFill>
                  <a:schemeClr val="tx1"/>
                </a:solidFill>
                <a:effectLst/>
                <a:latin typeface="+mn-lt"/>
                <a:ea typeface="+mn-ea"/>
                <a:cs typeface="+mn-cs"/>
              </a:rPr>
              <a:t>underconceptualized</a:t>
            </a:r>
            <a:r>
              <a:rPr lang="en-GB" sz="1200" kern="1200" dirty="0">
                <a:solidFill>
                  <a:schemeClr val="tx1"/>
                </a:solidFill>
                <a:effectLst/>
                <a:latin typeface="+mn-lt"/>
                <a:ea typeface="+mn-ea"/>
                <a:cs typeface="+mn-cs"/>
              </a:rPr>
              <a:t> aspects of language teaching pedagogy and to take into consideration new perspectives that have been emerging in language education. Some of the areas covered are computer-mediated communication, </a:t>
            </a:r>
            <a:r>
              <a:rPr lang="en-GB" sz="1200" kern="1200" dirty="0" err="1">
                <a:solidFill>
                  <a:schemeClr val="tx1"/>
                </a:solidFill>
                <a:effectLst/>
                <a:latin typeface="+mn-lt"/>
                <a:ea typeface="+mn-ea"/>
                <a:cs typeface="+mn-cs"/>
              </a:rPr>
              <a:t>plurilingual</a:t>
            </a:r>
            <a:r>
              <a:rPr lang="en-GB" sz="1200" kern="1200" dirty="0">
                <a:solidFill>
                  <a:schemeClr val="tx1"/>
                </a:solidFill>
                <a:effectLst/>
                <a:latin typeface="+mn-lt"/>
                <a:ea typeface="+mn-ea"/>
                <a:cs typeface="+mn-cs"/>
              </a:rPr>
              <a:t> and inter/</a:t>
            </a:r>
            <a:r>
              <a:rPr lang="en-GB" sz="1200" kern="1200" dirty="0" err="1">
                <a:solidFill>
                  <a:schemeClr val="tx1"/>
                </a:solidFill>
                <a:effectLst/>
                <a:latin typeface="+mn-lt"/>
                <a:ea typeface="+mn-ea"/>
                <a:cs typeface="+mn-cs"/>
              </a:rPr>
              <a:t>pluricultural</a:t>
            </a:r>
            <a:r>
              <a:rPr lang="en-GB" sz="1200" kern="1200" dirty="0">
                <a:solidFill>
                  <a:schemeClr val="tx1"/>
                </a:solidFill>
                <a:effectLst/>
                <a:latin typeface="+mn-lt"/>
                <a:ea typeface="+mn-ea"/>
                <a:cs typeface="+mn-cs"/>
              </a:rPr>
              <a:t> interaction, a more agency-oriented relationship to literature and the strategic dimension of the mediation process itself.</a:t>
            </a:r>
            <a:endParaRPr lang="en-CA"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Needless to say, one of these grey areas is phonology, an aspect of language pedagogy that has been under-researched by scholars working in second/foreign language education. In fact, while the articulatory phenomena and the difficulties related to phonological features of speakers belonging to different linguistic communities have been investigated extensively by phoneticians and linguists, still little has been published by applied linguists when it comes to core principles of the teaching of pronunciation in different languages, and consequently its assessment. At the same time, a new sensibility has been emerging in the applied linguists scholarly community when it comes to re-evaluating the traditional idea of the ‘native speaker’ as a model or perception of the norm in pronunciation. This is especially visible in English considering the movement towards ‘global </a:t>
            </a:r>
            <a:r>
              <a:rPr lang="en-GB" sz="1200" kern="1200" dirty="0" err="1">
                <a:solidFill>
                  <a:schemeClr val="tx1"/>
                </a:solidFill>
                <a:effectLst/>
                <a:latin typeface="+mn-lt"/>
                <a:ea typeface="+mn-ea"/>
                <a:cs typeface="+mn-cs"/>
              </a:rPr>
              <a:t>Englishes’</a:t>
            </a:r>
            <a:r>
              <a:rPr lang="en-GB" sz="1200" kern="1200" dirty="0">
                <a:solidFill>
                  <a:schemeClr val="tx1"/>
                </a:solidFill>
                <a:effectLst/>
                <a:latin typeface="+mn-lt"/>
                <a:ea typeface="+mn-ea"/>
                <a:cs typeface="+mn-cs"/>
              </a:rPr>
              <a:t> or ‘English as a Lingua Franca’, but similar considerations have been applied to all languages.</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37B99B-D378-6C49-AC24-BA32949E8AE6}" type="slidenum">
              <a:rPr lang="fr-FR" smtClean="0"/>
              <a:t>37</a:t>
            </a:fld>
            <a:endParaRPr lang="fr-FR"/>
          </a:p>
        </p:txBody>
      </p:sp>
    </p:spTree>
    <p:extLst>
      <p:ext uri="{BB962C8B-B14F-4D97-AF65-F5344CB8AC3E}">
        <p14:creationId xmlns:p14="http://schemas.microsoft.com/office/powerpoint/2010/main" val="2744980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920750" y="746125"/>
            <a:ext cx="4968875" cy="3727450"/>
          </a:xfrm>
          <a:ln/>
        </p:spPr>
      </p:sp>
      <p:sp>
        <p:nvSpPr>
          <p:cNvPr id="3481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US" altLang="en-US" dirty="0">
              <a:latin typeface="Times New Roman" charset="0"/>
            </a:endParaRPr>
          </a:p>
        </p:txBody>
      </p:sp>
      <p:sp>
        <p:nvSpPr>
          <p:cNvPr id="3482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C92A32C8-E629-D445-8F41-915570411F74}" type="slidenum">
              <a:rPr lang="en-US" altLang="en-US" sz="1200"/>
              <a:pPr/>
              <a:t>38</a:t>
            </a:fld>
            <a:endParaRPr lang="en-US" altLang="en-US" sz="1200" dirty="0"/>
          </a:p>
        </p:txBody>
      </p:sp>
    </p:spTree>
    <p:extLst>
      <p:ext uri="{BB962C8B-B14F-4D97-AF65-F5344CB8AC3E}">
        <p14:creationId xmlns:p14="http://schemas.microsoft.com/office/powerpoint/2010/main" val="3917262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 The CEFR’s action-oriented approach represents a</a:t>
            </a:r>
          </a:p>
          <a:p>
            <a:r>
              <a:rPr lang="en-CA" sz="1200" kern="1200" dirty="0">
                <a:solidFill>
                  <a:schemeClr val="tx1"/>
                </a:solidFill>
                <a:effectLst/>
                <a:latin typeface="+mn-lt"/>
                <a:ea typeface="+mn-ea"/>
                <a:cs typeface="+mn-cs"/>
              </a:rPr>
              <a:t>shift away from syllabuses based on a linear</a:t>
            </a:r>
          </a:p>
          <a:p>
            <a:r>
              <a:rPr lang="en-CA" sz="1200" kern="1200" dirty="0">
                <a:solidFill>
                  <a:schemeClr val="tx1"/>
                </a:solidFill>
                <a:effectLst/>
                <a:latin typeface="+mn-lt"/>
                <a:ea typeface="+mn-ea"/>
                <a:cs typeface="+mn-cs"/>
              </a:rPr>
              <a:t>progression through language structures, or a predetermined</a:t>
            </a:r>
          </a:p>
          <a:p>
            <a:r>
              <a:rPr lang="en-CA" sz="1200" kern="1200" dirty="0">
                <a:solidFill>
                  <a:schemeClr val="tx1"/>
                </a:solidFill>
                <a:effectLst/>
                <a:latin typeface="+mn-lt"/>
                <a:ea typeface="+mn-ea"/>
                <a:cs typeface="+mn-cs"/>
              </a:rPr>
              <a:t>set of notions and functions, towards</a:t>
            </a:r>
          </a:p>
          <a:p>
            <a:r>
              <a:rPr lang="en-CA" sz="1200" kern="1200" dirty="0">
                <a:solidFill>
                  <a:schemeClr val="tx1"/>
                </a:solidFill>
                <a:effectLst/>
                <a:latin typeface="+mn-lt"/>
                <a:ea typeface="+mn-ea"/>
                <a:cs typeface="+mn-cs"/>
              </a:rPr>
              <a:t>syllabuses based on needs analysis, oriented towards</a:t>
            </a:r>
          </a:p>
          <a:p>
            <a:r>
              <a:rPr lang="en-CA" sz="1200" kern="1200" dirty="0">
                <a:solidFill>
                  <a:schemeClr val="tx1"/>
                </a:solidFill>
                <a:effectLst/>
                <a:latin typeface="+mn-lt"/>
                <a:ea typeface="+mn-ea"/>
                <a:cs typeface="+mn-cs"/>
              </a:rPr>
              <a:t>real-life tasks and constructed around purposefully</a:t>
            </a:r>
          </a:p>
          <a:p>
            <a:r>
              <a:rPr lang="en-CA" sz="1200" kern="1200" dirty="0">
                <a:solidFill>
                  <a:schemeClr val="tx1"/>
                </a:solidFill>
                <a:effectLst/>
                <a:latin typeface="+mn-lt"/>
                <a:ea typeface="+mn-ea"/>
                <a:cs typeface="+mn-cs"/>
              </a:rPr>
              <a:t>selected notions and functions. This promotes a</a:t>
            </a:r>
          </a:p>
          <a:p>
            <a:r>
              <a:rPr lang="en-CA" sz="1200" kern="1200" dirty="0">
                <a:solidFill>
                  <a:schemeClr val="tx1"/>
                </a:solidFill>
                <a:effectLst/>
                <a:latin typeface="+mn-lt"/>
                <a:ea typeface="+mn-ea"/>
                <a:cs typeface="+mn-cs"/>
              </a:rPr>
              <a:t>proficiency perspective guided by ‘Can do’ descriptors</a:t>
            </a:r>
          </a:p>
          <a:p>
            <a:r>
              <a:rPr lang="en-CA" sz="1200" kern="1200" dirty="0">
                <a:solidFill>
                  <a:schemeClr val="tx1"/>
                </a:solidFill>
                <a:effectLst/>
                <a:latin typeface="+mn-lt"/>
                <a:ea typeface="+mn-ea"/>
                <a:cs typeface="+mn-cs"/>
              </a:rPr>
              <a:t> rather than a deficiency perspective focusing on what</a:t>
            </a:r>
          </a:p>
          <a:p>
            <a:r>
              <a:rPr lang="en-CA" sz="1200" kern="1200" dirty="0">
                <a:solidFill>
                  <a:schemeClr val="tx1"/>
                </a:solidFill>
                <a:effectLst/>
                <a:latin typeface="+mn-lt"/>
                <a:ea typeface="+mn-ea"/>
                <a:cs typeface="+mn-cs"/>
              </a:rPr>
              <a:t>the learners have not yet acquired.</a:t>
            </a:r>
          </a:p>
          <a:p>
            <a:r>
              <a:rPr lang="en-GB" sz="1200" kern="1200" dirty="0">
                <a:solidFill>
                  <a:schemeClr val="tx1"/>
                </a:solidFill>
                <a:effectLst/>
                <a:latin typeface="+mn-lt"/>
                <a:ea typeface="+mn-ea"/>
                <a:cs typeface="+mn-cs"/>
              </a:rPr>
              <a:t>The CEFR presents a solid conceptualization of phonological competence, albeit necessarily adapted to an audience of language educators not of phoneticians, yet this conceptualization is arguably not translated into appropriate descriptors in the single existing scale for Phonological control. Needless to say this scale does not incorporate the new vision of pronunciation and phonological models referred to above.  The present work on the phonological scale of the CEFR aims to address some of these issues and to provide realistic scales and concrete descriptors to support practitioners and learners alike, in the delicate and crucial process of acquiring an appropriate and effective pronunciation of the target language.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grey areas in the CEFR that needed to be addressed in order to respond to the developments in pedagogical and societal visions occurring since the CEFR publication. This work allowed us to address underdeveloped or </a:t>
            </a:r>
            <a:r>
              <a:rPr lang="en-GB" sz="1200" kern="1200" dirty="0" err="1">
                <a:solidFill>
                  <a:schemeClr val="tx1"/>
                </a:solidFill>
                <a:effectLst/>
                <a:latin typeface="+mn-lt"/>
                <a:ea typeface="+mn-ea"/>
                <a:cs typeface="+mn-cs"/>
              </a:rPr>
              <a:t>underconceptualized</a:t>
            </a:r>
            <a:r>
              <a:rPr lang="en-GB" sz="1200" kern="1200" dirty="0">
                <a:solidFill>
                  <a:schemeClr val="tx1"/>
                </a:solidFill>
                <a:effectLst/>
                <a:latin typeface="+mn-lt"/>
                <a:ea typeface="+mn-ea"/>
                <a:cs typeface="+mn-cs"/>
              </a:rPr>
              <a:t> aspects of language teaching pedagogy and to take into consideration new perspectives that have been emerging in language education. Some of the areas covered are computer-mediated communication, </a:t>
            </a:r>
            <a:r>
              <a:rPr lang="en-GB" sz="1200" kern="1200" dirty="0" err="1">
                <a:solidFill>
                  <a:schemeClr val="tx1"/>
                </a:solidFill>
                <a:effectLst/>
                <a:latin typeface="+mn-lt"/>
                <a:ea typeface="+mn-ea"/>
                <a:cs typeface="+mn-cs"/>
              </a:rPr>
              <a:t>plurilingual</a:t>
            </a:r>
            <a:r>
              <a:rPr lang="en-GB" sz="1200" kern="1200" dirty="0">
                <a:solidFill>
                  <a:schemeClr val="tx1"/>
                </a:solidFill>
                <a:effectLst/>
                <a:latin typeface="+mn-lt"/>
                <a:ea typeface="+mn-ea"/>
                <a:cs typeface="+mn-cs"/>
              </a:rPr>
              <a:t> and inter/</a:t>
            </a:r>
            <a:r>
              <a:rPr lang="en-GB" sz="1200" kern="1200" dirty="0" err="1">
                <a:solidFill>
                  <a:schemeClr val="tx1"/>
                </a:solidFill>
                <a:effectLst/>
                <a:latin typeface="+mn-lt"/>
                <a:ea typeface="+mn-ea"/>
                <a:cs typeface="+mn-cs"/>
              </a:rPr>
              <a:t>pluricultural</a:t>
            </a:r>
            <a:r>
              <a:rPr lang="en-GB" sz="1200" kern="1200" dirty="0">
                <a:solidFill>
                  <a:schemeClr val="tx1"/>
                </a:solidFill>
                <a:effectLst/>
                <a:latin typeface="+mn-lt"/>
                <a:ea typeface="+mn-ea"/>
                <a:cs typeface="+mn-cs"/>
              </a:rPr>
              <a:t> interaction, a more agency-oriented relationship to literature and the strategic dimension of the mediation process itself.</a:t>
            </a:r>
            <a:endParaRPr lang="en-CA"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Needless to say, one of these grey areas is phonology, an aspect of language pedagogy that has been under-researched by scholars working in second/foreign language education. In fact, while the articulatory phenomena and the difficulties related to phonological features of speakers belonging to different linguistic communities have been investigated extensively by phoneticians and linguists, still little has been published by applied linguists when it comes to core principles of the teaching of pronunciation in different languages, and consequently its assessment. At the same time, a new sensibility has been emerging in the applied linguists scholarly community when it comes to re-evaluating the traditional idea of the ‘native speaker’ as a model or perception of the norm in pronunciation. This is especially visible in English considering the movement towards ‘global </a:t>
            </a:r>
            <a:r>
              <a:rPr lang="en-GB" sz="1200" kern="1200" dirty="0" err="1">
                <a:solidFill>
                  <a:schemeClr val="tx1"/>
                </a:solidFill>
                <a:effectLst/>
                <a:latin typeface="+mn-lt"/>
                <a:ea typeface="+mn-ea"/>
                <a:cs typeface="+mn-cs"/>
              </a:rPr>
              <a:t>Englishes’</a:t>
            </a:r>
            <a:r>
              <a:rPr lang="en-GB" sz="1200" kern="1200" dirty="0">
                <a:solidFill>
                  <a:schemeClr val="tx1"/>
                </a:solidFill>
                <a:effectLst/>
                <a:latin typeface="+mn-lt"/>
                <a:ea typeface="+mn-ea"/>
                <a:cs typeface="+mn-cs"/>
              </a:rPr>
              <a:t> or ‘English as a Lingua Franca’, but similar considerations have been applied to all languages.</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37B99B-D378-6C49-AC24-BA32949E8AE6}" type="slidenum">
              <a:rPr lang="fr-FR" smtClean="0"/>
              <a:t>2</a:t>
            </a:fld>
            <a:endParaRPr lang="fr-FR"/>
          </a:p>
        </p:txBody>
      </p:sp>
    </p:spTree>
    <p:extLst>
      <p:ext uri="{BB962C8B-B14F-4D97-AF65-F5344CB8AC3E}">
        <p14:creationId xmlns:p14="http://schemas.microsoft.com/office/powerpoint/2010/main" val="2194277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 The CEFR’s action-oriented approach represents a</a:t>
            </a:r>
          </a:p>
          <a:p>
            <a:r>
              <a:rPr lang="en-CA" sz="1200" kern="1200" dirty="0">
                <a:solidFill>
                  <a:schemeClr val="tx1"/>
                </a:solidFill>
                <a:effectLst/>
                <a:latin typeface="+mn-lt"/>
                <a:ea typeface="+mn-ea"/>
                <a:cs typeface="+mn-cs"/>
              </a:rPr>
              <a:t>shift away from syllabuses based on a linear</a:t>
            </a:r>
          </a:p>
          <a:p>
            <a:r>
              <a:rPr lang="en-CA" sz="1200" kern="1200" dirty="0">
                <a:solidFill>
                  <a:schemeClr val="tx1"/>
                </a:solidFill>
                <a:effectLst/>
                <a:latin typeface="+mn-lt"/>
                <a:ea typeface="+mn-ea"/>
                <a:cs typeface="+mn-cs"/>
              </a:rPr>
              <a:t>progression through language structures, or a predetermined</a:t>
            </a:r>
          </a:p>
          <a:p>
            <a:r>
              <a:rPr lang="en-CA" sz="1200" kern="1200" dirty="0">
                <a:solidFill>
                  <a:schemeClr val="tx1"/>
                </a:solidFill>
                <a:effectLst/>
                <a:latin typeface="+mn-lt"/>
                <a:ea typeface="+mn-ea"/>
                <a:cs typeface="+mn-cs"/>
              </a:rPr>
              <a:t>set of notions and functions, towards</a:t>
            </a:r>
          </a:p>
          <a:p>
            <a:r>
              <a:rPr lang="en-CA" sz="1200" kern="1200" dirty="0">
                <a:solidFill>
                  <a:schemeClr val="tx1"/>
                </a:solidFill>
                <a:effectLst/>
                <a:latin typeface="+mn-lt"/>
                <a:ea typeface="+mn-ea"/>
                <a:cs typeface="+mn-cs"/>
              </a:rPr>
              <a:t>syllabuses based on needs analysis, oriented towards</a:t>
            </a:r>
          </a:p>
          <a:p>
            <a:r>
              <a:rPr lang="en-CA" sz="1200" kern="1200" dirty="0">
                <a:solidFill>
                  <a:schemeClr val="tx1"/>
                </a:solidFill>
                <a:effectLst/>
                <a:latin typeface="+mn-lt"/>
                <a:ea typeface="+mn-ea"/>
                <a:cs typeface="+mn-cs"/>
              </a:rPr>
              <a:t>real-life tasks and constructed around purposefully</a:t>
            </a:r>
          </a:p>
          <a:p>
            <a:r>
              <a:rPr lang="en-CA" sz="1200" kern="1200" dirty="0">
                <a:solidFill>
                  <a:schemeClr val="tx1"/>
                </a:solidFill>
                <a:effectLst/>
                <a:latin typeface="+mn-lt"/>
                <a:ea typeface="+mn-ea"/>
                <a:cs typeface="+mn-cs"/>
              </a:rPr>
              <a:t>selected notions and functions. This promotes a</a:t>
            </a:r>
          </a:p>
          <a:p>
            <a:r>
              <a:rPr lang="en-CA" sz="1200" kern="1200" dirty="0">
                <a:solidFill>
                  <a:schemeClr val="tx1"/>
                </a:solidFill>
                <a:effectLst/>
                <a:latin typeface="+mn-lt"/>
                <a:ea typeface="+mn-ea"/>
                <a:cs typeface="+mn-cs"/>
              </a:rPr>
              <a:t>proficiency perspective guided by ‘Can do’ descriptors</a:t>
            </a:r>
          </a:p>
          <a:p>
            <a:r>
              <a:rPr lang="en-CA" sz="1200" kern="1200" dirty="0">
                <a:solidFill>
                  <a:schemeClr val="tx1"/>
                </a:solidFill>
                <a:effectLst/>
                <a:latin typeface="+mn-lt"/>
                <a:ea typeface="+mn-ea"/>
                <a:cs typeface="+mn-cs"/>
              </a:rPr>
              <a:t> rather than a deficiency perspective focusing on what</a:t>
            </a:r>
          </a:p>
          <a:p>
            <a:r>
              <a:rPr lang="en-CA" sz="1200" kern="1200" dirty="0">
                <a:solidFill>
                  <a:schemeClr val="tx1"/>
                </a:solidFill>
                <a:effectLst/>
                <a:latin typeface="+mn-lt"/>
                <a:ea typeface="+mn-ea"/>
                <a:cs typeface="+mn-cs"/>
              </a:rPr>
              <a:t>the learners have not yet acquired.</a:t>
            </a:r>
          </a:p>
          <a:p>
            <a:r>
              <a:rPr lang="en-GB" sz="1200" kern="1200" dirty="0">
                <a:solidFill>
                  <a:schemeClr val="tx1"/>
                </a:solidFill>
                <a:effectLst/>
                <a:latin typeface="+mn-lt"/>
                <a:ea typeface="+mn-ea"/>
                <a:cs typeface="+mn-cs"/>
              </a:rPr>
              <a:t>The CEFR presents a solid conceptualization of phonological competence, albeit necessarily adapted to an audience of language educators not of phoneticians, yet this conceptualization is arguably not translated into appropriate descriptors in the single existing scale for Phonological control. Needless to say this scale does not incorporate the new vision of pronunciation and phonological models referred to above.  The present work on the phonological scale of the CEFR aims to address some of these issues and to provide realistic scales and concrete descriptors to support practitioners and learners alike, in the delicate and crucial process of acquiring an appropriate and effective pronunciation of the target language.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grey areas in the CEFR that needed to be addressed in order to respond to the developments in pedagogical and societal visions occurring since the CEFR publication. This work allowed us to address underdeveloped or </a:t>
            </a:r>
            <a:r>
              <a:rPr lang="en-GB" sz="1200" kern="1200" dirty="0" err="1">
                <a:solidFill>
                  <a:schemeClr val="tx1"/>
                </a:solidFill>
                <a:effectLst/>
                <a:latin typeface="+mn-lt"/>
                <a:ea typeface="+mn-ea"/>
                <a:cs typeface="+mn-cs"/>
              </a:rPr>
              <a:t>underconceptualized</a:t>
            </a:r>
            <a:r>
              <a:rPr lang="en-GB" sz="1200" kern="1200" dirty="0">
                <a:solidFill>
                  <a:schemeClr val="tx1"/>
                </a:solidFill>
                <a:effectLst/>
                <a:latin typeface="+mn-lt"/>
                <a:ea typeface="+mn-ea"/>
                <a:cs typeface="+mn-cs"/>
              </a:rPr>
              <a:t> aspects of language teaching pedagogy and to take into consideration new perspectives that have been emerging in language education. Some of the areas covered are computer-mediated communication, </a:t>
            </a:r>
            <a:r>
              <a:rPr lang="en-GB" sz="1200" kern="1200" dirty="0" err="1">
                <a:solidFill>
                  <a:schemeClr val="tx1"/>
                </a:solidFill>
                <a:effectLst/>
                <a:latin typeface="+mn-lt"/>
                <a:ea typeface="+mn-ea"/>
                <a:cs typeface="+mn-cs"/>
              </a:rPr>
              <a:t>plurilingual</a:t>
            </a:r>
            <a:r>
              <a:rPr lang="en-GB" sz="1200" kern="1200" dirty="0">
                <a:solidFill>
                  <a:schemeClr val="tx1"/>
                </a:solidFill>
                <a:effectLst/>
                <a:latin typeface="+mn-lt"/>
                <a:ea typeface="+mn-ea"/>
                <a:cs typeface="+mn-cs"/>
              </a:rPr>
              <a:t> and inter/</a:t>
            </a:r>
            <a:r>
              <a:rPr lang="en-GB" sz="1200" kern="1200" dirty="0" err="1">
                <a:solidFill>
                  <a:schemeClr val="tx1"/>
                </a:solidFill>
                <a:effectLst/>
                <a:latin typeface="+mn-lt"/>
                <a:ea typeface="+mn-ea"/>
                <a:cs typeface="+mn-cs"/>
              </a:rPr>
              <a:t>pluricultural</a:t>
            </a:r>
            <a:r>
              <a:rPr lang="en-GB" sz="1200" kern="1200" dirty="0">
                <a:solidFill>
                  <a:schemeClr val="tx1"/>
                </a:solidFill>
                <a:effectLst/>
                <a:latin typeface="+mn-lt"/>
                <a:ea typeface="+mn-ea"/>
                <a:cs typeface="+mn-cs"/>
              </a:rPr>
              <a:t> interaction, a more agency-oriented relationship to literature and the strategic dimension of the mediation process itself.</a:t>
            </a:r>
            <a:endParaRPr lang="en-CA"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Needless to say, one of these grey areas is phonology, an aspect of language pedagogy that has been under-researched by scholars working in second/foreign language education. In fact, while the articulatory phenomena and the difficulties related to phonological features of speakers belonging to different linguistic communities have been investigated extensively by phoneticians and linguists, still little has been published by applied linguists when it comes to core principles of the teaching of pronunciation in different languages, and consequently its assessment. At the same time, a new sensibility has been emerging in the applied linguists scholarly community when it comes to re-evaluating the traditional idea of the ‘native speaker’ as a model or perception of the norm in pronunciation. This is especially visible in English considering the movement towards ‘global </a:t>
            </a:r>
            <a:r>
              <a:rPr lang="en-GB" sz="1200" kern="1200" dirty="0" err="1">
                <a:solidFill>
                  <a:schemeClr val="tx1"/>
                </a:solidFill>
                <a:effectLst/>
                <a:latin typeface="+mn-lt"/>
                <a:ea typeface="+mn-ea"/>
                <a:cs typeface="+mn-cs"/>
              </a:rPr>
              <a:t>Englishes’</a:t>
            </a:r>
            <a:r>
              <a:rPr lang="en-GB" sz="1200" kern="1200" dirty="0">
                <a:solidFill>
                  <a:schemeClr val="tx1"/>
                </a:solidFill>
                <a:effectLst/>
                <a:latin typeface="+mn-lt"/>
                <a:ea typeface="+mn-ea"/>
                <a:cs typeface="+mn-cs"/>
              </a:rPr>
              <a:t> or ‘English as a Lingua Franca’, but similar considerations have been applied to all languages.</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37B99B-D378-6C49-AC24-BA32949E8AE6}" type="slidenum">
              <a:rPr lang="fr-FR" smtClean="0"/>
              <a:t>3</a:t>
            </a:fld>
            <a:endParaRPr lang="fr-FR"/>
          </a:p>
        </p:txBody>
      </p:sp>
    </p:spTree>
    <p:extLst>
      <p:ext uri="{BB962C8B-B14F-4D97-AF65-F5344CB8AC3E}">
        <p14:creationId xmlns:p14="http://schemas.microsoft.com/office/powerpoint/2010/main" val="378559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a:xfrm>
            <a:off x="685480" y="4343144"/>
            <a:ext cx="5487041" cy="4115019"/>
          </a:xfrm>
          <a:noFill/>
        </p:spPr>
        <p:txBody>
          <a:bodyPr/>
          <a:lstStyle/>
          <a:p>
            <a:endParaRPr lang="en-US" altLang="de-DE" dirty="0"/>
          </a:p>
        </p:txBody>
      </p:sp>
    </p:spTree>
    <p:extLst>
      <p:ext uri="{BB962C8B-B14F-4D97-AF65-F5344CB8AC3E}">
        <p14:creationId xmlns:p14="http://schemas.microsoft.com/office/powerpoint/2010/main" val="719092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a:xfrm>
            <a:off x="685480" y="4343144"/>
            <a:ext cx="5487041" cy="4115019"/>
          </a:xfrm>
          <a:noFill/>
        </p:spPr>
        <p:txBody>
          <a:bodyPr/>
          <a:lstStyle/>
          <a:p>
            <a:endParaRPr lang="en-US" altLang="de-DE" dirty="0"/>
          </a:p>
        </p:txBody>
      </p:sp>
    </p:spTree>
    <p:extLst>
      <p:ext uri="{BB962C8B-B14F-4D97-AF65-F5344CB8AC3E}">
        <p14:creationId xmlns:p14="http://schemas.microsoft.com/office/powerpoint/2010/main" val="3470503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 The CEFR’s action-oriented approach represents a</a:t>
            </a:r>
          </a:p>
          <a:p>
            <a:r>
              <a:rPr lang="en-CA" sz="1200" kern="1200" dirty="0">
                <a:solidFill>
                  <a:schemeClr val="tx1"/>
                </a:solidFill>
                <a:effectLst/>
                <a:latin typeface="+mn-lt"/>
                <a:ea typeface="+mn-ea"/>
                <a:cs typeface="+mn-cs"/>
              </a:rPr>
              <a:t>shift away from syllabuses based on a linear</a:t>
            </a:r>
          </a:p>
          <a:p>
            <a:r>
              <a:rPr lang="en-CA" sz="1200" kern="1200" dirty="0">
                <a:solidFill>
                  <a:schemeClr val="tx1"/>
                </a:solidFill>
                <a:effectLst/>
                <a:latin typeface="+mn-lt"/>
                <a:ea typeface="+mn-ea"/>
                <a:cs typeface="+mn-cs"/>
              </a:rPr>
              <a:t>progression through language structures, or a predetermined</a:t>
            </a:r>
          </a:p>
          <a:p>
            <a:r>
              <a:rPr lang="en-CA" sz="1200" kern="1200" dirty="0">
                <a:solidFill>
                  <a:schemeClr val="tx1"/>
                </a:solidFill>
                <a:effectLst/>
                <a:latin typeface="+mn-lt"/>
                <a:ea typeface="+mn-ea"/>
                <a:cs typeface="+mn-cs"/>
              </a:rPr>
              <a:t>set of notions and functions, towards</a:t>
            </a:r>
          </a:p>
          <a:p>
            <a:r>
              <a:rPr lang="en-CA" sz="1200" kern="1200" dirty="0">
                <a:solidFill>
                  <a:schemeClr val="tx1"/>
                </a:solidFill>
                <a:effectLst/>
                <a:latin typeface="+mn-lt"/>
                <a:ea typeface="+mn-ea"/>
                <a:cs typeface="+mn-cs"/>
              </a:rPr>
              <a:t>syllabuses based on needs analysis, oriented towards</a:t>
            </a:r>
          </a:p>
          <a:p>
            <a:r>
              <a:rPr lang="en-CA" sz="1200" kern="1200" dirty="0">
                <a:solidFill>
                  <a:schemeClr val="tx1"/>
                </a:solidFill>
                <a:effectLst/>
                <a:latin typeface="+mn-lt"/>
                <a:ea typeface="+mn-ea"/>
                <a:cs typeface="+mn-cs"/>
              </a:rPr>
              <a:t>real-life tasks and constructed around purposefully</a:t>
            </a:r>
          </a:p>
          <a:p>
            <a:r>
              <a:rPr lang="en-CA" sz="1200" kern="1200" dirty="0">
                <a:solidFill>
                  <a:schemeClr val="tx1"/>
                </a:solidFill>
                <a:effectLst/>
                <a:latin typeface="+mn-lt"/>
                <a:ea typeface="+mn-ea"/>
                <a:cs typeface="+mn-cs"/>
              </a:rPr>
              <a:t>selected notions and functions. This promotes a</a:t>
            </a:r>
          </a:p>
          <a:p>
            <a:r>
              <a:rPr lang="en-CA" sz="1200" kern="1200" dirty="0">
                <a:solidFill>
                  <a:schemeClr val="tx1"/>
                </a:solidFill>
                <a:effectLst/>
                <a:latin typeface="+mn-lt"/>
                <a:ea typeface="+mn-ea"/>
                <a:cs typeface="+mn-cs"/>
              </a:rPr>
              <a:t>proficiency perspective guided by ‘Can do’ descriptors</a:t>
            </a:r>
          </a:p>
          <a:p>
            <a:r>
              <a:rPr lang="en-CA" sz="1200" kern="1200" dirty="0">
                <a:solidFill>
                  <a:schemeClr val="tx1"/>
                </a:solidFill>
                <a:effectLst/>
                <a:latin typeface="+mn-lt"/>
                <a:ea typeface="+mn-ea"/>
                <a:cs typeface="+mn-cs"/>
              </a:rPr>
              <a:t> rather than a deficiency perspective focusing on what</a:t>
            </a:r>
          </a:p>
          <a:p>
            <a:r>
              <a:rPr lang="en-CA" sz="1200" kern="1200" dirty="0">
                <a:solidFill>
                  <a:schemeClr val="tx1"/>
                </a:solidFill>
                <a:effectLst/>
                <a:latin typeface="+mn-lt"/>
                <a:ea typeface="+mn-ea"/>
                <a:cs typeface="+mn-cs"/>
              </a:rPr>
              <a:t>the learners have not yet acquired.</a:t>
            </a:r>
          </a:p>
          <a:p>
            <a:r>
              <a:rPr lang="en-GB" sz="1200" kern="1200" dirty="0">
                <a:solidFill>
                  <a:schemeClr val="tx1"/>
                </a:solidFill>
                <a:effectLst/>
                <a:latin typeface="+mn-lt"/>
                <a:ea typeface="+mn-ea"/>
                <a:cs typeface="+mn-cs"/>
              </a:rPr>
              <a:t>The CEFR presents a solid conceptualization of phonological competence, albeit necessarily adapted to an audience of language educators not of phoneticians, yet this conceptualization is arguably not translated into appropriate descriptors in the single existing scale for Phonological control. Needless to say this scale does not incorporate the new vision of pronunciation and phonological models referred to above.  The present work on the phonological scale of the CEFR aims to address some of these issues and to provide realistic scales and concrete descriptors to support practitioners and learners alike, in the delicate and crucial process of acquiring an appropriate and effective pronunciation of the target language.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grey areas in the CEFR that needed to be addressed in order to respond to the developments in pedagogical and societal visions occurring since the CEFR publication. This work allowed us to address underdeveloped or </a:t>
            </a:r>
            <a:r>
              <a:rPr lang="en-GB" sz="1200" kern="1200" dirty="0" err="1">
                <a:solidFill>
                  <a:schemeClr val="tx1"/>
                </a:solidFill>
                <a:effectLst/>
                <a:latin typeface="+mn-lt"/>
                <a:ea typeface="+mn-ea"/>
                <a:cs typeface="+mn-cs"/>
              </a:rPr>
              <a:t>underconceptualized</a:t>
            </a:r>
            <a:r>
              <a:rPr lang="en-GB" sz="1200" kern="1200" dirty="0">
                <a:solidFill>
                  <a:schemeClr val="tx1"/>
                </a:solidFill>
                <a:effectLst/>
                <a:latin typeface="+mn-lt"/>
                <a:ea typeface="+mn-ea"/>
                <a:cs typeface="+mn-cs"/>
              </a:rPr>
              <a:t> aspects of language teaching pedagogy and to take into consideration new perspectives that have been emerging in language education. Some of the areas covered are computer-mediated communication, </a:t>
            </a:r>
            <a:r>
              <a:rPr lang="en-GB" sz="1200" kern="1200" dirty="0" err="1">
                <a:solidFill>
                  <a:schemeClr val="tx1"/>
                </a:solidFill>
                <a:effectLst/>
                <a:latin typeface="+mn-lt"/>
                <a:ea typeface="+mn-ea"/>
                <a:cs typeface="+mn-cs"/>
              </a:rPr>
              <a:t>plurilingual</a:t>
            </a:r>
            <a:r>
              <a:rPr lang="en-GB" sz="1200" kern="1200" dirty="0">
                <a:solidFill>
                  <a:schemeClr val="tx1"/>
                </a:solidFill>
                <a:effectLst/>
                <a:latin typeface="+mn-lt"/>
                <a:ea typeface="+mn-ea"/>
                <a:cs typeface="+mn-cs"/>
              </a:rPr>
              <a:t> and inter/</a:t>
            </a:r>
            <a:r>
              <a:rPr lang="en-GB" sz="1200" kern="1200" dirty="0" err="1">
                <a:solidFill>
                  <a:schemeClr val="tx1"/>
                </a:solidFill>
                <a:effectLst/>
                <a:latin typeface="+mn-lt"/>
                <a:ea typeface="+mn-ea"/>
                <a:cs typeface="+mn-cs"/>
              </a:rPr>
              <a:t>pluricultural</a:t>
            </a:r>
            <a:r>
              <a:rPr lang="en-GB" sz="1200" kern="1200" dirty="0">
                <a:solidFill>
                  <a:schemeClr val="tx1"/>
                </a:solidFill>
                <a:effectLst/>
                <a:latin typeface="+mn-lt"/>
                <a:ea typeface="+mn-ea"/>
                <a:cs typeface="+mn-cs"/>
              </a:rPr>
              <a:t> interaction, a more agency-oriented relationship to literature and the strategic dimension of the mediation process itself.</a:t>
            </a:r>
            <a:endParaRPr lang="en-CA"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Needless to say, one of these grey areas is phonology, an aspect of language pedagogy that has been under-researched by scholars working in second/foreign language education. In fact, while the articulatory phenomena and the difficulties related to phonological features of speakers belonging to different linguistic communities have been investigated extensively by phoneticians and linguists, still little has been published by applied linguists when it comes to core principles of the teaching of pronunciation in different languages, and consequently its assessment. At the same time, a new sensibility has been emerging in the applied linguists scholarly community when it comes to re-evaluating the traditional idea of the ‘native speaker’ as a model or perception of the norm in pronunciation. This is especially visible in English considering the movement towards ‘global </a:t>
            </a:r>
            <a:r>
              <a:rPr lang="en-GB" sz="1200" kern="1200" dirty="0" err="1">
                <a:solidFill>
                  <a:schemeClr val="tx1"/>
                </a:solidFill>
                <a:effectLst/>
                <a:latin typeface="+mn-lt"/>
                <a:ea typeface="+mn-ea"/>
                <a:cs typeface="+mn-cs"/>
              </a:rPr>
              <a:t>Englishes’</a:t>
            </a:r>
            <a:r>
              <a:rPr lang="en-GB" sz="1200" kern="1200" dirty="0">
                <a:solidFill>
                  <a:schemeClr val="tx1"/>
                </a:solidFill>
                <a:effectLst/>
                <a:latin typeface="+mn-lt"/>
                <a:ea typeface="+mn-ea"/>
                <a:cs typeface="+mn-cs"/>
              </a:rPr>
              <a:t> or ‘English as a Lingua Franca’, but similar considerations have been applied to all languages.</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37B99B-D378-6C49-AC24-BA32949E8AE6}" type="slidenum">
              <a:rPr lang="fr-FR" smtClean="0"/>
              <a:t>10</a:t>
            </a:fld>
            <a:endParaRPr lang="fr-FR"/>
          </a:p>
        </p:txBody>
      </p:sp>
    </p:spTree>
    <p:extLst>
      <p:ext uri="{BB962C8B-B14F-4D97-AF65-F5344CB8AC3E}">
        <p14:creationId xmlns:p14="http://schemas.microsoft.com/office/powerpoint/2010/main" val="3237725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8964D50-C717-4813-934D-9EF962CF7B13}" type="slidenum">
              <a:rPr lang="de-DE" altLang="de-DE"/>
              <a:pPr eaLnBrk="1" hangingPunct="1">
                <a:spcBef>
                  <a:spcPct val="0"/>
                </a:spcBef>
              </a:pPr>
              <a:t>12</a:t>
            </a:fld>
            <a:endParaRPr lang="de-DE" altLang="de-DE"/>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208288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1023610B-6E79-8C4E-B2A9-5DAFD7F4BE8F}" type="slidenum">
              <a:rPr lang="fr-FR" smtClean="0"/>
              <a:pPr/>
              <a:t>15</a:t>
            </a:fld>
            <a:endParaRPr lang="fr-FR"/>
          </a:p>
        </p:txBody>
      </p:sp>
    </p:spTree>
    <p:extLst>
      <p:ext uri="{BB962C8B-B14F-4D97-AF65-F5344CB8AC3E}">
        <p14:creationId xmlns:p14="http://schemas.microsoft.com/office/powerpoint/2010/main" val="163087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F4499-9C16-104A-9107-74AA72B52A46}" type="slidenum">
              <a:rPr lang="en-US" smtClean="0"/>
              <a:t>16</a:t>
            </a:fld>
            <a:endParaRPr lang="en-US"/>
          </a:p>
        </p:txBody>
      </p:sp>
    </p:spTree>
    <p:extLst>
      <p:ext uri="{BB962C8B-B14F-4D97-AF65-F5344CB8AC3E}">
        <p14:creationId xmlns:p14="http://schemas.microsoft.com/office/powerpoint/2010/main" val="2955890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D3027B32-7EE3-4B47-8E3B-B3A98341C450}" type="slidenum">
              <a:rPr lang="fr-FR" smtClean="0"/>
              <a:t>‹#›</a:t>
            </a:fld>
            <a:endParaRPr lang="fr-FR"/>
          </a:p>
        </p:txBody>
      </p:sp>
    </p:spTree>
    <p:extLst>
      <p:ext uri="{BB962C8B-B14F-4D97-AF65-F5344CB8AC3E}">
        <p14:creationId xmlns:p14="http://schemas.microsoft.com/office/powerpoint/2010/main" val="3423443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13/05/2018</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7477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13/05/2018</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249920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13/05/2018</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51553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36998F-10FF-B247-881C-51ACCC7439CE}" type="datetimeFigureOut">
              <a:rPr lang="en-US" smtClean="0"/>
              <a:t>5/13/18</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A8460E5-3B11-8E46-961A-BCC819CCA06C}" type="slidenum">
              <a:rPr lang="en-US" smtClean="0"/>
              <a:t>‹#›</a:t>
            </a:fld>
            <a:endParaRPr lang="en-US"/>
          </a:p>
        </p:txBody>
      </p:sp>
      <p:sp>
        <p:nvSpPr>
          <p:cNvPr id="7" name="Title 6"/>
          <p:cNvSpPr>
            <a:spLocks noGrp="1"/>
          </p:cNvSpPr>
          <p:nvPr>
            <p:ph type="title"/>
          </p:nvPr>
        </p:nvSpPr>
        <p:spPr>
          <a:xfrm>
            <a:off x="457200" y="274638"/>
            <a:ext cx="8229600" cy="1143000"/>
          </a:xfrm>
          <a:prstGeom prst="rect">
            <a:avLst/>
          </a:prstGeom>
        </p:spPr>
        <p:txBody>
          <a:bodyPr rtlCol="0"/>
          <a:lstStyle/>
          <a:p>
            <a:r>
              <a:rPr kumimoji="0" lang="en-US"/>
              <a:t>Click to edit Master title style</a:t>
            </a:r>
          </a:p>
        </p:txBody>
      </p:sp>
    </p:spTree>
    <p:extLst>
      <p:ext uri="{BB962C8B-B14F-4D97-AF65-F5344CB8AC3E}">
        <p14:creationId xmlns:p14="http://schemas.microsoft.com/office/powerpoint/2010/main" val="93776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64882" y="395288"/>
            <a:ext cx="8408377" cy="900112"/>
          </a:xfrm>
          <a:prstGeom prst="rect">
            <a:avLst/>
          </a:prstGeom>
        </p:spPr>
        <p:txBody>
          <a:bodyPr/>
          <a:lstStyle/>
          <a:p>
            <a:r>
              <a:rPr lang="en-US"/>
              <a:t>Click to edit Master title style</a:t>
            </a:r>
            <a:endParaRPr lang="de-CH"/>
          </a:p>
        </p:txBody>
      </p:sp>
      <p:sp>
        <p:nvSpPr>
          <p:cNvPr id="3" name="Content Placeholder 2"/>
          <p:cNvSpPr>
            <a:spLocks noGrp="1"/>
          </p:cNvSpPr>
          <p:nvPr>
            <p:ph sz="half" idx="1"/>
          </p:nvPr>
        </p:nvSpPr>
        <p:spPr>
          <a:xfrm>
            <a:off x="364881" y="1546225"/>
            <a:ext cx="3827585"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Text Placeholder 3"/>
          <p:cNvSpPr>
            <a:spLocks noGrp="1"/>
          </p:cNvSpPr>
          <p:nvPr>
            <p:ph type="body" sz="half" idx="2"/>
          </p:nvPr>
        </p:nvSpPr>
        <p:spPr>
          <a:xfrm>
            <a:off x="4333143" y="1546225"/>
            <a:ext cx="3827585"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Slide Number Placeholder 4"/>
          <p:cNvSpPr>
            <a:spLocks noGrp="1"/>
          </p:cNvSpPr>
          <p:nvPr>
            <p:ph type="sldNum" sz="quarter" idx="10"/>
          </p:nvPr>
        </p:nvSpPr>
        <p:spPr>
          <a:xfrm>
            <a:off x="268166" y="6546850"/>
            <a:ext cx="332642" cy="179388"/>
          </a:xfrm>
          <a:prstGeom prst="rect">
            <a:avLst/>
          </a:prstGeom>
        </p:spPr>
        <p:txBody>
          <a:bodyPr/>
          <a:lstStyle>
            <a:lvl1pPr>
              <a:defRPr/>
            </a:lvl1pPr>
          </a:lstStyle>
          <a:p>
            <a:pPr>
              <a:defRPr/>
            </a:pPr>
            <a:fld id="{CF3339D4-E861-421B-960B-407857E4F752}" type="slidenum">
              <a:rPr lang="en-GB"/>
              <a:pPr>
                <a:defRPr/>
              </a:pPr>
              <a:t>‹#›</a:t>
            </a:fld>
            <a:r>
              <a:rPr lang="en-GB"/>
              <a:t> </a:t>
            </a:r>
          </a:p>
        </p:txBody>
      </p:sp>
    </p:spTree>
    <p:extLst>
      <p:ext uri="{BB962C8B-B14F-4D97-AF65-F5344CB8AC3E}">
        <p14:creationId xmlns:p14="http://schemas.microsoft.com/office/powerpoint/2010/main" val="63182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2000" y="1436689"/>
            <a:ext cx="7605347" cy="184460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4" name="Rectangle 3">
            <a:extLst>
              <a:ext uri="{FF2B5EF4-FFF2-40B4-BE49-F238E27FC236}">
                <a16:creationId xmlns:a16="http://schemas.microsoft.com/office/drawing/2014/main" id="{6BBCB114-8804-4600-9280-D287128B5AC0}"/>
              </a:ext>
            </a:extLst>
          </p:cNvPr>
          <p:cNvSpPr/>
          <p:nvPr userDrawn="1"/>
        </p:nvSpPr>
        <p:spPr bwMode="auto">
          <a:xfrm>
            <a:off x="9357763" y="3"/>
            <a:ext cx="2177744" cy="119742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79082" tIns="79082" rIns="79082" bIns="79082" numCol="1" rtlCol="0" anchor="t" anchorCtr="0" compatLnSpc="1">
            <a:prstTxWarp prst="textNoShape">
              <a:avLst/>
            </a:prstTxWarp>
          </a:bodyPr>
          <a:lstStyle/>
          <a:p>
            <a:pPr algn="l"/>
            <a:r>
              <a:rPr lang="en-US" sz="969" b="1" dirty="0">
                <a:solidFill>
                  <a:schemeClr val="accent6"/>
                </a:solidFill>
              </a:rPr>
              <a:t>Updating the footer</a:t>
            </a:r>
          </a:p>
          <a:p>
            <a:pPr algn="l"/>
            <a:r>
              <a:rPr lang="en-GB" sz="969" b="0" dirty="0">
                <a:solidFill>
                  <a:schemeClr val="accent6"/>
                </a:solidFill>
              </a:rPr>
              <a:t>To update the footer:</a:t>
            </a:r>
          </a:p>
          <a:p>
            <a:pPr marL="158265" indent="-158265" algn="l">
              <a:buFont typeface="Arial" panose="020B0604020202020204" pitchFamily="34" charset="0"/>
              <a:buChar char="•"/>
            </a:pPr>
            <a:r>
              <a:rPr lang="en-GB" sz="969" b="0" dirty="0">
                <a:solidFill>
                  <a:schemeClr val="accent6"/>
                </a:solidFill>
              </a:rPr>
              <a:t>Go the slide master via View</a:t>
            </a:r>
          </a:p>
          <a:p>
            <a:pPr marL="158265" indent="-158265" algn="l">
              <a:buFont typeface="Arial" panose="020B0604020202020204" pitchFamily="34" charset="0"/>
              <a:buChar char="•"/>
            </a:pPr>
            <a:r>
              <a:rPr lang="en-GB" sz="969" b="0" dirty="0">
                <a:solidFill>
                  <a:schemeClr val="accent6"/>
                </a:solidFill>
              </a:rPr>
              <a:t>Scroll to the first page</a:t>
            </a:r>
          </a:p>
          <a:p>
            <a:pPr marL="158265" indent="-158265" algn="l">
              <a:buFont typeface="Arial" panose="020B0604020202020204" pitchFamily="34" charset="0"/>
              <a:buChar char="•"/>
            </a:pPr>
            <a:r>
              <a:rPr lang="en-GB" sz="969" b="0" dirty="0">
                <a:solidFill>
                  <a:schemeClr val="accent6"/>
                </a:solidFill>
              </a:rPr>
              <a:t>Change text in the footer</a:t>
            </a:r>
          </a:p>
          <a:p>
            <a:pPr marL="158265" indent="-158265" algn="l">
              <a:buFont typeface="Arial" panose="020B0604020202020204" pitchFamily="34" charset="0"/>
              <a:buChar char="•"/>
            </a:pPr>
            <a:r>
              <a:rPr lang="en-GB" sz="969" b="0" dirty="0">
                <a:solidFill>
                  <a:schemeClr val="accent6"/>
                </a:solidFill>
              </a:rPr>
              <a:t>Close slide master </a:t>
            </a:r>
          </a:p>
          <a:p>
            <a:pPr marL="164127" indent="-164127" algn="l">
              <a:buFont typeface="Arial" panose="020B0604020202020204" pitchFamily="34" charset="0"/>
              <a:buChar char="•"/>
            </a:pPr>
            <a:endParaRPr lang="en-US" sz="969" b="0" kern="1200" baseline="0" dirty="0">
              <a:solidFill>
                <a:schemeClr val="accent6"/>
              </a:solidFill>
              <a:latin typeface="+mn-lt"/>
              <a:ea typeface="+mn-ea"/>
              <a:cs typeface="+mn-cs"/>
            </a:endParaRPr>
          </a:p>
        </p:txBody>
      </p:sp>
    </p:spTree>
    <p:extLst>
      <p:ext uri="{BB962C8B-B14F-4D97-AF65-F5344CB8AC3E}">
        <p14:creationId xmlns:p14="http://schemas.microsoft.com/office/powerpoint/2010/main" val="37738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6998F-10FF-B247-881C-51ACCC7439CE}" type="datetimeFigureOut">
              <a:rPr lang="en-US" smtClean="0"/>
              <a:t>5/13/18</a:t>
            </a:fld>
            <a:endParaRPr lang="en-US"/>
          </a:p>
        </p:txBody>
      </p:sp>
      <p:sp>
        <p:nvSpPr>
          <p:cNvPr id="3" name="Footer Placeholder 2"/>
          <p:cNvSpPr>
            <a:spLocks noGrp="1"/>
          </p:cNvSpPr>
          <p:nvPr>
            <p:ph type="ftr" sz="quarter" idx="11"/>
          </p:nvPr>
        </p:nvSpPr>
        <p:spPr>
          <a:xfrm>
            <a:off x="4380073" y="6407946"/>
            <a:ext cx="2350681"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A8460E5-3B11-8E46-961A-BCC819CCA06C}" type="slidenum">
              <a:rPr lang="en-US" smtClean="0"/>
              <a:t>‹#›</a:t>
            </a:fld>
            <a:endParaRPr lang="en-US"/>
          </a:p>
        </p:txBody>
      </p:sp>
    </p:spTree>
    <p:extLst>
      <p:ext uri="{BB962C8B-B14F-4D97-AF65-F5344CB8AC3E}">
        <p14:creationId xmlns:p14="http://schemas.microsoft.com/office/powerpoint/2010/main" val="3861836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761772" y="1436689"/>
            <a:ext cx="3641121" cy="223240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4726227" y="1436689"/>
            <a:ext cx="3641121" cy="223240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410941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718636" y="1436688"/>
            <a:ext cx="3642092" cy="4303712"/>
          </a:xfrm>
        </p:spPr>
        <p:txBody>
          <a:bodyPr/>
          <a:lstStyle/>
          <a:p>
            <a:r>
              <a:rPr lang="en-US"/>
              <a:t>Drag picture to placeholder or click icon to add</a:t>
            </a:r>
            <a:endParaRPr lang="en-GB" dirty="0"/>
          </a:p>
        </p:txBody>
      </p:sp>
      <p:sp>
        <p:nvSpPr>
          <p:cNvPr id="4" name="Title 3"/>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89"/>
            <a:ext cx="3642092" cy="223240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27222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D3027B32-7EE3-4B47-8E3B-B3A98341C450}" type="slidenum">
              <a:rPr lang="fr-FR" smtClean="0"/>
              <a:t>‹#›</a:t>
            </a:fld>
            <a:endParaRPr lang="fr-FR"/>
          </a:p>
        </p:txBody>
      </p:sp>
    </p:spTree>
    <p:extLst>
      <p:ext uri="{BB962C8B-B14F-4D97-AF65-F5344CB8AC3E}">
        <p14:creationId xmlns:p14="http://schemas.microsoft.com/office/powerpoint/2010/main" val="2811107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D3027B32-7EE3-4B47-8E3B-B3A98341C450}" type="slidenum">
              <a:rPr lang="fr-FR" smtClean="0"/>
              <a:pPr/>
              <a:t>‹#›</a:t>
            </a:fld>
            <a:endParaRPr lang="fr-FR" dirty="0"/>
          </a:p>
        </p:txBody>
      </p:sp>
    </p:spTree>
    <p:extLst>
      <p:ext uri="{BB962C8B-B14F-4D97-AF65-F5344CB8AC3E}">
        <p14:creationId xmlns:p14="http://schemas.microsoft.com/office/powerpoint/2010/main" val="1866856993"/>
      </p:ext>
    </p:extLst>
  </p:cSld>
  <p:clrMap bg1="lt1" tx1="dk1" bg2="lt2" tx2="dk2" accent1="accent1" accent2="accent2" accent3="accent3" accent4="accent4" accent5="accent5" accent6="accent6" hlink="hlink" folHlink="folHlink"/>
  <p:sldLayoutIdLst>
    <p:sldLayoutId id="2147483684"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13/05/2018</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78409503"/>
      </p:ext>
    </p:extLst>
  </p:cSld>
  <p:clrMap bg1="lt1" tx1="dk1" bg2="lt2" tx2="dk2" accent1="accent1" accent2="accent2" accent3="accent3" accent4="accent4" accent5="accent5" accent6="accent6" hlink="hlink" folHlink="folHlink"/>
  <p:sldLayoutIdLst>
    <p:sldLayoutId id="2147483686" r:id="rId1"/>
    <p:sldLayoutId id="2147483689" r:id="rId2"/>
    <p:sldLayoutId id="2147483690" r:id="rId3"/>
    <p:sldLayoutId id="2147483693" r:id="rId4"/>
    <p:sldLayoutId id="2147483695" r:id="rId5"/>
    <p:sldLayoutId id="2147483696" r:id="rId6"/>
    <p:sldLayoutId id="2147483697" r:id="rId7"/>
    <p:sldLayoutId id="214748369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13/05/2018</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
        <p:nvSpPr>
          <p:cNvPr id="9"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Name of the </a:t>
            </a:r>
            <a:r>
              <a:rPr lang="fr-FR" dirty="0" err="1"/>
              <a:t>presentation</a:t>
            </a:r>
            <a:endParaRPr lang="fr-FR" dirty="0"/>
          </a:p>
        </p:txBody>
      </p:sp>
    </p:spTree>
    <p:extLst>
      <p:ext uri="{BB962C8B-B14F-4D97-AF65-F5344CB8AC3E}">
        <p14:creationId xmlns:p14="http://schemas.microsoft.com/office/powerpoint/2010/main" val="3671072162"/>
      </p:ext>
    </p:extLst>
  </p:cSld>
  <p:clrMap bg1="lt1" tx1="dk1" bg2="lt2" tx2="dk2" accent1="accent1" accent2="accent2" accent3="accent3" accent4="accent4" accent5="accent5" accent6="accent6" hlink="hlink" folHlink="folHlink"/>
  <p:sldLayoutIdLst>
    <p:sldLayoutId id="2147483688" r:id="rId1"/>
  </p:sldLayoutIdLst>
  <p:txStyles>
    <p:title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Nom de la présentation</a:t>
            </a:r>
          </a:p>
        </p:txBody>
      </p:sp>
      <p:sp>
        <p:nvSpPr>
          <p:cNvPr id="20"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13/05/2018</a:t>
            </a:fld>
            <a:endParaRPr lang="fr-FR"/>
          </a:p>
        </p:txBody>
      </p:sp>
      <p:sp>
        <p:nvSpPr>
          <p:cNvPr id="2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11076956"/>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r" defTabSz="457200" rtl="0" eaLnBrk="1" latinLnBrk="0" hangingPunct="1">
        <a:spcBef>
          <a:spcPct val="0"/>
        </a:spcBef>
        <a:buNone/>
        <a:defRPr sz="2000" kern="1200">
          <a:solidFill>
            <a:srgbClr val="FFFFFF"/>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Century Gothic" charset="0"/>
          <a:cs typeface="Century Gothic" charset="0"/>
        </a:defRPr>
      </a:lvl1pPr>
      <a:lvl2pPr marL="742950" indent="-285750" algn="l" defTabSz="457200" rtl="0" eaLnBrk="1" latinLnBrk="0" hangingPunct="1">
        <a:spcBef>
          <a:spcPct val="20000"/>
        </a:spcBef>
        <a:buFont typeface="Arial"/>
        <a:buChar char="–"/>
        <a:defRPr sz="2800" kern="1200">
          <a:solidFill>
            <a:schemeClr val="tx1"/>
          </a:solidFill>
          <a:latin typeface="+mj-lt"/>
          <a:ea typeface="Century Gothic" charset="0"/>
          <a:cs typeface="Century Gothic" charset="0"/>
        </a:defRPr>
      </a:lvl2pPr>
      <a:lvl3pPr marL="1143000" indent="-228600" algn="l" defTabSz="457200" rtl="0" eaLnBrk="1" latinLnBrk="0" hangingPunct="1">
        <a:spcBef>
          <a:spcPct val="20000"/>
        </a:spcBef>
        <a:buFont typeface="Arial"/>
        <a:buChar char="•"/>
        <a:defRPr sz="2400" kern="1200">
          <a:solidFill>
            <a:schemeClr val="tx1"/>
          </a:solidFill>
          <a:latin typeface="+mj-lt"/>
          <a:ea typeface="Century Gothic" charset="0"/>
          <a:cs typeface="Century Gothic" charset="0"/>
        </a:defRPr>
      </a:lvl3pPr>
      <a:lvl4pPr marL="16002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4pPr>
      <a:lvl5pPr marL="20574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4.jp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36478" y="4238624"/>
            <a:ext cx="8693623" cy="2117725"/>
          </a:xfrm>
          <a:prstGeom prst="rect">
            <a:avLst/>
          </a:prstGeom>
        </p:spPr>
        <p:txBody>
          <a:bodyPr>
            <a:normAutofit fontScale="90000"/>
          </a:bodyPr>
          <a:lstStyle/>
          <a:p>
            <a:pPr algn="r"/>
            <a:r>
              <a:rPr lang="en-CA" sz="3600" b="1" dirty="0">
                <a:solidFill>
                  <a:schemeClr val="accent5"/>
                </a:solidFill>
              </a:rPr>
              <a:t>Mediation “A paradigm shift in language education”</a:t>
            </a:r>
            <a:br>
              <a:rPr lang="en-CA" sz="3600" b="1" i="1" dirty="0">
                <a:solidFill>
                  <a:schemeClr val="accent5"/>
                </a:solidFill>
              </a:rPr>
            </a:br>
            <a:br>
              <a:rPr lang="fr-FR" sz="3600" b="1" i="1" dirty="0">
                <a:solidFill>
                  <a:srgbClr val="0D347D"/>
                </a:solidFill>
              </a:rPr>
            </a:br>
            <a:r>
              <a:rPr lang="fr-FR" sz="2000" dirty="0">
                <a:latin typeface="Arial" panose="020B0604020202020204" pitchFamily="34" charset="0"/>
                <a:cs typeface="Arial" panose="020B0604020202020204" pitchFamily="34" charset="0"/>
              </a:rPr>
              <a:t>Enrica Piccardo </a:t>
            </a: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a:t>
            </a:r>
            <a:r>
              <a:rPr lang="en-GB" sz="2000" dirty="0"/>
              <a:t>University of Toronto </a:t>
            </a:r>
            <a:br>
              <a:rPr lang="en-GB" sz="2000" dirty="0"/>
            </a:br>
            <a:r>
              <a:rPr lang="en-GB" sz="2000" dirty="0"/>
              <a:t>and </a:t>
            </a:r>
            <a:r>
              <a:rPr lang="en-GB" sz="2000" dirty="0" err="1"/>
              <a:t>Université</a:t>
            </a:r>
            <a:r>
              <a:rPr lang="en-GB" sz="2000" dirty="0"/>
              <a:t> Grenoble-Alpes)</a:t>
            </a:r>
            <a:br>
              <a:rPr lang="en-GB" sz="2000" dirty="0"/>
            </a:br>
            <a:endParaRPr lang="fr-FR" sz="2000" dirty="0">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 y="1369"/>
            <a:ext cx="9160314" cy="3795805"/>
          </a:xfrm>
          <a:prstGeom prst="rect">
            <a:avLst/>
          </a:prstGeom>
        </p:spPr>
      </p:pic>
      <p:sp>
        <p:nvSpPr>
          <p:cNvPr id="1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a:t>
            </a:fld>
            <a:endParaRPr lang="fr-FR" dirty="0">
              <a:latin typeface="Arial Narrow" charset="0"/>
              <a:ea typeface="Arial Narrow" charset="0"/>
              <a:cs typeface="Arial Narrow" charset="0"/>
            </a:endParaRPr>
          </a:p>
        </p:txBody>
      </p:sp>
    </p:spTree>
    <p:extLst>
      <p:ext uri="{BB962C8B-B14F-4D97-AF65-F5344CB8AC3E}">
        <p14:creationId xmlns:p14="http://schemas.microsoft.com/office/powerpoint/2010/main" val="152481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304069" y="204628"/>
            <a:ext cx="5413138" cy="1143000"/>
          </a:xfrm>
        </p:spPr>
        <p:txBody>
          <a:bodyPr/>
          <a:lstStyle/>
          <a:p>
            <a:pPr algn="l" eaLnBrk="1" hangingPunct="1"/>
            <a:r>
              <a:rPr lang="en-GB" altLang="de-DE" sz="3600" b="1" dirty="0">
                <a:solidFill>
                  <a:schemeClr val="bg1"/>
                </a:solidFill>
              </a:rPr>
              <a:t>Plan of the presentation</a:t>
            </a:r>
          </a:p>
        </p:txBody>
      </p:sp>
      <p:graphicFrame>
        <p:nvGraphicFramePr>
          <p:cNvPr id="7" name="Table 6">
            <a:extLst>
              <a:ext uri="{FF2B5EF4-FFF2-40B4-BE49-F238E27FC236}">
                <a16:creationId xmlns:a16="http://schemas.microsoft.com/office/drawing/2014/main" id="{A41F79B5-5DF1-394A-9475-1ACDEC0CFD0A}"/>
              </a:ext>
            </a:extLst>
          </p:cNvPr>
          <p:cNvGraphicFramePr>
            <a:graphicFrameLocks noGrp="1"/>
          </p:cNvGraphicFramePr>
          <p:nvPr>
            <p:extLst>
              <p:ext uri="{D42A27DB-BD31-4B8C-83A1-F6EECF244321}">
                <p14:modId xmlns:p14="http://schemas.microsoft.com/office/powerpoint/2010/main" val="4057872958"/>
              </p:ext>
            </p:extLst>
          </p:nvPr>
        </p:nvGraphicFramePr>
        <p:xfrm>
          <a:off x="573437" y="1738442"/>
          <a:ext cx="8012624" cy="4081243"/>
        </p:xfrm>
        <a:graphic>
          <a:graphicData uri="http://schemas.openxmlformats.org/drawingml/2006/table">
            <a:tbl>
              <a:tblPr firstRow="1" bandRow="1">
                <a:tableStyleId>{5C22544A-7EE6-4342-B048-85BDC9FD1C3A}</a:tableStyleId>
              </a:tblPr>
              <a:tblGrid>
                <a:gridCol w="8012624">
                  <a:extLst>
                    <a:ext uri="{9D8B030D-6E8A-4147-A177-3AD203B41FA5}">
                      <a16:colId xmlns:a16="http://schemas.microsoft.com/office/drawing/2014/main" val="20001"/>
                    </a:ext>
                  </a:extLst>
                </a:gridCol>
              </a:tblGrid>
              <a:tr h="756395">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The CEFR Companion Volume: Completing the descriptive scheme</a:t>
                      </a:r>
                    </a:p>
                  </a:txBody>
                  <a:tcPr marL="49846" marR="49846" marT="49846" marB="49846" anchor="ctr">
                    <a:lnB w="12700" cap="flat" cmpd="sng" algn="ctr">
                      <a:solidFill>
                        <a:schemeClr val="bg1"/>
                      </a:solidFill>
                      <a:prstDash val="solid"/>
                      <a:round/>
                      <a:headEnd type="none" w="med" len="med"/>
                      <a:tailEnd type="none" w="med" len="med"/>
                    </a:lnB>
                    <a:solidFill>
                      <a:srgbClr val="EAEEF0"/>
                    </a:solidFill>
                  </a:tcPr>
                </a:tc>
                <a:extLst>
                  <a:ext uri="{0D108BD9-81ED-4DB2-BD59-A6C34878D82A}">
                    <a16:rowId xmlns:a16="http://schemas.microsoft.com/office/drawing/2014/main" val="10000"/>
                  </a:ext>
                </a:extLst>
              </a:tr>
              <a:tr h="756395">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latin typeface="+mn-lt"/>
                          <a:ea typeface="+mn-ea"/>
                          <a:cs typeface="+mn-cs"/>
                        </a:rPr>
                        <a:t>The notion of Mediation: broadening and deepening the perspective</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756395">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From conceptualization to practice: developing descriptors for mediation</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56395">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Making the invisible visible through mediation: implications of the new vision for language education</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756395">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Conclusions and future perspectives</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40811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631833" y="1422408"/>
            <a:ext cx="7880334" cy="4234860"/>
          </a:xfrm>
          <a:prstGeom prst="rect">
            <a:avLst/>
          </a:prstGeom>
        </p:spPr>
      </p:pic>
      <p:sp>
        <p:nvSpPr>
          <p:cNvPr id="2" name="Title 1"/>
          <p:cNvSpPr>
            <a:spLocks noGrp="1"/>
          </p:cNvSpPr>
          <p:nvPr>
            <p:ph type="title"/>
          </p:nvPr>
        </p:nvSpPr>
        <p:spPr>
          <a:xfrm>
            <a:off x="631833" y="5507313"/>
            <a:ext cx="7596554" cy="477188"/>
          </a:xfrm>
        </p:spPr>
        <p:txBody>
          <a:bodyPr>
            <a:normAutofit fontScale="90000"/>
          </a:bodyPr>
          <a:lstStyle/>
          <a:p>
            <a:pPr algn="r"/>
            <a:r>
              <a:rPr lang="en-US" sz="1846" dirty="0"/>
              <a:t>CEFR 1996 &amp; 1998 versions</a:t>
            </a:r>
            <a:br>
              <a:rPr lang="en-US" sz="1846" dirty="0"/>
            </a:br>
            <a:endParaRPr lang="en-US" sz="1846" dirty="0"/>
          </a:p>
        </p:txBody>
      </p:sp>
      <p:sp>
        <p:nvSpPr>
          <p:cNvPr id="6" name="Title 1"/>
          <p:cNvSpPr txBox="1">
            <a:spLocks/>
          </p:cNvSpPr>
          <p:nvPr/>
        </p:nvSpPr>
        <p:spPr>
          <a:xfrm>
            <a:off x="5110400" y="240126"/>
            <a:ext cx="3117989" cy="1055077"/>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3323" dirty="0">
              <a:solidFill>
                <a:schemeClr val="bg1"/>
              </a:solidFill>
              <a:effectLst/>
            </a:endParaRPr>
          </a:p>
        </p:txBody>
      </p:sp>
      <p:sp>
        <p:nvSpPr>
          <p:cNvPr id="7" name="Title 1"/>
          <p:cNvSpPr txBox="1">
            <a:spLocks/>
          </p:cNvSpPr>
          <p:nvPr/>
        </p:nvSpPr>
        <p:spPr>
          <a:xfrm>
            <a:off x="4803775" y="240126"/>
            <a:ext cx="4092252" cy="546758"/>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23" b="1" dirty="0">
                <a:solidFill>
                  <a:schemeClr val="bg1"/>
                </a:solidFill>
              </a:rPr>
              <a:t>Position of mediation </a:t>
            </a:r>
          </a:p>
        </p:txBody>
      </p:sp>
    </p:spTree>
    <p:extLst>
      <p:ext uri="{BB962C8B-B14F-4D97-AF65-F5344CB8AC3E}">
        <p14:creationId xmlns:p14="http://schemas.microsoft.com/office/powerpoint/2010/main" val="215005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B5327D-8212-F54B-BC7B-6EC97CF20E19}"/>
              </a:ext>
            </a:extLst>
          </p:cNvPr>
          <p:cNvSpPr>
            <a:spLocks noGrp="1"/>
          </p:cNvSpPr>
          <p:nvPr>
            <p:ph sz="half" idx="1"/>
          </p:nvPr>
        </p:nvSpPr>
        <p:spPr>
          <a:xfrm>
            <a:off x="216976" y="1546225"/>
            <a:ext cx="4432515" cy="4546600"/>
          </a:xfrm>
        </p:spPr>
        <p:txBody>
          <a:bodyPr/>
          <a:lstStyle/>
          <a:p>
            <a:pPr marL="0" indent="0">
              <a:buNone/>
            </a:pPr>
            <a:r>
              <a:rPr lang="en-GB" dirty="0"/>
              <a:t>“In mediating activities, the language user </a:t>
            </a:r>
            <a:r>
              <a:rPr lang="en-GB" b="1" dirty="0">
                <a:solidFill>
                  <a:srgbClr val="00B0F0"/>
                </a:solidFill>
              </a:rPr>
              <a:t>is not concerned to express his/her own meanings</a:t>
            </a:r>
            <a:r>
              <a:rPr lang="en-GB" dirty="0"/>
              <a:t>, but simply </a:t>
            </a:r>
            <a:r>
              <a:rPr lang="en-GB" b="1" dirty="0">
                <a:solidFill>
                  <a:srgbClr val="00B0F0"/>
                </a:solidFill>
              </a:rPr>
              <a:t>to act as an intermediary </a:t>
            </a:r>
            <a:r>
              <a:rPr lang="en-GB" dirty="0"/>
              <a:t>between interlocutors who are unable to understand each other directly, normally (but not exclusively) speakers of different languages. …” </a:t>
            </a:r>
          </a:p>
          <a:p>
            <a:pPr marL="0" indent="0">
              <a:buNone/>
            </a:pPr>
            <a:r>
              <a:rPr lang="en-GB" sz="2400" dirty="0"/>
              <a:t>(CEFR Section 4.4.4. English p.87)</a:t>
            </a:r>
          </a:p>
          <a:p>
            <a:endParaRPr lang="en-US" dirty="0"/>
          </a:p>
        </p:txBody>
      </p:sp>
      <p:sp>
        <p:nvSpPr>
          <p:cNvPr id="4" name="Text Placeholder 3">
            <a:extLst>
              <a:ext uri="{FF2B5EF4-FFF2-40B4-BE49-F238E27FC236}">
                <a16:creationId xmlns:a16="http://schemas.microsoft.com/office/drawing/2014/main" id="{233857F2-A2B1-A04A-955E-224317D2CFD5}"/>
              </a:ext>
            </a:extLst>
          </p:cNvPr>
          <p:cNvSpPr>
            <a:spLocks noGrp="1"/>
          </p:cNvSpPr>
          <p:nvPr>
            <p:ph type="body" sz="half" idx="2"/>
          </p:nvPr>
        </p:nvSpPr>
        <p:spPr>
          <a:xfrm>
            <a:off x="4945674" y="1546225"/>
            <a:ext cx="3827585" cy="4546600"/>
          </a:xfrm>
        </p:spPr>
        <p:txBody>
          <a:bodyPr/>
          <a:lstStyle/>
          <a:p>
            <a:pPr marL="0" indent="0">
              <a:buNone/>
            </a:pPr>
            <a:r>
              <a:rPr lang="en-GB" dirty="0"/>
              <a:t>“Mediation language activities, </a:t>
            </a:r>
            <a:r>
              <a:rPr lang="en-GB" b="1" dirty="0">
                <a:solidFill>
                  <a:srgbClr val="00B0F0"/>
                </a:solidFill>
              </a:rPr>
              <a:t>(re)processing an existing text</a:t>
            </a:r>
            <a:r>
              <a:rPr lang="en-GB" dirty="0">
                <a:solidFill>
                  <a:srgbClr val="00B0F0"/>
                </a:solidFill>
              </a:rPr>
              <a:t>, </a:t>
            </a:r>
            <a:r>
              <a:rPr lang="en-GB" dirty="0"/>
              <a:t>occupy an important place in the normal linguistic functioning of our societies.” </a:t>
            </a:r>
          </a:p>
          <a:p>
            <a:pPr marL="0" indent="0">
              <a:buNone/>
            </a:pPr>
            <a:r>
              <a:rPr lang="en-GB" sz="2400" dirty="0"/>
              <a:t>(CEFR, Section 2.1.3. English, p.14)</a:t>
            </a:r>
          </a:p>
          <a:p>
            <a:endParaRPr lang="en-US" dirty="0"/>
          </a:p>
        </p:txBody>
      </p:sp>
      <p:sp>
        <p:nvSpPr>
          <p:cNvPr id="3" name="Rectangle 2">
            <a:extLst>
              <a:ext uri="{FF2B5EF4-FFF2-40B4-BE49-F238E27FC236}">
                <a16:creationId xmlns:a16="http://schemas.microsoft.com/office/drawing/2014/main" id="{9B020D87-C742-3B40-BC88-FC5526B4E293}"/>
              </a:ext>
            </a:extLst>
          </p:cNvPr>
          <p:cNvSpPr/>
          <p:nvPr/>
        </p:nvSpPr>
        <p:spPr>
          <a:xfrm>
            <a:off x="3750590" y="179626"/>
            <a:ext cx="5673598" cy="603691"/>
          </a:xfrm>
          <a:prstGeom prst="rect">
            <a:avLst/>
          </a:prstGeom>
        </p:spPr>
        <p:txBody>
          <a:bodyPr wrap="square">
            <a:spAutoFit/>
          </a:bodyPr>
          <a:lstStyle/>
          <a:p>
            <a:r>
              <a:rPr lang="en-US" altLang="de-DE" sz="3323" b="1" dirty="0">
                <a:solidFill>
                  <a:schemeClr val="bg1"/>
                </a:solidFill>
                <a:latin typeface="+mj-lt"/>
                <a:ea typeface="+mj-ea"/>
                <a:cs typeface="+mj-cs"/>
              </a:rPr>
              <a:t>Mediation in the CEFR 2001</a:t>
            </a:r>
            <a:endParaRPr lang="en-US" sz="3323" b="1" dirty="0">
              <a:solidFill>
                <a:schemeClr val="bg1"/>
              </a:solidFill>
              <a:latin typeface="+mj-lt"/>
              <a:ea typeface="+mj-ea"/>
              <a:cs typeface="+mj-cs"/>
            </a:endParaRPr>
          </a:p>
        </p:txBody>
      </p:sp>
    </p:spTree>
    <p:extLst>
      <p:ext uri="{BB962C8B-B14F-4D97-AF65-F5344CB8AC3E}">
        <p14:creationId xmlns:p14="http://schemas.microsoft.com/office/powerpoint/2010/main" val="226723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5B2F01-CC8B-724E-ACBE-FEBC70B87D66}"/>
              </a:ext>
            </a:extLst>
          </p:cNvPr>
          <p:cNvSpPr>
            <a:spLocks noGrp="1"/>
          </p:cNvSpPr>
          <p:nvPr>
            <p:ph type="body" sz="quarter" idx="14"/>
          </p:nvPr>
        </p:nvSpPr>
        <p:spPr>
          <a:xfrm>
            <a:off x="340963" y="1813302"/>
            <a:ext cx="8555064" cy="4614597"/>
          </a:xfrm>
        </p:spPr>
        <p:txBody>
          <a:bodyPr/>
          <a:lstStyle/>
          <a:p>
            <a:r>
              <a:rPr lang="en-CA" altLang="en-US" b="1" dirty="0"/>
              <a:t>Diplomacy, conflict resolution, commercial </a:t>
            </a:r>
            <a:br>
              <a:rPr lang="en-CA" altLang="en-US" dirty="0"/>
            </a:br>
            <a:r>
              <a:rPr lang="en-CA" altLang="en-US" dirty="0">
                <a:sym typeface="Wingdings" pitchFamily="2" charset="2"/>
              </a:rPr>
              <a:t> </a:t>
            </a:r>
            <a:r>
              <a:rPr lang="en-CA" altLang="en-US" dirty="0"/>
              <a:t>arbitration, counselling, guidance</a:t>
            </a:r>
          </a:p>
          <a:p>
            <a:r>
              <a:rPr lang="en-CA" altLang="en-US" b="1" dirty="0"/>
              <a:t>Philosophy</a:t>
            </a:r>
            <a:br>
              <a:rPr lang="en-CA" altLang="en-US" dirty="0"/>
            </a:br>
            <a:r>
              <a:rPr lang="en-CA" altLang="en-US" dirty="0">
                <a:sym typeface="Wingdings" pitchFamily="2" charset="2"/>
              </a:rPr>
              <a:t> </a:t>
            </a:r>
            <a:r>
              <a:rPr lang="en-CA" altLang="en-US" dirty="0"/>
              <a:t>abstract operation through which knowledge is acquired (Hegel)</a:t>
            </a:r>
            <a:r>
              <a:rPr lang="en-CA" altLang="en-US" dirty="0">
                <a:sym typeface="Wingdings" pitchFamily="2" charset="2"/>
              </a:rPr>
              <a:t> </a:t>
            </a:r>
            <a:br>
              <a:rPr lang="en-CA" altLang="en-US" dirty="0">
                <a:sym typeface="Wingdings" pitchFamily="2" charset="2"/>
              </a:rPr>
            </a:br>
            <a:r>
              <a:rPr lang="en-CA" altLang="en-US" dirty="0">
                <a:sym typeface="Wingdings" pitchFamily="2" charset="2"/>
              </a:rPr>
              <a:t> </a:t>
            </a:r>
            <a:r>
              <a:rPr lang="en-CA" altLang="en-US" dirty="0"/>
              <a:t>form of relation between opposing domains and forces in society (Marx &amp; Engels)</a:t>
            </a:r>
          </a:p>
          <a:p>
            <a:r>
              <a:rPr lang="en-CA" altLang="en-US" b="1" dirty="0"/>
              <a:t>Psychology/education</a:t>
            </a:r>
            <a:br>
              <a:rPr lang="en-CA" altLang="en-US" dirty="0"/>
            </a:br>
            <a:r>
              <a:rPr lang="en-CA" altLang="en-US" dirty="0">
                <a:sym typeface="Wingdings" pitchFamily="2" charset="2"/>
              </a:rPr>
              <a:t> </a:t>
            </a:r>
            <a:r>
              <a:rPr lang="en-CA" altLang="en-US" dirty="0"/>
              <a:t>social interaction/mediation: a fundamental role in development of cognition (Vygotsky) </a:t>
            </a:r>
            <a:br>
              <a:rPr lang="en-GB" altLang="en-US" sz="3200" dirty="0"/>
            </a:br>
            <a:endParaRPr lang="en-US" dirty="0"/>
          </a:p>
        </p:txBody>
      </p:sp>
      <p:sp>
        <p:nvSpPr>
          <p:cNvPr id="3" name="Title 2">
            <a:extLst>
              <a:ext uri="{FF2B5EF4-FFF2-40B4-BE49-F238E27FC236}">
                <a16:creationId xmlns:a16="http://schemas.microsoft.com/office/drawing/2014/main" id="{BA096F39-9E0D-9C47-A16C-D98236152736}"/>
              </a:ext>
            </a:extLst>
          </p:cNvPr>
          <p:cNvSpPr>
            <a:spLocks noGrp="1"/>
          </p:cNvSpPr>
          <p:nvPr>
            <p:ph type="title"/>
          </p:nvPr>
        </p:nvSpPr>
        <p:spPr/>
        <p:txBody>
          <a:bodyPr/>
          <a:lstStyle/>
          <a:p>
            <a:endParaRPr lang="en-US" sz="2800" dirty="0"/>
          </a:p>
        </p:txBody>
      </p:sp>
      <p:sp>
        <p:nvSpPr>
          <p:cNvPr id="5" name="Rectangle 4">
            <a:extLst>
              <a:ext uri="{FF2B5EF4-FFF2-40B4-BE49-F238E27FC236}">
                <a16:creationId xmlns:a16="http://schemas.microsoft.com/office/drawing/2014/main" id="{68643200-BABF-8B48-8AC6-6E7045868FE3}"/>
              </a:ext>
            </a:extLst>
          </p:cNvPr>
          <p:cNvSpPr/>
          <p:nvPr/>
        </p:nvSpPr>
        <p:spPr>
          <a:xfrm>
            <a:off x="340963" y="1160956"/>
            <a:ext cx="7605347" cy="461665"/>
          </a:xfrm>
          <a:prstGeom prst="rect">
            <a:avLst/>
          </a:prstGeom>
        </p:spPr>
        <p:txBody>
          <a:bodyPr wrap="square">
            <a:spAutoFit/>
          </a:bodyPr>
          <a:lstStyle/>
          <a:p>
            <a:r>
              <a:rPr lang="en-CA" altLang="en-US" sz="2400" b="1" dirty="0">
                <a:solidFill>
                  <a:srgbClr val="00B0F0"/>
                </a:solidFill>
                <a:latin typeface="+mj-lt"/>
              </a:rPr>
              <a:t>Mediation is an all-embracing “nomadic” notion  </a:t>
            </a:r>
            <a:r>
              <a:rPr lang="en-CA" altLang="en-US" dirty="0"/>
              <a:t>(Lenoir, 1996)</a:t>
            </a:r>
            <a:endParaRPr lang="en-US" dirty="0"/>
          </a:p>
        </p:txBody>
      </p:sp>
    </p:spTree>
    <p:extLst>
      <p:ext uri="{BB962C8B-B14F-4D97-AF65-F5344CB8AC3E}">
        <p14:creationId xmlns:p14="http://schemas.microsoft.com/office/powerpoint/2010/main" val="2729784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31EC6C3-EF73-BE4E-BA63-2D45CBBD3139}"/>
              </a:ext>
            </a:extLst>
          </p:cNvPr>
          <p:cNvSpPr>
            <a:spLocks noGrp="1"/>
          </p:cNvSpPr>
          <p:nvPr>
            <p:ph type="title"/>
          </p:nvPr>
        </p:nvSpPr>
        <p:spPr>
          <a:xfrm>
            <a:off x="430212" y="1321325"/>
            <a:ext cx="8713788" cy="534988"/>
          </a:xfrm>
        </p:spPr>
        <p:txBody>
          <a:bodyPr/>
          <a:lstStyle/>
          <a:p>
            <a:r>
              <a:rPr lang="en-US" altLang="en-US" sz="3600" dirty="0">
                <a:solidFill>
                  <a:srgbClr val="00B0F0"/>
                </a:solidFill>
                <a:ea typeface="+mn-ea"/>
                <a:cs typeface="+mn-cs"/>
              </a:rPr>
              <a:t>Mediation and Language/Culture</a:t>
            </a:r>
          </a:p>
        </p:txBody>
      </p:sp>
      <p:sp>
        <p:nvSpPr>
          <p:cNvPr id="3" name="Content Placeholder 2">
            <a:extLst>
              <a:ext uri="{FF2B5EF4-FFF2-40B4-BE49-F238E27FC236}">
                <a16:creationId xmlns:a16="http://schemas.microsoft.com/office/drawing/2014/main" id="{6E7D34A9-8448-3B4E-BECB-FC0A44AE032B}"/>
              </a:ext>
            </a:extLst>
          </p:cNvPr>
          <p:cNvSpPr>
            <a:spLocks noGrp="1"/>
          </p:cNvSpPr>
          <p:nvPr>
            <p:ph idx="1"/>
          </p:nvPr>
        </p:nvSpPr>
        <p:spPr>
          <a:xfrm>
            <a:off x="265947" y="2177754"/>
            <a:ext cx="8712200" cy="4114800"/>
          </a:xfrm>
        </p:spPr>
        <p:txBody>
          <a:bodyPr/>
          <a:lstStyle/>
          <a:p>
            <a:pPr>
              <a:buFont typeface="Wingdings" pitchFamily="2" charset="2"/>
              <a:buChar char="§"/>
            </a:pPr>
            <a:r>
              <a:rPr lang="en-CA" altLang="en-US" sz="2400" dirty="0"/>
              <a:t>interdependence of individual &amp; collective, cognitive &amp; social, intra- &amp; interpersonal: higher mental functions are mediated by psychological &amp; cultural tools, </a:t>
            </a:r>
            <a:r>
              <a:rPr lang="en-CA" altLang="en-US" sz="2400" u="sng" dirty="0"/>
              <a:t>especially language </a:t>
            </a:r>
            <a:r>
              <a:rPr lang="en-CA" altLang="en-US" sz="2400" dirty="0"/>
              <a:t>(Vygotsky’s theory)</a:t>
            </a:r>
            <a:endParaRPr lang="en-CA" altLang="en-US" sz="2000" dirty="0"/>
          </a:p>
          <a:p>
            <a:pPr>
              <a:buFont typeface="Wingdings" pitchFamily="2" charset="2"/>
              <a:buChar char="§"/>
            </a:pPr>
            <a:r>
              <a:rPr lang="en-CA" altLang="en-US" sz="2400" dirty="0"/>
              <a:t>a dynamic process of meaning making through ‘</a:t>
            </a:r>
            <a:r>
              <a:rPr lang="en-CA" altLang="en-US" sz="2400" dirty="0" err="1"/>
              <a:t>languaging</a:t>
            </a:r>
            <a:r>
              <a:rPr lang="en-CA" altLang="en-US" sz="2400" dirty="0"/>
              <a:t>’ (Swain, 2006) and ‘</a:t>
            </a:r>
            <a:r>
              <a:rPr lang="en-CA" altLang="en-US" sz="2400" dirty="0" err="1"/>
              <a:t>plurilanguaging</a:t>
            </a:r>
            <a:r>
              <a:rPr lang="en-CA" altLang="en-US" sz="2400" dirty="0"/>
              <a:t>’ (</a:t>
            </a:r>
            <a:r>
              <a:rPr lang="en-CA" altLang="en-US" sz="2400" dirty="0" err="1"/>
              <a:t>Lüdi</a:t>
            </a:r>
            <a:r>
              <a:rPr lang="en-CA" altLang="en-US" sz="2400" dirty="0"/>
              <a:t>, 2015; Piccardo, 2018) both individually and socially </a:t>
            </a:r>
          </a:p>
          <a:p>
            <a:pPr>
              <a:buFont typeface="Wingdings" pitchFamily="2" charset="2"/>
              <a:buChar char="§"/>
            </a:pPr>
            <a:r>
              <a:rPr lang="en-GB" sz="2400" dirty="0"/>
              <a:t>cultural process of creating a shared safe ‘third space’ (&gt; symbolic competence: </a:t>
            </a:r>
            <a:r>
              <a:rPr lang="en-GB" sz="2400" dirty="0" err="1"/>
              <a:t>Kramsch</a:t>
            </a:r>
            <a:r>
              <a:rPr lang="en-GB" sz="2400" dirty="0"/>
              <a:t>, 2002) and of acting in a plural area to bring people together and recognize and negotiate difference (&gt; intercultural mediation: Zarate, 2003)</a:t>
            </a:r>
          </a:p>
          <a:p>
            <a:pPr>
              <a:buFont typeface="Wingdings" pitchFamily="2" charset="2"/>
              <a:buChar char="§"/>
            </a:pPr>
            <a:endParaRPr lang="en-CA" altLang="en-US" sz="2400" dirty="0"/>
          </a:p>
          <a:p>
            <a:pPr marL="0" indent="0">
              <a:buNone/>
            </a:pPr>
            <a:endParaRPr lang="en-GB" altLang="en-US" sz="2400" dirty="0"/>
          </a:p>
          <a:p>
            <a:endParaRPr lang="en-US" altLang="en-US" dirty="0"/>
          </a:p>
        </p:txBody>
      </p:sp>
    </p:spTree>
    <p:extLst>
      <p:ext uri="{BB962C8B-B14F-4D97-AF65-F5344CB8AC3E}">
        <p14:creationId xmlns:p14="http://schemas.microsoft.com/office/powerpoint/2010/main" val="1721928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761999" y="2382642"/>
            <a:ext cx="7605347" cy="4386845"/>
          </a:xfrm>
        </p:spPr>
        <p:txBody>
          <a:bodyPr>
            <a:normAutofit/>
          </a:bodyPr>
          <a:lstStyle/>
          <a:p>
            <a:pPr marL="0" indent="0">
              <a:buNone/>
            </a:pPr>
            <a:r>
              <a:rPr lang="en-US" sz="2400" dirty="0"/>
              <a:t>Through mediation we can reconceptualize language as:</a:t>
            </a:r>
            <a:endParaRPr lang="en-US" sz="2215" dirty="0"/>
          </a:p>
          <a:p>
            <a:pPr marL="316531" indent="-316531">
              <a:buFont typeface="Arial" panose="020B0604020202020204" pitchFamily="34" charset="0"/>
              <a:buChar char="•"/>
            </a:pPr>
            <a:r>
              <a:rPr lang="en-US" sz="2215" dirty="0"/>
              <a:t>“</a:t>
            </a:r>
            <a:r>
              <a:rPr lang="en-GB" sz="2215" dirty="0"/>
              <a:t>an activity” </a:t>
            </a:r>
            <a:r>
              <a:rPr lang="en-GB" sz="1477" dirty="0"/>
              <a:t>(Thorne &amp; </a:t>
            </a:r>
            <a:r>
              <a:rPr lang="en-GB" sz="1477" dirty="0" err="1"/>
              <a:t>Lantolf</a:t>
            </a:r>
            <a:r>
              <a:rPr lang="en-GB" sz="1477" dirty="0"/>
              <a:t>, 2007;171)</a:t>
            </a:r>
          </a:p>
          <a:p>
            <a:pPr marL="316531" indent="-316531">
              <a:buFont typeface="Arial" panose="020B0604020202020204" pitchFamily="34" charset="0"/>
              <a:buChar char="•"/>
            </a:pPr>
            <a:r>
              <a:rPr lang="en-GB" sz="2215" dirty="0"/>
              <a:t>“</a:t>
            </a:r>
            <a:r>
              <a:rPr lang="en-US" sz="2215" dirty="0"/>
              <a:t>an emergent dynamic process of shared meaning, which creates and transforms itself through interactions of individuals with their environment</a:t>
            </a:r>
            <a:r>
              <a:rPr lang="en-GB" sz="2215" dirty="0"/>
              <a:t>” </a:t>
            </a:r>
            <a:r>
              <a:rPr lang="en-GB" sz="1477" dirty="0"/>
              <a:t>(Aden, 2012: 275)</a:t>
            </a:r>
            <a:r>
              <a:rPr lang="en-GB" sz="1846" dirty="0"/>
              <a:t> </a:t>
            </a:r>
          </a:p>
          <a:p>
            <a:pPr marL="316531" indent="-316531">
              <a:buFont typeface="Arial" panose="020B0604020202020204" pitchFamily="34" charset="0"/>
              <a:buChar char="•"/>
            </a:pPr>
            <a:r>
              <a:rPr lang="en-GB" sz="2215" dirty="0"/>
              <a:t>a complex dynamic system </a:t>
            </a:r>
            <a:r>
              <a:rPr lang="en-GB" sz="1477" dirty="0"/>
              <a:t>(Larsen-Freeman, 1997, 2002)</a:t>
            </a:r>
          </a:p>
          <a:p>
            <a:pPr marL="316531" indent="-316531">
              <a:buFont typeface="Arial" panose="020B0604020202020204" pitchFamily="34" charset="0"/>
              <a:buChar char="•"/>
            </a:pPr>
            <a:r>
              <a:rPr lang="en-GB" sz="2215" dirty="0"/>
              <a:t>“socialization into communities of practice” </a:t>
            </a:r>
            <a:r>
              <a:rPr lang="en-GB" sz="1477" dirty="0"/>
              <a:t>(</a:t>
            </a:r>
            <a:r>
              <a:rPr lang="en-GB" sz="1477" dirty="0" err="1"/>
              <a:t>Kramsch</a:t>
            </a:r>
            <a:r>
              <a:rPr lang="en-GB" sz="1477" dirty="0"/>
              <a:t>, 2002: 6)</a:t>
            </a:r>
          </a:p>
          <a:p>
            <a:pPr marL="316531" indent="-316531">
              <a:buFont typeface="Arial" panose="020B0604020202020204" pitchFamily="34" charset="0"/>
              <a:buChar char="•"/>
            </a:pPr>
            <a:r>
              <a:rPr lang="en-GB" sz="2215" dirty="0"/>
              <a:t>a process that allows overcoming separation between individuals and culture/society </a:t>
            </a:r>
            <a:r>
              <a:rPr lang="en-GB" sz="1477" dirty="0"/>
              <a:t>(</a:t>
            </a:r>
            <a:r>
              <a:rPr lang="en-GB" sz="1477" dirty="0" err="1"/>
              <a:t>Engeström</a:t>
            </a:r>
            <a:r>
              <a:rPr lang="en-GB" sz="1477" dirty="0"/>
              <a:t>, 1999)</a:t>
            </a:r>
            <a:endParaRPr lang="en-CA" sz="1477" dirty="0"/>
          </a:p>
        </p:txBody>
      </p:sp>
      <p:sp>
        <p:nvSpPr>
          <p:cNvPr id="2" name="Title 1"/>
          <p:cNvSpPr>
            <a:spLocks noGrp="1"/>
          </p:cNvSpPr>
          <p:nvPr>
            <p:ph type="title"/>
          </p:nvPr>
        </p:nvSpPr>
        <p:spPr/>
        <p:txBody>
          <a:bodyPr>
            <a:normAutofit/>
          </a:bodyPr>
          <a:lstStyle/>
          <a:p>
            <a:endParaRPr lang="en-US" sz="1846" dirty="0">
              <a:solidFill>
                <a:schemeClr val="bg1"/>
              </a:solidFill>
            </a:endParaRPr>
          </a:p>
        </p:txBody>
      </p:sp>
      <p:sp>
        <p:nvSpPr>
          <p:cNvPr id="5" name="Rectangle 4">
            <a:extLst>
              <a:ext uri="{FF2B5EF4-FFF2-40B4-BE49-F238E27FC236}">
                <a16:creationId xmlns:a16="http://schemas.microsoft.com/office/drawing/2014/main" id="{8440BE64-129F-1B4D-98E4-8B9598214D34}"/>
              </a:ext>
            </a:extLst>
          </p:cNvPr>
          <p:cNvSpPr/>
          <p:nvPr/>
        </p:nvSpPr>
        <p:spPr>
          <a:xfrm>
            <a:off x="761999" y="1353294"/>
            <a:ext cx="7496604" cy="646331"/>
          </a:xfrm>
          <a:prstGeom prst="rect">
            <a:avLst/>
          </a:prstGeom>
        </p:spPr>
        <p:txBody>
          <a:bodyPr wrap="none">
            <a:spAutoFit/>
          </a:bodyPr>
          <a:lstStyle/>
          <a:p>
            <a:r>
              <a:rPr lang="en-US" sz="3600" dirty="0">
                <a:solidFill>
                  <a:srgbClr val="00B0F0"/>
                </a:solidFill>
                <a:latin typeface="+mj-lt"/>
              </a:rPr>
              <a:t>Mediation is crucial to meaning-making</a:t>
            </a:r>
            <a:endParaRPr lang="en-US" sz="3600" dirty="0">
              <a:latin typeface="+mj-lt"/>
            </a:endParaRPr>
          </a:p>
        </p:txBody>
      </p:sp>
    </p:spTree>
    <p:extLst>
      <p:ext uri="{BB962C8B-B14F-4D97-AF65-F5344CB8AC3E}">
        <p14:creationId xmlns:p14="http://schemas.microsoft.com/office/powerpoint/2010/main" val="314314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19549264"/>
              </p:ext>
            </p:extLst>
          </p:nvPr>
        </p:nvGraphicFramePr>
        <p:xfrm>
          <a:off x="213974" y="1333147"/>
          <a:ext cx="8752243" cy="5524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8055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1CDE77-7CE8-6949-A24B-F820426C5C94}"/>
              </a:ext>
            </a:extLst>
          </p:cNvPr>
          <p:cNvSpPr>
            <a:spLocks noGrp="1"/>
          </p:cNvSpPr>
          <p:nvPr>
            <p:ph idx="1"/>
          </p:nvPr>
        </p:nvSpPr>
        <p:spPr/>
        <p:txBody>
          <a:bodyPr/>
          <a:lstStyle/>
          <a:p>
            <a:r>
              <a:rPr lang="en-CA" b="1" dirty="0"/>
              <a:t>Linguistic mediation/textual mediation                        </a:t>
            </a:r>
            <a:r>
              <a:rPr lang="en-CA" dirty="0"/>
              <a:t>&gt; </a:t>
            </a:r>
            <a:r>
              <a:rPr lang="en-CA" dirty="0" err="1"/>
              <a:t>interlinguistic</a:t>
            </a:r>
            <a:r>
              <a:rPr lang="en-CA" dirty="0"/>
              <a:t> and </a:t>
            </a:r>
            <a:r>
              <a:rPr lang="en-CA" dirty="0" err="1"/>
              <a:t>intralinguistic</a:t>
            </a:r>
            <a:r>
              <a:rPr lang="en-CA" dirty="0"/>
              <a:t>; </a:t>
            </a:r>
            <a:endParaRPr lang="en-CA" b="1" dirty="0"/>
          </a:p>
          <a:p>
            <a:r>
              <a:rPr lang="en-CA" b="1" dirty="0"/>
              <a:t>Cultural mediation </a:t>
            </a:r>
            <a:r>
              <a:rPr lang="en-CA" dirty="0"/>
              <a:t>&gt; facilitating understanding; cultural awareness (within a language and across languages and cultures), </a:t>
            </a:r>
          </a:p>
          <a:p>
            <a:r>
              <a:rPr lang="en-CA" b="1" dirty="0"/>
              <a:t>Social mediation (including through media) </a:t>
            </a:r>
            <a:r>
              <a:rPr lang="en-CA" dirty="0"/>
              <a:t>&gt; playing the role of intermediary (linguistic and cultural mediator); critical cultural awareness;. </a:t>
            </a:r>
          </a:p>
          <a:p>
            <a:r>
              <a:rPr lang="en-CA" b="1" dirty="0"/>
              <a:t>Pedagogic mediation </a:t>
            </a:r>
            <a:r>
              <a:rPr lang="en-CA" dirty="0"/>
              <a:t>&gt; educators mediating knowledge, concepts and thinking (cognitively and relationally)</a:t>
            </a:r>
            <a:endParaRPr lang="en-US" dirty="0"/>
          </a:p>
        </p:txBody>
      </p:sp>
      <p:sp>
        <p:nvSpPr>
          <p:cNvPr id="3" name="Title 2">
            <a:extLst>
              <a:ext uri="{FF2B5EF4-FFF2-40B4-BE49-F238E27FC236}">
                <a16:creationId xmlns:a16="http://schemas.microsoft.com/office/drawing/2014/main" id="{1FC150F4-DC0D-0542-B89A-DF5A5DF3AF2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97678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59870" y="1102589"/>
          <a:ext cx="7737896" cy="5657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610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42912394"/>
              </p:ext>
            </p:extLst>
          </p:nvPr>
        </p:nvGraphicFramePr>
        <p:xfrm>
          <a:off x="446722" y="1382276"/>
          <a:ext cx="8033261" cy="5095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3169510" y="3569404"/>
            <a:ext cx="2392882" cy="2127006"/>
            <a:chOff x="1753086" y="2949134"/>
            <a:chExt cx="1390054" cy="1390054"/>
          </a:xfrm>
          <a:noFill/>
        </p:grpSpPr>
        <p:sp>
          <p:nvSpPr>
            <p:cNvPr id="7" name="Oval 6"/>
            <p:cNvSpPr/>
            <p:nvPr/>
          </p:nvSpPr>
          <p:spPr>
            <a:xfrm>
              <a:off x="1753086" y="2949134"/>
              <a:ext cx="1390054" cy="1390054"/>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Oval 4"/>
            <p:cNvSpPr/>
            <p:nvPr/>
          </p:nvSpPr>
          <p:spPr>
            <a:xfrm>
              <a:off x="1972568" y="3343321"/>
              <a:ext cx="958010" cy="619168"/>
            </a:xfrm>
            <a:prstGeom prst="rect">
              <a:avLst/>
            </a:prstGeom>
            <a:grpFill/>
          </p:spPr>
          <p:style>
            <a:lnRef idx="0">
              <a:scrgbClr r="0" g="0" b="0"/>
            </a:lnRef>
            <a:fillRef idx="0">
              <a:scrgbClr r="0" g="0" b="0"/>
            </a:fillRef>
            <a:effectRef idx="0">
              <a:scrgbClr r="0" g="0" b="0"/>
            </a:effectRef>
            <a:fontRef idx="minor">
              <a:schemeClr val="tx1"/>
            </a:fontRef>
          </p:style>
          <p:txBody>
            <a:bodyPr lIns="30480" tIns="30480" rIns="30480" bIns="30480" spcCol="1270" anchor="ctr"/>
            <a:lstStyle/>
            <a:p>
              <a:pPr algn="ctr" defTabSz="1066827">
                <a:lnSpc>
                  <a:spcPct val="90000"/>
                </a:lnSpc>
                <a:spcAft>
                  <a:spcPct val="35000"/>
                </a:spcAft>
                <a:defRPr/>
              </a:pPr>
              <a:r>
                <a:rPr lang="en-GB" sz="1846" dirty="0"/>
                <a:t>Cognitive</a:t>
              </a:r>
            </a:p>
          </p:txBody>
        </p:sp>
      </p:grpSp>
      <p:sp>
        <p:nvSpPr>
          <p:cNvPr id="24581" name="Title 1"/>
          <p:cNvSpPr txBox="1">
            <a:spLocks/>
          </p:cNvSpPr>
          <p:nvPr/>
        </p:nvSpPr>
        <p:spPr bwMode="auto">
          <a:xfrm>
            <a:off x="6698274" y="4825513"/>
            <a:ext cx="2198077" cy="70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har char="•"/>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lgn="ctr">
              <a:spcBef>
                <a:spcPts val="554"/>
              </a:spcBef>
              <a:buNone/>
            </a:pPr>
            <a:r>
              <a:rPr lang="en-GB" altLang="en-US" sz="2215" dirty="0"/>
              <a:t>Literature</a:t>
            </a:r>
          </a:p>
        </p:txBody>
      </p:sp>
      <p:sp>
        <p:nvSpPr>
          <p:cNvPr id="24582" name="Title 1"/>
          <p:cNvSpPr txBox="1">
            <a:spLocks/>
          </p:cNvSpPr>
          <p:nvPr/>
        </p:nvSpPr>
        <p:spPr bwMode="auto">
          <a:xfrm>
            <a:off x="364374" y="4747555"/>
            <a:ext cx="2196612" cy="70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har char="•"/>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lgn="ctr">
              <a:spcBef>
                <a:spcPts val="554"/>
              </a:spcBef>
              <a:buNone/>
            </a:pPr>
            <a:r>
              <a:rPr lang="en-GB" altLang="en-US" sz="2215" dirty="0"/>
              <a:t>Online</a:t>
            </a:r>
          </a:p>
        </p:txBody>
      </p:sp>
      <p:sp>
        <p:nvSpPr>
          <p:cNvPr id="24584" name="TextBox 3"/>
          <p:cNvSpPr txBox="1">
            <a:spLocks noChangeArrowheads="1"/>
          </p:cNvSpPr>
          <p:nvPr/>
        </p:nvSpPr>
        <p:spPr bwMode="auto">
          <a:xfrm>
            <a:off x="5391286" y="3354705"/>
            <a:ext cx="1397977"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har char="•"/>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r>
              <a:rPr lang="en-GB" altLang="en-US" sz="1846" dirty="0">
                <a:latin typeface="+mn-lt"/>
              </a:rPr>
              <a:t>Relational</a:t>
            </a:r>
          </a:p>
        </p:txBody>
      </p:sp>
      <p:sp>
        <p:nvSpPr>
          <p:cNvPr id="3" name="Title 2">
            <a:extLst>
              <a:ext uri="{FF2B5EF4-FFF2-40B4-BE49-F238E27FC236}">
                <a16:creationId xmlns:a16="http://schemas.microsoft.com/office/drawing/2014/main" id="{AE9DA4BC-40E7-924C-83DF-5333A1AB40A0}"/>
              </a:ext>
            </a:extLst>
          </p:cNvPr>
          <p:cNvSpPr>
            <a:spLocks noGrp="1"/>
          </p:cNvSpPr>
          <p:nvPr>
            <p:ph type="title"/>
          </p:nvPr>
        </p:nvSpPr>
        <p:spPr>
          <a:xfrm>
            <a:off x="1081681" y="29860"/>
            <a:ext cx="8062319" cy="977530"/>
          </a:xfrm>
          <a:solidFill>
            <a:schemeClr val="accent1">
              <a:lumMod val="75000"/>
            </a:schemeClr>
          </a:solidFill>
        </p:spPr>
        <p:txBody>
          <a:bodyPr/>
          <a:lstStyle/>
          <a:p>
            <a:r>
              <a:rPr lang="en-US" b="1" dirty="0">
                <a:solidFill>
                  <a:schemeClr val="bg1"/>
                </a:solidFill>
              </a:rPr>
              <a:t>   Mediation conceptual model</a:t>
            </a:r>
          </a:p>
        </p:txBody>
      </p:sp>
      <p:sp>
        <p:nvSpPr>
          <p:cNvPr id="12" name="Title 1">
            <a:extLst>
              <a:ext uri="{FF2B5EF4-FFF2-40B4-BE49-F238E27FC236}">
                <a16:creationId xmlns:a16="http://schemas.microsoft.com/office/drawing/2014/main" id="{FDCC9EF5-59F3-3440-8908-DA4703F8938E}"/>
              </a:ext>
            </a:extLst>
          </p:cNvPr>
          <p:cNvSpPr txBox="1">
            <a:spLocks/>
          </p:cNvSpPr>
          <p:nvPr/>
        </p:nvSpPr>
        <p:spPr bwMode="auto">
          <a:xfrm>
            <a:off x="3364314" y="1449475"/>
            <a:ext cx="2198077" cy="70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har char="•"/>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lgn="ctr">
              <a:spcBef>
                <a:spcPts val="554"/>
              </a:spcBef>
              <a:buNone/>
            </a:pPr>
            <a:r>
              <a:rPr lang="en-GB" altLang="en-US" sz="2215" dirty="0"/>
              <a:t>Plurilingual &amp; Pluricultural</a:t>
            </a:r>
          </a:p>
        </p:txBody>
      </p:sp>
    </p:spTree>
    <p:extLst>
      <p:ext uri="{BB962C8B-B14F-4D97-AF65-F5344CB8AC3E}">
        <p14:creationId xmlns:p14="http://schemas.microsoft.com/office/powerpoint/2010/main" val="237706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304069" y="204628"/>
            <a:ext cx="5413138" cy="1143000"/>
          </a:xfrm>
        </p:spPr>
        <p:txBody>
          <a:bodyPr/>
          <a:lstStyle/>
          <a:p>
            <a:pPr algn="l" eaLnBrk="1" hangingPunct="1"/>
            <a:r>
              <a:rPr lang="en-GB" altLang="de-DE" sz="3600" b="1" dirty="0">
                <a:solidFill>
                  <a:schemeClr val="bg1"/>
                </a:solidFill>
              </a:rPr>
              <a:t>Plan of the presentation</a:t>
            </a:r>
          </a:p>
        </p:txBody>
      </p:sp>
      <p:graphicFrame>
        <p:nvGraphicFramePr>
          <p:cNvPr id="7" name="Table 6">
            <a:extLst>
              <a:ext uri="{FF2B5EF4-FFF2-40B4-BE49-F238E27FC236}">
                <a16:creationId xmlns:a16="http://schemas.microsoft.com/office/drawing/2014/main" id="{A41F79B5-5DF1-394A-9475-1ACDEC0CFD0A}"/>
              </a:ext>
            </a:extLst>
          </p:cNvPr>
          <p:cNvGraphicFramePr>
            <a:graphicFrameLocks noGrp="1"/>
          </p:cNvGraphicFramePr>
          <p:nvPr>
            <p:extLst>
              <p:ext uri="{D42A27DB-BD31-4B8C-83A1-F6EECF244321}">
                <p14:modId xmlns:p14="http://schemas.microsoft.com/office/powerpoint/2010/main" val="3427775863"/>
              </p:ext>
            </p:extLst>
          </p:nvPr>
        </p:nvGraphicFramePr>
        <p:xfrm>
          <a:off x="573437" y="1738442"/>
          <a:ext cx="8012624" cy="4081243"/>
        </p:xfrm>
        <a:graphic>
          <a:graphicData uri="http://schemas.openxmlformats.org/drawingml/2006/table">
            <a:tbl>
              <a:tblPr firstRow="1" bandRow="1">
                <a:tableStyleId>{5C22544A-7EE6-4342-B048-85BDC9FD1C3A}</a:tableStyleId>
              </a:tblPr>
              <a:tblGrid>
                <a:gridCol w="8012624">
                  <a:extLst>
                    <a:ext uri="{9D8B030D-6E8A-4147-A177-3AD203B41FA5}">
                      <a16:colId xmlns:a16="http://schemas.microsoft.com/office/drawing/2014/main" val="20001"/>
                    </a:ext>
                  </a:extLst>
                </a:gridCol>
              </a:tblGrid>
              <a:tr h="756395">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mn-lt"/>
                          <a:ea typeface="+mn-ea"/>
                          <a:cs typeface="+mn-cs"/>
                        </a:rPr>
                        <a:t>The CEFR Companion Volume: Completing the descriptive scheme</a:t>
                      </a:r>
                    </a:p>
                  </a:txBody>
                  <a:tcPr marL="49846" marR="49846" marT="49846" marB="49846" anchor="ctr">
                    <a:lnB w="12700" cap="flat" cmpd="sng" algn="ctr">
                      <a:solidFill>
                        <a:schemeClr val="bg1"/>
                      </a:solidFill>
                      <a:prstDash val="solid"/>
                      <a:round/>
                      <a:headEnd type="none" w="med" len="med"/>
                      <a:tailEnd type="none" w="med" len="med"/>
                    </a:lnB>
                    <a:solidFill>
                      <a:srgbClr val="EAEEF0"/>
                    </a:solidFill>
                  </a:tcPr>
                </a:tc>
                <a:extLst>
                  <a:ext uri="{0D108BD9-81ED-4DB2-BD59-A6C34878D82A}">
                    <a16:rowId xmlns:a16="http://schemas.microsoft.com/office/drawing/2014/main" val="10000"/>
                  </a:ext>
                </a:extLst>
              </a:tr>
              <a:tr h="756395">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mn-lt"/>
                          <a:ea typeface="+mn-ea"/>
                          <a:cs typeface="+mn-cs"/>
                        </a:rPr>
                        <a:t>The notion of Mediation: broadening and deepening the perspective</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756395">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mn-lt"/>
                          <a:ea typeface="+mn-ea"/>
                          <a:cs typeface="+mn-cs"/>
                        </a:rPr>
                        <a:t>From conceptualization to practice: developing descriptors for mediation</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56395">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mn-lt"/>
                          <a:ea typeface="+mn-ea"/>
                          <a:cs typeface="+mn-cs"/>
                        </a:rPr>
                        <a:t>Making the invisible visible through mediation: implications of the new vision for language education</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756395">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mn-lt"/>
                          <a:ea typeface="+mn-ea"/>
                          <a:cs typeface="+mn-cs"/>
                        </a:rPr>
                        <a:t>Conclusions and future perspectives</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06018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304069" y="204628"/>
            <a:ext cx="5413138" cy="1143000"/>
          </a:xfrm>
        </p:spPr>
        <p:txBody>
          <a:bodyPr/>
          <a:lstStyle/>
          <a:p>
            <a:pPr algn="l" eaLnBrk="1" hangingPunct="1"/>
            <a:r>
              <a:rPr lang="en-GB" altLang="de-DE" sz="3600" b="1" dirty="0">
                <a:solidFill>
                  <a:schemeClr val="bg1"/>
                </a:solidFill>
              </a:rPr>
              <a:t>Plan of the presentation</a:t>
            </a:r>
          </a:p>
        </p:txBody>
      </p:sp>
      <p:graphicFrame>
        <p:nvGraphicFramePr>
          <p:cNvPr id="7" name="Table 6">
            <a:extLst>
              <a:ext uri="{FF2B5EF4-FFF2-40B4-BE49-F238E27FC236}">
                <a16:creationId xmlns:a16="http://schemas.microsoft.com/office/drawing/2014/main" id="{A41F79B5-5DF1-394A-9475-1ACDEC0CFD0A}"/>
              </a:ext>
            </a:extLst>
          </p:cNvPr>
          <p:cNvGraphicFramePr>
            <a:graphicFrameLocks noGrp="1"/>
          </p:cNvGraphicFramePr>
          <p:nvPr>
            <p:extLst>
              <p:ext uri="{D42A27DB-BD31-4B8C-83A1-F6EECF244321}">
                <p14:modId xmlns:p14="http://schemas.microsoft.com/office/powerpoint/2010/main" val="3695434191"/>
              </p:ext>
            </p:extLst>
          </p:nvPr>
        </p:nvGraphicFramePr>
        <p:xfrm>
          <a:off x="573437" y="1738442"/>
          <a:ext cx="8012624" cy="4081243"/>
        </p:xfrm>
        <a:graphic>
          <a:graphicData uri="http://schemas.openxmlformats.org/drawingml/2006/table">
            <a:tbl>
              <a:tblPr firstRow="1" bandRow="1">
                <a:tableStyleId>{5C22544A-7EE6-4342-B048-85BDC9FD1C3A}</a:tableStyleId>
              </a:tblPr>
              <a:tblGrid>
                <a:gridCol w="8012624">
                  <a:extLst>
                    <a:ext uri="{9D8B030D-6E8A-4147-A177-3AD203B41FA5}">
                      <a16:colId xmlns:a16="http://schemas.microsoft.com/office/drawing/2014/main" val="20001"/>
                    </a:ext>
                  </a:extLst>
                </a:gridCol>
              </a:tblGrid>
              <a:tr h="756395">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The CEFR Companion Volume: Completing the descriptive scheme</a:t>
                      </a:r>
                    </a:p>
                  </a:txBody>
                  <a:tcPr marL="49846" marR="49846" marT="49846" marB="49846" anchor="ctr">
                    <a:lnB w="12700" cap="flat" cmpd="sng" algn="ctr">
                      <a:solidFill>
                        <a:schemeClr val="bg1"/>
                      </a:solidFill>
                      <a:prstDash val="solid"/>
                      <a:round/>
                      <a:headEnd type="none" w="med" len="med"/>
                      <a:tailEnd type="none" w="med" len="med"/>
                    </a:lnB>
                    <a:solidFill>
                      <a:srgbClr val="EAEEF0"/>
                    </a:solidFill>
                  </a:tcPr>
                </a:tc>
                <a:extLst>
                  <a:ext uri="{0D108BD9-81ED-4DB2-BD59-A6C34878D82A}">
                    <a16:rowId xmlns:a16="http://schemas.microsoft.com/office/drawing/2014/main" val="10000"/>
                  </a:ext>
                </a:extLst>
              </a:tr>
              <a:tr h="756395">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The notion of Mediation: broadening and deepening the perspective</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756395">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latin typeface="+mn-lt"/>
                          <a:ea typeface="+mn-ea"/>
                          <a:cs typeface="+mn-cs"/>
                        </a:rPr>
                        <a:t>From conceptualization to practice: developing descriptors for mediation</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56395">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Making the invisible visible through mediation: implications of the new vision for language education</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756395">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Conclusions and future perspectives</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88677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555E61E-F078-2940-BB93-6CF1588232E6}"/>
              </a:ext>
            </a:extLst>
          </p:cNvPr>
          <p:cNvGraphicFramePr>
            <a:graphicFrameLocks noGrp="1"/>
          </p:cNvGraphicFramePr>
          <p:nvPr>
            <p:ph idx="1"/>
            <p:extLst>
              <p:ext uri="{D42A27DB-BD31-4B8C-83A1-F6EECF244321}">
                <p14:modId xmlns:p14="http://schemas.microsoft.com/office/powerpoint/2010/main" val="2403121118"/>
              </p:ext>
            </p:extLst>
          </p:nvPr>
        </p:nvGraphicFramePr>
        <p:xfrm>
          <a:off x="312550" y="1417638"/>
          <a:ext cx="8707464" cy="5293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4573FC1-58C1-4545-80B7-2CC4EF5AF58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452673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9049" y="3916718"/>
            <a:ext cx="4611568" cy="3162301"/>
          </a:xfrm>
        </p:spPr>
        <p:txBody>
          <a:bodyPr>
            <a:normAutofit fontScale="62500" lnSpcReduction="20000"/>
          </a:bodyPr>
          <a:lstStyle/>
          <a:p>
            <a:pPr marL="193441" lvl="1" indent="0" eaLnBrk="0" fontAlgn="base" hangingPunct="0">
              <a:spcAft>
                <a:spcPct val="0"/>
              </a:spcAft>
              <a:buNone/>
              <a:defRPr/>
            </a:pPr>
            <a:r>
              <a:rPr lang="en-GB" altLang="de-DE" sz="2954" b="1" kern="0" dirty="0">
                <a:solidFill>
                  <a:srgbClr val="00B0F0"/>
                </a:solidFill>
              </a:rPr>
              <a:t>Mediating a text  </a:t>
            </a:r>
          </a:p>
          <a:p>
            <a:pPr lvl="1" eaLnBrk="0" fontAlgn="base" hangingPunct="0">
              <a:lnSpc>
                <a:spcPct val="120000"/>
              </a:lnSpc>
              <a:spcBef>
                <a:spcPts val="277"/>
              </a:spcBef>
              <a:spcAft>
                <a:spcPct val="0"/>
              </a:spcAft>
              <a:buFont typeface="Wingdings" panose="05000000000000000000" pitchFamily="2" charset="2"/>
              <a:buChar char="§"/>
              <a:defRPr/>
            </a:pPr>
            <a:r>
              <a:rPr lang="en-GB" sz="3354" dirty="0">
                <a:solidFill>
                  <a:srgbClr val="263B86"/>
                </a:solidFill>
              </a:rPr>
              <a:t>Relaying specific information</a:t>
            </a:r>
          </a:p>
          <a:p>
            <a:pPr lvl="1" eaLnBrk="0" fontAlgn="base" hangingPunct="0">
              <a:lnSpc>
                <a:spcPct val="120000"/>
              </a:lnSpc>
              <a:spcBef>
                <a:spcPts val="277"/>
              </a:spcBef>
              <a:spcAft>
                <a:spcPct val="0"/>
              </a:spcAft>
              <a:buFont typeface="Wingdings" panose="05000000000000000000" pitchFamily="2" charset="2"/>
              <a:buChar char="§"/>
              <a:defRPr/>
            </a:pPr>
            <a:r>
              <a:rPr lang="en-GB" sz="3354" dirty="0">
                <a:solidFill>
                  <a:srgbClr val="263B86"/>
                </a:solidFill>
              </a:rPr>
              <a:t>Explaining data (e.g. in graphs)</a:t>
            </a:r>
          </a:p>
          <a:p>
            <a:pPr lvl="1" eaLnBrk="0" fontAlgn="base" hangingPunct="0">
              <a:lnSpc>
                <a:spcPct val="120000"/>
              </a:lnSpc>
              <a:spcBef>
                <a:spcPts val="277"/>
              </a:spcBef>
              <a:spcAft>
                <a:spcPct val="0"/>
              </a:spcAft>
              <a:buFont typeface="Wingdings" panose="05000000000000000000" pitchFamily="2" charset="2"/>
              <a:buChar char="§"/>
              <a:defRPr/>
            </a:pPr>
            <a:r>
              <a:rPr lang="en-GB" sz="3354" dirty="0">
                <a:solidFill>
                  <a:srgbClr val="263B86"/>
                </a:solidFill>
              </a:rPr>
              <a:t>Processing text</a:t>
            </a:r>
          </a:p>
          <a:p>
            <a:pPr lvl="1" eaLnBrk="0" fontAlgn="base" hangingPunct="0">
              <a:lnSpc>
                <a:spcPct val="120000"/>
              </a:lnSpc>
              <a:spcBef>
                <a:spcPts val="277"/>
              </a:spcBef>
              <a:spcAft>
                <a:spcPct val="0"/>
              </a:spcAft>
              <a:buFont typeface="Wingdings" panose="05000000000000000000" pitchFamily="2" charset="2"/>
              <a:buChar char="§"/>
              <a:defRPr/>
            </a:pPr>
            <a:r>
              <a:rPr lang="en-GB" sz="3354" dirty="0">
                <a:solidFill>
                  <a:srgbClr val="263B86"/>
                </a:solidFill>
              </a:rPr>
              <a:t>Translating written text</a:t>
            </a:r>
          </a:p>
          <a:p>
            <a:pPr lvl="1" eaLnBrk="0" fontAlgn="base" hangingPunct="0">
              <a:lnSpc>
                <a:spcPct val="120000"/>
              </a:lnSpc>
              <a:spcBef>
                <a:spcPts val="277"/>
              </a:spcBef>
              <a:spcAft>
                <a:spcPct val="0"/>
              </a:spcAft>
              <a:buFont typeface="Wingdings" panose="05000000000000000000" pitchFamily="2" charset="2"/>
              <a:buChar char="§"/>
              <a:defRPr/>
            </a:pPr>
            <a:r>
              <a:rPr lang="en-GB" sz="3354" dirty="0">
                <a:solidFill>
                  <a:srgbClr val="263B86"/>
                </a:solidFill>
              </a:rPr>
              <a:t>Listening &amp; note-taking</a:t>
            </a:r>
          </a:p>
          <a:p>
            <a:pPr lvl="1" eaLnBrk="0" fontAlgn="base" hangingPunct="0">
              <a:lnSpc>
                <a:spcPct val="120000"/>
              </a:lnSpc>
              <a:spcBef>
                <a:spcPts val="277"/>
              </a:spcBef>
              <a:spcAft>
                <a:spcPct val="0"/>
              </a:spcAft>
              <a:buFont typeface="Wingdings" panose="05000000000000000000" pitchFamily="2" charset="2"/>
              <a:buChar char="§"/>
              <a:defRPr/>
            </a:pPr>
            <a:r>
              <a:rPr lang="en-GB" sz="3354" dirty="0">
                <a:solidFill>
                  <a:srgbClr val="263B86"/>
                </a:solidFill>
              </a:rPr>
              <a:t>Expressing a personal response</a:t>
            </a:r>
          </a:p>
          <a:p>
            <a:pPr lvl="1" eaLnBrk="0" fontAlgn="base" hangingPunct="0">
              <a:lnSpc>
                <a:spcPct val="120000"/>
              </a:lnSpc>
              <a:spcBef>
                <a:spcPts val="277"/>
              </a:spcBef>
              <a:spcAft>
                <a:spcPct val="0"/>
              </a:spcAft>
              <a:buFont typeface="Wingdings" panose="05000000000000000000" pitchFamily="2" charset="2"/>
              <a:buChar char="§"/>
              <a:defRPr/>
            </a:pPr>
            <a:r>
              <a:rPr lang="en-GB" sz="3354" dirty="0">
                <a:solidFill>
                  <a:srgbClr val="263B86"/>
                </a:solidFill>
              </a:rPr>
              <a:t>Analysis and criticism</a:t>
            </a:r>
          </a:p>
          <a:p>
            <a:pPr eaLnBrk="0" fontAlgn="base" hangingPunct="0">
              <a:spcAft>
                <a:spcPct val="0"/>
              </a:spcAft>
              <a:buFont typeface="Wingdings" panose="05000000000000000000" pitchFamily="2" charset="2"/>
              <a:buChar char="§"/>
              <a:defRPr/>
            </a:pPr>
            <a:endParaRPr lang="en-GB" sz="2246" dirty="0">
              <a:solidFill>
                <a:srgbClr val="263B86"/>
              </a:solidFill>
            </a:endParaRPr>
          </a:p>
          <a:p>
            <a:pPr lvl="1">
              <a:defRPr/>
            </a:pPr>
            <a:endParaRPr lang="en-GB" sz="1846" dirty="0"/>
          </a:p>
          <a:p>
            <a:pPr lvl="1">
              <a:defRPr/>
            </a:pPr>
            <a:endParaRPr lang="en-GB" sz="1846" dirty="0"/>
          </a:p>
          <a:p>
            <a:pPr lvl="1">
              <a:defRPr/>
            </a:pPr>
            <a:endParaRPr lang="en-GB" altLang="de-DE" sz="2215" dirty="0"/>
          </a:p>
          <a:p>
            <a:pPr>
              <a:defRPr/>
            </a:pPr>
            <a:endParaRPr lang="en-US" sz="2215" dirty="0"/>
          </a:p>
        </p:txBody>
      </p:sp>
      <p:sp>
        <p:nvSpPr>
          <p:cNvPr id="6" name="Content Placeholder 2"/>
          <p:cNvSpPr txBox="1">
            <a:spLocks/>
          </p:cNvSpPr>
          <p:nvPr/>
        </p:nvSpPr>
        <p:spPr bwMode="auto">
          <a:xfrm>
            <a:off x="4014061" y="3816744"/>
            <a:ext cx="4404573" cy="271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22041" lvl="1" indent="0">
              <a:buNone/>
              <a:defRPr/>
            </a:pPr>
            <a:r>
              <a:rPr lang="en-GB" altLang="de-DE" sz="1846" b="1" kern="0" dirty="0">
                <a:solidFill>
                  <a:srgbClr val="00B0F0"/>
                </a:solidFill>
              </a:rPr>
              <a:t>        Mediation strategies</a:t>
            </a:r>
          </a:p>
          <a:p>
            <a:pPr lvl="2">
              <a:spcBef>
                <a:spcPts val="277"/>
              </a:spcBef>
              <a:buClr>
                <a:schemeClr val="tx2"/>
              </a:buClr>
              <a:buFont typeface="Wingdings" panose="05000000000000000000" pitchFamily="2" charset="2"/>
              <a:buChar char="§"/>
              <a:defRPr/>
            </a:pPr>
            <a:r>
              <a:rPr lang="en-GB" sz="2000" dirty="0">
                <a:solidFill>
                  <a:srgbClr val="263B86"/>
                </a:solidFill>
              </a:rPr>
              <a:t>Linking to previous knowledge</a:t>
            </a:r>
          </a:p>
          <a:p>
            <a:pPr lvl="2">
              <a:spcBef>
                <a:spcPts val="277"/>
              </a:spcBef>
              <a:buClr>
                <a:schemeClr val="tx2"/>
              </a:buClr>
              <a:buFont typeface="Wingdings" panose="05000000000000000000" pitchFamily="2" charset="2"/>
              <a:buChar char="§"/>
              <a:defRPr/>
            </a:pPr>
            <a:r>
              <a:rPr lang="en-GB" sz="2000" dirty="0">
                <a:solidFill>
                  <a:srgbClr val="263B86"/>
                </a:solidFill>
              </a:rPr>
              <a:t>Breaking down complicated information</a:t>
            </a:r>
          </a:p>
          <a:p>
            <a:pPr lvl="2">
              <a:spcBef>
                <a:spcPts val="277"/>
              </a:spcBef>
              <a:buClr>
                <a:schemeClr val="tx2"/>
              </a:buClr>
              <a:buFont typeface="Wingdings" panose="05000000000000000000" pitchFamily="2" charset="2"/>
              <a:buChar char="§"/>
              <a:defRPr/>
            </a:pPr>
            <a:r>
              <a:rPr lang="en-GB" sz="2000" dirty="0">
                <a:solidFill>
                  <a:srgbClr val="263B86"/>
                </a:solidFill>
              </a:rPr>
              <a:t>Adapting language</a:t>
            </a:r>
          </a:p>
          <a:p>
            <a:pPr lvl="2">
              <a:spcBef>
                <a:spcPts val="277"/>
              </a:spcBef>
              <a:buClr>
                <a:schemeClr val="tx2"/>
              </a:buClr>
              <a:buFont typeface="Wingdings" panose="05000000000000000000" pitchFamily="2" charset="2"/>
              <a:buChar char="§"/>
              <a:defRPr/>
            </a:pPr>
            <a:r>
              <a:rPr lang="en-GB" sz="2000" dirty="0">
                <a:solidFill>
                  <a:srgbClr val="263B86"/>
                </a:solidFill>
              </a:rPr>
              <a:t>Elaborating a dense text</a:t>
            </a:r>
          </a:p>
          <a:p>
            <a:pPr lvl="2">
              <a:spcBef>
                <a:spcPts val="277"/>
              </a:spcBef>
              <a:buClr>
                <a:schemeClr val="tx2"/>
              </a:buClr>
              <a:buFont typeface="Wingdings" panose="05000000000000000000" pitchFamily="2" charset="2"/>
              <a:buChar char="§"/>
              <a:defRPr/>
            </a:pPr>
            <a:r>
              <a:rPr lang="en-GB" sz="2000" dirty="0">
                <a:solidFill>
                  <a:srgbClr val="263B86"/>
                </a:solidFill>
              </a:rPr>
              <a:t>Streamlining a text</a:t>
            </a:r>
          </a:p>
          <a:p>
            <a:pPr>
              <a:defRPr/>
            </a:pPr>
            <a:endParaRPr lang="en-US" sz="2954" b="1" kern="0" dirty="0"/>
          </a:p>
        </p:txBody>
      </p:sp>
      <p:sp>
        <p:nvSpPr>
          <p:cNvPr id="7" name="Content Placeholder 2">
            <a:extLst>
              <a:ext uri="{FF2B5EF4-FFF2-40B4-BE49-F238E27FC236}">
                <a16:creationId xmlns:a16="http://schemas.microsoft.com/office/drawing/2014/main" id="{5651B18C-86F3-0944-B572-8DD44A51E779}"/>
              </a:ext>
            </a:extLst>
          </p:cNvPr>
          <p:cNvSpPr>
            <a:spLocks noGrp="1"/>
          </p:cNvSpPr>
          <p:nvPr>
            <p:ph sz="half" idx="1"/>
          </p:nvPr>
        </p:nvSpPr>
        <p:spPr>
          <a:xfrm>
            <a:off x="4572144" y="1235319"/>
            <a:ext cx="4571857" cy="2429790"/>
          </a:xfrm>
        </p:spPr>
        <p:txBody>
          <a:bodyPr>
            <a:normAutofit/>
          </a:bodyPr>
          <a:lstStyle/>
          <a:p>
            <a:pPr marL="193441" lvl="1" indent="0" eaLnBrk="0" fontAlgn="base" hangingPunct="0">
              <a:spcAft>
                <a:spcPct val="0"/>
              </a:spcAft>
              <a:buNone/>
              <a:defRPr/>
            </a:pPr>
            <a:r>
              <a:rPr lang="en-GB" altLang="de-DE" sz="1846" b="1" kern="0" dirty="0">
                <a:solidFill>
                  <a:srgbClr val="00B0F0"/>
                </a:solidFill>
              </a:rPr>
              <a:t>Mediating concepts</a:t>
            </a:r>
          </a:p>
          <a:p>
            <a:pPr lvl="1" eaLnBrk="0" fontAlgn="base" hangingPunct="0">
              <a:spcBef>
                <a:spcPts val="92"/>
              </a:spcBef>
              <a:spcAft>
                <a:spcPct val="0"/>
              </a:spcAft>
              <a:buFont typeface="Wingdings" panose="05000000000000000000" pitchFamily="2" charset="2"/>
              <a:buChar char="§"/>
              <a:defRPr/>
            </a:pPr>
            <a:r>
              <a:rPr lang="en-GB" sz="2000" dirty="0">
                <a:solidFill>
                  <a:srgbClr val="263B86"/>
                </a:solidFill>
              </a:rPr>
              <a:t>Facilitating collaborative interaction with peers                      </a:t>
            </a:r>
          </a:p>
          <a:p>
            <a:pPr lvl="1" eaLnBrk="0" fontAlgn="base" hangingPunct="0">
              <a:spcBef>
                <a:spcPts val="92"/>
              </a:spcBef>
              <a:spcAft>
                <a:spcPct val="0"/>
              </a:spcAft>
              <a:buFont typeface="Wingdings" panose="05000000000000000000" pitchFamily="2" charset="2"/>
              <a:buChar char="§"/>
              <a:defRPr/>
            </a:pPr>
            <a:r>
              <a:rPr lang="en-GB" sz="2000" dirty="0">
                <a:solidFill>
                  <a:srgbClr val="263B86"/>
                </a:solidFill>
              </a:rPr>
              <a:t>Collaborating to construct meaning</a:t>
            </a:r>
          </a:p>
          <a:p>
            <a:pPr lvl="1" eaLnBrk="0" fontAlgn="base" hangingPunct="0">
              <a:spcBef>
                <a:spcPts val="92"/>
              </a:spcBef>
              <a:spcAft>
                <a:spcPct val="0"/>
              </a:spcAft>
              <a:buFont typeface="Wingdings" panose="05000000000000000000" pitchFamily="2" charset="2"/>
              <a:buChar char="§"/>
              <a:defRPr/>
            </a:pPr>
            <a:r>
              <a:rPr lang="en-GB" sz="2000" dirty="0">
                <a:solidFill>
                  <a:srgbClr val="263B86"/>
                </a:solidFill>
              </a:rPr>
              <a:t>Managing interaction          </a:t>
            </a:r>
          </a:p>
          <a:p>
            <a:pPr lvl="1" eaLnBrk="0" fontAlgn="base" hangingPunct="0">
              <a:spcBef>
                <a:spcPts val="92"/>
              </a:spcBef>
              <a:spcAft>
                <a:spcPct val="0"/>
              </a:spcAft>
              <a:buFont typeface="Wingdings" panose="05000000000000000000" pitchFamily="2" charset="2"/>
              <a:buChar char="§"/>
              <a:defRPr/>
            </a:pPr>
            <a:r>
              <a:rPr lang="en-GB" sz="2000" dirty="0">
                <a:solidFill>
                  <a:srgbClr val="263B86"/>
                </a:solidFill>
              </a:rPr>
              <a:t>Encouraging conceptual </a:t>
            </a:r>
            <a:br>
              <a:rPr lang="en-GB" sz="2000" dirty="0">
                <a:solidFill>
                  <a:srgbClr val="263B86"/>
                </a:solidFill>
              </a:rPr>
            </a:br>
            <a:r>
              <a:rPr lang="en-GB" sz="2000" dirty="0">
                <a:solidFill>
                  <a:srgbClr val="263B86"/>
                </a:solidFill>
              </a:rPr>
              <a:t>thought</a:t>
            </a:r>
            <a:endParaRPr lang="en-US" sz="2000" dirty="0">
              <a:solidFill>
                <a:srgbClr val="263B86"/>
              </a:solidFill>
            </a:endParaRPr>
          </a:p>
        </p:txBody>
      </p:sp>
      <p:sp>
        <p:nvSpPr>
          <p:cNvPr id="8" name="Content Placeholder 2">
            <a:extLst>
              <a:ext uri="{FF2B5EF4-FFF2-40B4-BE49-F238E27FC236}">
                <a16:creationId xmlns:a16="http://schemas.microsoft.com/office/drawing/2014/main" id="{AA8711CB-67BB-D54F-92B3-0881E4127E72}"/>
              </a:ext>
            </a:extLst>
          </p:cNvPr>
          <p:cNvSpPr txBox="1">
            <a:spLocks/>
          </p:cNvSpPr>
          <p:nvPr/>
        </p:nvSpPr>
        <p:spPr bwMode="auto">
          <a:xfrm>
            <a:off x="-176488" y="1235319"/>
            <a:ext cx="4571856" cy="176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22041" lvl="1" indent="0">
              <a:buNone/>
              <a:defRPr/>
            </a:pPr>
            <a:r>
              <a:rPr lang="en-GB" altLang="de-DE" sz="1846" b="1" kern="0" dirty="0">
                <a:solidFill>
                  <a:srgbClr val="00B0F0"/>
                </a:solidFill>
              </a:rPr>
              <a:t>       Mediating communication</a:t>
            </a:r>
          </a:p>
          <a:p>
            <a:pPr lvl="2">
              <a:buClr>
                <a:schemeClr val="tx2"/>
              </a:buClr>
              <a:buFont typeface="Wingdings" panose="05000000000000000000" pitchFamily="2" charset="2"/>
              <a:buChar char="§"/>
              <a:defRPr/>
            </a:pPr>
            <a:r>
              <a:rPr lang="en-GB" sz="2000" dirty="0">
                <a:solidFill>
                  <a:srgbClr val="263B86"/>
                </a:solidFill>
              </a:rPr>
              <a:t>Facilitating pluricultural space                   </a:t>
            </a:r>
          </a:p>
          <a:p>
            <a:pPr lvl="2">
              <a:buClr>
                <a:schemeClr val="tx2"/>
              </a:buClr>
              <a:buFont typeface="Wingdings" panose="05000000000000000000" pitchFamily="2" charset="2"/>
              <a:buChar char="§"/>
              <a:defRPr/>
            </a:pPr>
            <a:r>
              <a:rPr lang="en-GB" sz="2000" dirty="0">
                <a:solidFill>
                  <a:srgbClr val="263B86"/>
                </a:solidFill>
              </a:rPr>
              <a:t>Acting as an intermediary</a:t>
            </a:r>
          </a:p>
          <a:p>
            <a:pPr lvl="2">
              <a:buClr>
                <a:schemeClr val="tx2"/>
              </a:buClr>
              <a:buFont typeface="Wingdings" panose="05000000000000000000" pitchFamily="2" charset="2"/>
              <a:buChar char="§"/>
              <a:defRPr/>
            </a:pPr>
            <a:r>
              <a:rPr lang="en-GB" sz="2000" dirty="0">
                <a:solidFill>
                  <a:srgbClr val="263B86"/>
                </a:solidFill>
              </a:rPr>
              <a:t>Facilitating communication in delicate situations / disputes</a:t>
            </a:r>
            <a:endParaRPr lang="en-GB" altLang="de-DE" sz="2000" dirty="0">
              <a:solidFill>
                <a:srgbClr val="263B86"/>
              </a:solidFill>
            </a:endParaRPr>
          </a:p>
          <a:p>
            <a:pPr>
              <a:defRPr/>
            </a:pPr>
            <a:endParaRPr lang="en-US" sz="2954" b="1" kern="0" dirty="0"/>
          </a:p>
        </p:txBody>
      </p:sp>
      <p:sp>
        <p:nvSpPr>
          <p:cNvPr id="3" name="Title 2">
            <a:extLst>
              <a:ext uri="{FF2B5EF4-FFF2-40B4-BE49-F238E27FC236}">
                <a16:creationId xmlns:a16="http://schemas.microsoft.com/office/drawing/2014/main" id="{19848429-EAEB-1F40-BBF3-5DB41056B83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66525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2AF5E26-BA96-924E-A070-0A8340115780}"/>
              </a:ext>
            </a:extLst>
          </p:cNvPr>
          <p:cNvSpPr txBox="1">
            <a:spLocks/>
          </p:cNvSpPr>
          <p:nvPr/>
        </p:nvSpPr>
        <p:spPr bwMode="auto">
          <a:xfrm>
            <a:off x="3497691" y="1345300"/>
            <a:ext cx="4969486" cy="145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22041" lvl="1" indent="0">
              <a:buNone/>
              <a:defRPr/>
            </a:pPr>
            <a:r>
              <a:rPr lang="en-GB" altLang="de-DE" sz="1846" b="1" kern="0" dirty="0">
                <a:solidFill>
                  <a:srgbClr val="00B0F0"/>
                </a:solidFill>
              </a:rPr>
              <a:t>Plurilingual/cultural competence</a:t>
            </a:r>
          </a:p>
          <a:p>
            <a:pPr lvl="1">
              <a:buClr>
                <a:schemeClr val="tx2"/>
              </a:buClr>
              <a:buFont typeface="Wingdings" panose="05000000000000000000" pitchFamily="2" charset="2"/>
              <a:buChar char="§"/>
              <a:defRPr/>
            </a:pPr>
            <a:r>
              <a:rPr lang="en-GB" sz="1846" dirty="0">
                <a:solidFill>
                  <a:srgbClr val="263B86"/>
                </a:solidFill>
              </a:rPr>
              <a:t>Building on pluricultural repertoire    </a:t>
            </a:r>
          </a:p>
          <a:p>
            <a:pPr lvl="1">
              <a:buClr>
                <a:schemeClr val="tx2"/>
              </a:buClr>
              <a:buFont typeface="Wingdings" panose="05000000000000000000" pitchFamily="2" charset="2"/>
              <a:buChar char="§"/>
              <a:defRPr/>
            </a:pPr>
            <a:r>
              <a:rPr lang="en-GB" sz="1846" dirty="0">
                <a:solidFill>
                  <a:srgbClr val="263B86"/>
                </a:solidFill>
              </a:rPr>
              <a:t>Plurilingual comprehension</a:t>
            </a:r>
          </a:p>
          <a:p>
            <a:pPr lvl="1">
              <a:buClr>
                <a:schemeClr val="tx2"/>
              </a:buClr>
              <a:buFont typeface="Wingdings" panose="05000000000000000000" pitchFamily="2" charset="2"/>
              <a:buChar char="§"/>
              <a:defRPr/>
            </a:pPr>
            <a:r>
              <a:rPr lang="en-GB" sz="1846" dirty="0">
                <a:solidFill>
                  <a:srgbClr val="263B86"/>
                </a:solidFill>
              </a:rPr>
              <a:t>Building on plurilingual repertoire</a:t>
            </a:r>
            <a:endParaRPr lang="en-US" sz="2585" b="1" kern="0" dirty="0"/>
          </a:p>
        </p:txBody>
      </p:sp>
      <p:sp>
        <p:nvSpPr>
          <p:cNvPr id="7" name="Right Arrow 6">
            <a:extLst>
              <a:ext uri="{FF2B5EF4-FFF2-40B4-BE49-F238E27FC236}">
                <a16:creationId xmlns:a16="http://schemas.microsoft.com/office/drawing/2014/main" id="{29E09AC0-1221-8641-8E97-5D8DC3C3AF8B}"/>
              </a:ext>
            </a:extLst>
          </p:cNvPr>
          <p:cNvSpPr/>
          <p:nvPr/>
        </p:nvSpPr>
        <p:spPr>
          <a:xfrm>
            <a:off x="467959" y="1438753"/>
            <a:ext cx="2227230" cy="139797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62" b="1" dirty="0"/>
              <a:t>Across languages/cultures</a:t>
            </a:r>
          </a:p>
        </p:txBody>
      </p:sp>
      <p:sp>
        <p:nvSpPr>
          <p:cNvPr id="4" name="TextBox 3">
            <a:extLst>
              <a:ext uri="{FF2B5EF4-FFF2-40B4-BE49-F238E27FC236}">
                <a16:creationId xmlns:a16="http://schemas.microsoft.com/office/drawing/2014/main" id="{8F81A4B0-9E47-794C-949A-13250B6F8461}"/>
              </a:ext>
            </a:extLst>
          </p:cNvPr>
          <p:cNvSpPr txBox="1"/>
          <p:nvPr/>
        </p:nvSpPr>
        <p:spPr>
          <a:xfrm>
            <a:off x="3946830" y="2836731"/>
            <a:ext cx="4389194" cy="1460996"/>
          </a:xfrm>
          <a:prstGeom prst="rect">
            <a:avLst/>
          </a:prstGeom>
          <a:noFill/>
        </p:spPr>
        <p:txBody>
          <a:bodyPr wrap="square" lIns="66462" tIns="66462" rIns="66462" bIns="66462" rtlCol="0">
            <a:spAutoFit/>
          </a:bodyPr>
          <a:lstStyle/>
          <a:p>
            <a:pPr>
              <a:spcAft>
                <a:spcPts val="554"/>
              </a:spcAft>
              <a:defRPr/>
            </a:pPr>
            <a:r>
              <a:rPr lang="de-CH" altLang="de-DE" sz="1846" b="1" dirty="0">
                <a:solidFill>
                  <a:srgbClr val="00B0F0"/>
                </a:solidFill>
              </a:rPr>
              <a:t>Online </a:t>
            </a:r>
            <a:r>
              <a:rPr lang="de-CH" altLang="de-DE" sz="1846" b="1" dirty="0" err="1">
                <a:solidFill>
                  <a:srgbClr val="00B0F0"/>
                </a:solidFill>
              </a:rPr>
              <a:t>interaction</a:t>
            </a:r>
            <a:endParaRPr lang="de-CH" altLang="de-DE" sz="1846" b="1" dirty="0">
              <a:solidFill>
                <a:srgbClr val="00B0F0"/>
              </a:solidFill>
            </a:endParaRPr>
          </a:p>
          <a:p>
            <a:pPr marL="283012" indent="-263776" eaLnBrk="0" fontAlgn="base" hangingPunct="0">
              <a:spcBef>
                <a:spcPct val="20000"/>
              </a:spcBef>
              <a:spcAft>
                <a:spcPct val="0"/>
              </a:spcAft>
              <a:buClr>
                <a:schemeClr val="tx2"/>
              </a:buClr>
              <a:buFont typeface="Wingdings" panose="05000000000000000000" pitchFamily="2" charset="2"/>
              <a:buChar char="§"/>
              <a:defRPr/>
            </a:pPr>
            <a:r>
              <a:rPr lang="de-CH" altLang="de-DE" sz="1846" dirty="0">
                <a:solidFill>
                  <a:srgbClr val="263B86"/>
                </a:solidFill>
              </a:rPr>
              <a:t>Online </a:t>
            </a:r>
            <a:r>
              <a:rPr lang="de-CH" altLang="de-DE" sz="1846" dirty="0" err="1">
                <a:solidFill>
                  <a:srgbClr val="263B86"/>
                </a:solidFill>
              </a:rPr>
              <a:t>conversation</a:t>
            </a:r>
            <a:r>
              <a:rPr lang="de-CH" altLang="de-DE" sz="1846" dirty="0">
                <a:solidFill>
                  <a:srgbClr val="263B86"/>
                </a:solidFill>
              </a:rPr>
              <a:t> </a:t>
            </a:r>
            <a:r>
              <a:rPr lang="de-CH" altLang="de-DE" sz="1846" dirty="0" err="1">
                <a:solidFill>
                  <a:srgbClr val="263B86"/>
                </a:solidFill>
              </a:rPr>
              <a:t>and</a:t>
            </a:r>
            <a:r>
              <a:rPr lang="de-CH" altLang="de-DE" sz="1846" dirty="0">
                <a:solidFill>
                  <a:srgbClr val="263B86"/>
                </a:solidFill>
              </a:rPr>
              <a:t> </a:t>
            </a:r>
            <a:r>
              <a:rPr lang="de-CH" altLang="de-DE" sz="1846" dirty="0" err="1">
                <a:solidFill>
                  <a:srgbClr val="263B86"/>
                </a:solidFill>
              </a:rPr>
              <a:t>discussion</a:t>
            </a:r>
            <a:endParaRPr lang="de-CH" altLang="de-DE" sz="1846" dirty="0">
              <a:solidFill>
                <a:srgbClr val="263B86"/>
              </a:solidFill>
            </a:endParaRPr>
          </a:p>
          <a:p>
            <a:pPr marL="283012" indent="-263776" eaLnBrk="0" fontAlgn="base" hangingPunct="0">
              <a:spcBef>
                <a:spcPct val="20000"/>
              </a:spcBef>
              <a:spcAft>
                <a:spcPct val="0"/>
              </a:spcAft>
              <a:buClr>
                <a:schemeClr val="tx2"/>
              </a:buClr>
              <a:buFont typeface="Wingdings" panose="05000000000000000000" pitchFamily="2" charset="2"/>
              <a:buChar char="§"/>
              <a:defRPr/>
            </a:pPr>
            <a:r>
              <a:rPr lang="de-CH" altLang="de-DE" sz="1846" dirty="0">
                <a:solidFill>
                  <a:srgbClr val="263B86"/>
                </a:solidFill>
              </a:rPr>
              <a:t>Goal-</a:t>
            </a:r>
            <a:r>
              <a:rPr lang="de-CH" altLang="de-DE" sz="1846" dirty="0" err="1">
                <a:solidFill>
                  <a:srgbClr val="263B86"/>
                </a:solidFill>
              </a:rPr>
              <a:t>oriented</a:t>
            </a:r>
            <a:r>
              <a:rPr lang="de-CH" altLang="de-DE" sz="1846" dirty="0">
                <a:solidFill>
                  <a:srgbClr val="263B86"/>
                </a:solidFill>
              </a:rPr>
              <a:t> online </a:t>
            </a:r>
            <a:r>
              <a:rPr lang="de-CH" altLang="de-DE" sz="1846" dirty="0" err="1">
                <a:solidFill>
                  <a:srgbClr val="263B86"/>
                </a:solidFill>
              </a:rPr>
              <a:t>transactions</a:t>
            </a:r>
            <a:r>
              <a:rPr lang="de-CH" altLang="de-DE" sz="1846" dirty="0">
                <a:solidFill>
                  <a:srgbClr val="263B86"/>
                </a:solidFill>
              </a:rPr>
              <a:t> </a:t>
            </a:r>
            <a:r>
              <a:rPr lang="de-CH" altLang="de-DE" sz="1846" dirty="0" err="1">
                <a:solidFill>
                  <a:srgbClr val="263B86"/>
                </a:solidFill>
              </a:rPr>
              <a:t>and</a:t>
            </a:r>
            <a:r>
              <a:rPr lang="de-CH" altLang="de-DE" sz="1846" dirty="0">
                <a:solidFill>
                  <a:srgbClr val="263B86"/>
                </a:solidFill>
              </a:rPr>
              <a:t> </a:t>
            </a:r>
            <a:r>
              <a:rPr lang="de-CH" altLang="de-DE" sz="1846" dirty="0" err="1">
                <a:solidFill>
                  <a:srgbClr val="263B86"/>
                </a:solidFill>
              </a:rPr>
              <a:t>collaboration</a:t>
            </a:r>
            <a:endParaRPr lang="de-CH" altLang="de-DE" sz="1846" dirty="0">
              <a:solidFill>
                <a:srgbClr val="263B86"/>
              </a:solidFill>
            </a:endParaRPr>
          </a:p>
        </p:txBody>
      </p:sp>
      <p:sp>
        <p:nvSpPr>
          <p:cNvPr id="5" name="Rectangle 4">
            <a:extLst>
              <a:ext uri="{FF2B5EF4-FFF2-40B4-BE49-F238E27FC236}">
                <a16:creationId xmlns:a16="http://schemas.microsoft.com/office/drawing/2014/main" id="{4594B64D-B688-9644-8C9C-A741FE2940D4}"/>
              </a:ext>
            </a:extLst>
          </p:cNvPr>
          <p:cNvSpPr/>
          <p:nvPr/>
        </p:nvSpPr>
        <p:spPr>
          <a:xfrm>
            <a:off x="3138854" y="4461926"/>
            <a:ext cx="6005146" cy="2044021"/>
          </a:xfrm>
          <a:prstGeom prst="rect">
            <a:avLst/>
          </a:prstGeom>
        </p:spPr>
        <p:txBody>
          <a:bodyPr wrap="square">
            <a:spAutoFit/>
          </a:bodyPr>
          <a:lstStyle/>
          <a:p>
            <a:pPr marL="0" lvl="2" fontAlgn="base">
              <a:spcBef>
                <a:spcPts val="277"/>
              </a:spcBef>
              <a:spcAft>
                <a:spcPts val="554"/>
              </a:spcAft>
              <a:defRPr/>
            </a:pPr>
            <a:r>
              <a:rPr lang="en-US" sz="1846" b="1" dirty="0">
                <a:solidFill>
                  <a:srgbClr val="00B0F0"/>
                </a:solidFill>
              </a:rPr>
              <a:t>               Literature</a:t>
            </a:r>
          </a:p>
          <a:p>
            <a:pPr marL="1088623" lvl="4" indent="-263776" eaLnBrk="0" fontAlgn="base" hangingPunct="0">
              <a:spcBef>
                <a:spcPct val="20000"/>
              </a:spcBef>
              <a:spcAft>
                <a:spcPct val="0"/>
              </a:spcAft>
              <a:buClr>
                <a:schemeClr val="tx2"/>
              </a:buClr>
              <a:buFont typeface="Wingdings" panose="05000000000000000000" pitchFamily="2" charset="2"/>
              <a:buChar char="§"/>
              <a:defRPr/>
            </a:pPr>
            <a:r>
              <a:rPr lang="en-US" sz="1846" dirty="0">
                <a:solidFill>
                  <a:srgbClr val="263B86"/>
                </a:solidFill>
              </a:rPr>
              <a:t>Expressing a personal response to creative text (including literature)</a:t>
            </a:r>
            <a:endParaRPr lang="en-GB" sz="1846" dirty="0">
              <a:solidFill>
                <a:srgbClr val="263B86"/>
              </a:solidFill>
            </a:endParaRPr>
          </a:p>
          <a:p>
            <a:pPr marL="1088623" lvl="4" indent="-263776" eaLnBrk="0" fontAlgn="base" hangingPunct="0">
              <a:spcBef>
                <a:spcPct val="20000"/>
              </a:spcBef>
              <a:spcAft>
                <a:spcPct val="0"/>
              </a:spcAft>
              <a:buClr>
                <a:schemeClr val="tx2"/>
              </a:buClr>
              <a:buFont typeface="Wingdings" panose="05000000000000000000" pitchFamily="2" charset="2"/>
              <a:buChar char="§"/>
              <a:defRPr/>
            </a:pPr>
            <a:r>
              <a:rPr lang="en-US" sz="1846" dirty="0">
                <a:solidFill>
                  <a:srgbClr val="263B86"/>
                </a:solidFill>
              </a:rPr>
              <a:t>Analysis and criticism of creative text (including literature)</a:t>
            </a:r>
          </a:p>
          <a:p>
            <a:pPr marL="1088623" lvl="4" indent="-263776" eaLnBrk="0" fontAlgn="base" hangingPunct="0">
              <a:spcBef>
                <a:spcPct val="20000"/>
              </a:spcBef>
              <a:spcAft>
                <a:spcPct val="0"/>
              </a:spcAft>
              <a:buClr>
                <a:schemeClr val="tx2"/>
              </a:buClr>
              <a:buFont typeface="Wingdings" panose="05000000000000000000" pitchFamily="2" charset="2"/>
              <a:buChar char="§"/>
              <a:defRPr/>
            </a:pPr>
            <a:r>
              <a:rPr lang="en-US" sz="1846" dirty="0">
                <a:solidFill>
                  <a:srgbClr val="263B86"/>
                </a:solidFill>
              </a:rPr>
              <a:t>Reading as a leisure activity</a:t>
            </a:r>
            <a:endParaRPr lang="en-GB" sz="1846" dirty="0">
              <a:solidFill>
                <a:srgbClr val="263B86"/>
              </a:solidFill>
            </a:endParaRPr>
          </a:p>
        </p:txBody>
      </p:sp>
      <p:sp>
        <p:nvSpPr>
          <p:cNvPr id="10" name="Right Arrow 9">
            <a:extLst>
              <a:ext uri="{FF2B5EF4-FFF2-40B4-BE49-F238E27FC236}">
                <a16:creationId xmlns:a16="http://schemas.microsoft.com/office/drawing/2014/main" id="{EA0D72A4-8D54-A14C-96C2-367C547593CA}"/>
              </a:ext>
            </a:extLst>
          </p:cNvPr>
          <p:cNvSpPr/>
          <p:nvPr/>
        </p:nvSpPr>
        <p:spPr>
          <a:xfrm>
            <a:off x="446303" y="3111850"/>
            <a:ext cx="2227230" cy="139797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62" b="1" dirty="0"/>
              <a:t>Across media</a:t>
            </a:r>
          </a:p>
        </p:txBody>
      </p:sp>
      <p:sp>
        <p:nvSpPr>
          <p:cNvPr id="11" name="Right Arrow 10">
            <a:extLst>
              <a:ext uri="{FF2B5EF4-FFF2-40B4-BE49-F238E27FC236}">
                <a16:creationId xmlns:a16="http://schemas.microsoft.com/office/drawing/2014/main" id="{28705540-C65A-4048-B5BC-B8BB614D38C3}"/>
              </a:ext>
            </a:extLst>
          </p:cNvPr>
          <p:cNvSpPr/>
          <p:nvPr/>
        </p:nvSpPr>
        <p:spPr>
          <a:xfrm>
            <a:off x="446303" y="4784947"/>
            <a:ext cx="2227230" cy="139797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62" b="1" dirty="0"/>
              <a:t>Across worlds</a:t>
            </a:r>
          </a:p>
        </p:txBody>
      </p:sp>
    </p:spTree>
    <p:extLst>
      <p:ext uri="{BB962C8B-B14F-4D97-AF65-F5344CB8AC3E}">
        <p14:creationId xmlns:p14="http://schemas.microsoft.com/office/powerpoint/2010/main" val="1239940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468" y="1459523"/>
            <a:ext cx="8648054" cy="5011615"/>
          </a:xfrm>
        </p:spPr>
        <p:txBody>
          <a:bodyPr>
            <a:normAutofit/>
          </a:bodyPr>
          <a:lstStyle/>
          <a:p>
            <a:pPr marL="0" indent="0">
              <a:buNone/>
              <a:defRPr/>
            </a:pPr>
            <a:r>
              <a:rPr lang="en-GB" altLang="de-DE" sz="2431" b="1" dirty="0">
                <a:solidFill>
                  <a:srgbClr val="00B0F0"/>
                </a:solidFill>
              </a:rPr>
              <a:t>Mediating concepts – collaborative group work B1</a:t>
            </a:r>
          </a:p>
          <a:p>
            <a:pPr>
              <a:defRPr/>
            </a:pPr>
            <a:r>
              <a:rPr lang="en-GB" sz="2215" i="1" dirty="0"/>
              <a:t>Can use questions, comments and simple reformulations to maintain the focus of a discussion.</a:t>
            </a:r>
          </a:p>
          <a:p>
            <a:pPr>
              <a:spcAft>
                <a:spcPts val="1108"/>
              </a:spcAft>
              <a:defRPr/>
            </a:pPr>
            <a:r>
              <a:rPr lang="en-GB" sz="2215" i="1" dirty="0"/>
              <a:t>Can ask questions to invite people to clarify their reasoning.</a:t>
            </a:r>
            <a:endParaRPr lang="en-US" sz="2215" i="1" dirty="0"/>
          </a:p>
          <a:p>
            <a:pPr marL="0" indent="0">
              <a:buNone/>
              <a:defRPr/>
            </a:pPr>
            <a:r>
              <a:rPr lang="en-US" sz="2431" b="1" dirty="0">
                <a:solidFill>
                  <a:srgbClr val="00B0F0"/>
                </a:solidFill>
              </a:rPr>
              <a:t>Mediating a text </a:t>
            </a:r>
            <a:r>
              <a:rPr lang="en-GB" altLang="de-DE" sz="2431" b="1" dirty="0">
                <a:solidFill>
                  <a:srgbClr val="00B0F0"/>
                </a:solidFill>
              </a:rPr>
              <a:t>–</a:t>
            </a:r>
            <a:r>
              <a:rPr lang="en-US" sz="2431" b="1" dirty="0">
                <a:solidFill>
                  <a:srgbClr val="00B0F0"/>
                </a:solidFill>
              </a:rPr>
              <a:t> relaying specific information in speech B1</a:t>
            </a:r>
          </a:p>
          <a:p>
            <a:pPr>
              <a:spcAft>
                <a:spcPts val="1108"/>
              </a:spcAft>
              <a:defRPr/>
            </a:pPr>
            <a:r>
              <a:rPr lang="en-CA" sz="2215" i="1" dirty="0"/>
              <a:t>Can relay (in Language B) specific information given in straightforward informational texts (such as leaflets, brochure entries, notices and letters or emails) (written in Language A)</a:t>
            </a:r>
            <a:r>
              <a:rPr lang="en-GB" sz="2215" i="1" dirty="0"/>
              <a:t>.</a:t>
            </a:r>
          </a:p>
          <a:p>
            <a:pPr marL="0" indent="0">
              <a:buNone/>
              <a:defRPr/>
            </a:pPr>
            <a:r>
              <a:rPr lang="en-US" sz="2431" b="1" dirty="0">
                <a:solidFill>
                  <a:srgbClr val="00B0F0"/>
                </a:solidFill>
              </a:rPr>
              <a:t>Mediating communication – facilitating comm. in delicate situations B1</a:t>
            </a:r>
          </a:p>
          <a:p>
            <a:pPr>
              <a:defRPr/>
            </a:pPr>
            <a:r>
              <a:rPr lang="en-CA" sz="2215" i="1" dirty="0"/>
              <a:t>Can demonstrate his/her understanding of the key issues in a disagreement on a topic familiar to him/her and make simple requests for confirmation and/or clarification. </a:t>
            </a:r>
            <a:endParaRPr lang="en-US" sz="2031" i="1" dirty="0"/>
          </a:p>
          <a:p>
            <a:pPr>
              <a:defRPr/>
            </a:pPr>
            <a:endParaRPr lang="en-GB" sz="1846" dirty="0"/>
          </a:p>
          <a:p>
            <a:pPr>
              <a:defRPr/>
            </a:pPr>
            <a:endParaRPr lang="en-GB" sz="1846" dirty="0"/>
          </a:p>
          <a:p>
            <a:pPr>
              <a:defRPr/>
            </a:pPr>
            <a:endParaRPr lang="en-GB" dirty="0"/>
          </a:p>
        </p:txBody>
      </p:sp>
      <p:sp>
        <p:nvSpPr>
          <p:cNvPr id="4" name="Title 4">
            <a:extLst>
              <a:ext uri="{FF2B5EF4-FFF2-40B4-BE49-F238E27FC236}">
                <a16:creationId xmlns:a16="http://schemas.microsoft.com/office/drawing/2014/main" id="{B2EF2BF3-39AF-5546-B70B-ACE07F571884}"/>
              </a:ext>
            </a:extLst>
          </p:cNvPr>
          <p:cNvSpPr>
            <a:spLocks noGrp="1"/>
          </p:cNvSpPr>
          <p:nvPr>
            <p:ph type="title"/>
          </p:nvPr>
        </p:nvSpPr>
        <p:spPr>
          <a:xfrm>
            <a:off x="294468" y="955084"/>
            <a:ext cx="7605347" cy="342054"/>
          </a:xfrm>
        </p:spPr>
        <p:txBody>
          <a:bodyPr/>
          <a:lstStyle/>
          <a:p>
            <a:r>
              <a:rPr lang="en-US" sz="3600" dirty="0"/>
              <a:t>Examples of descriptors</a:t>
            </a:r>
          </a:p>
        </p:txBody>
      </p:sp>
    </p:spTree>
    <p:extLst>
      <p:ext uri="{BB962C8B-B14F-4D97-AF65-F5344CB8AC3E}">
        <p14:creationId xmlns:p14="http://schemas.microsoft.com/office/powerpoint/2010/main" val="3349715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0ECB93-DA15-4746-A4B7-A589C43E1B44}"/>
              </a:ext>
            </a:extLst>
          </p:cNvPr>
          <p:cNvSpPr>
            <a:spLocks noGrp="1"/>
          </p:cNvSpPr>
          <p:nvPr>
            <p:ph idx="1"/>
          </p:nvPr>
        </p:nvSpPr>
        <p:spPr>
          <a:xfrm>
            <a:off x="685802" y="1603441"/>
            <a:ext cx="7757745" cy="5000186"/>
          </a:xfrm>
        </p:spPr>
        <p:txBody>
          <a:bodyPr/>
          <a:lstStyle/>
          <a:p>
            <a:pPr marL="0" indent="0">
              <a:buNone/>
            </a:pPr>
            <a:r>
              <a:rPr lang="en-CA" sz="2400" b="1" dirty="0">
                <a:solidFill>
                  <a:srgbClr val="00B0F0"/>
                </a:solidFill>
              </a:rPr>
              <a:t>Plurilingual comprehension A2</a:t>
            </a:r>
          </a:p>
          <a:p>
            <a:r>
              <a:rPr lang="en-CA" sz="2215" i="1" dirty="0"/>
              <a:t>Can understand short, clearly articulated spoken announcements by piecing together what he/she understands from the available versions in different languages.</a:t>
            </a:r>
          </a:p>
          <a:p>
            <a:pPr marL="0" indent="0">
              <a:buNone/>
            </a:pPr>
            <a:r>
              <a:rPr lang="en-CA" sz="2400" b="1" dirty="0">
                <a:solidFill>
                  <a:srgbClr val="00B0F0"/>
                </a:solidFill>
              </a:rPr>
              <a:t>Building on plurilingual repertoire A2</a:t>
            </a:r>
          </a:p>
          <a:p>
            <a:r>
              <a:rPr lang="en-CA" sz="2215" i="1" dirty="0"/>
              <a:t>Can mobilise his/her limited repertoire in different languages in order to explain a problem or to ask for help or clarification.</a:t>
            </a:r>
          </a:p>
          <a:p>
            <a:pPr marL="0" indent="0">
              <a:buNone/>
            </a:pPr>
            <a:r>
              <a:rPr lang="en-CA" sz="2400" b="1" dirty="0">
                <a:solidFill>
                  <a:srgbClr val="00B0F0"/>
                </a:solidFill>
              </a:rPr>
              <a:t>Building on pluricultural repertoire A2</a:t>
            </a:r>
          </a:p>
          <a:p>
            <a:r>
              <a:rPr lang="en-CA" sz="2215" i="1" dirty="0"/>
              <a:t>Can recognise that his/her behaviour in an everyday transaction may convey a message different to the one he/she intends, and can try to explain this simply.</a:t>
            </a:r>
          </a:p>
          <a:p>
            <a:endParaRPr lang="en-CA" dirty="0"/>
          </a:p>
          <a:p>
            <a:endParaRPr lang="en-CA" dirty="0"/>
          </a:p>
          <a:p>
            <a:endParaRPr lang="en-US" dirty="0"/>
          </a:p>
        </p:txBody>
      </p:sp>
      <p:sp>
        <p:nvSpPr>
          <p:cNvPr id="5" name="Title 4">
            <a:extLst>
              <a:ext uri="{FF2B5EF4-FFF2-40B4-BE49-F238E27FC236}">
                <a16:creationId xmlns:a16="http://schemas.microsoft.com/office/drawing/2014/main" id="{829CB040-6429-4B4E-8B57-7DEA39835BB2}"/>
              </a:ext>
            </a:extLst>
          </p:cNvPr>
          <p:cNvSpPr>
            <a:spLocks noGrp="1"/>
          </p:cNvSpPr>
          <p:nvPr>
            <p:ph type="title"/>
          </p:nvPr>
        </p:nvSpPr>
        <p:spPr>
          <a:xfrm>
            <a:off x="685802" y="1050383"/>
            <a:ext cx="7605347" cy="342054"/>
          </a:xfrm>
        </p:spPr>
        <p:txBody>
          <a:bodyPr/>
          <a:lstStyle/>
          <a:p>
            <a:r>
              <a:rPr lang="en-US" sz="3600" dirty="0"/>
              <a:t>Examples of descriptors</a:t>
            </a:r>
          </a:p>
        </p:txBody>
      </p:sp>
    </p:spTree>
    <p:extLst>
      <p:ext uri="{BB962C8B-B14F-4D97-AF65-F5344CB8AC3E}">
        <p14:creationId xmlns:p14="http://schemas.microsoft.com/office/powerpoint/2010/main" val="368596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5">
            <a:extLst>
              <a:ext uri="{FF2B5EF4-FFF2-40B4-BE49-F238E27FC236}">
                <a16:creationId xmlns:a16="http://schemas.microsoft.com/office/drawing/2014/main" id="{BFE0F264-7DB3-3941-BA3F-D51A9BC9426E}"/>
              </a:ext>
            </a:extLst>
          </p:cNvPr>
          <p:cNvSpPr>
            <a:spLocks noGrp="1"/>
          </p:cNvSpPr>
          <p:nvPr>
            <p:ph type="body" sz="quarter" idx="14"/>
          </p:nvPr>
        </p:nvSpPr>
        <p:spPr>
          <a:xfrm>
            <a:off x="523143" y="1589066"/>
            <a:ext cx="2549769" cy="5435142"/>
          </a:xfrm>
        </p:spPr>
        <p:txBody>
          <a:bodyPr/>
          <a:lstStyle/>
          <a:p>
            <a:pPr marL="0" indent="0">
              <a:buNone/>
            </a:pPr>
            <a:r>
              <a:rPr lang="en-US" altLang="en-US" sz="2200" dirty="0">
                <a:ea typeface="ＭＳ Ｐゴシック" panose="020B0600070205080204" pitchFamily="34" charset="-128"/>
              </a:rPr>
              <a:t>“the knowledge of a number of languages, or the co-existence of different languages in a given society” </a:t>
            </a:r>
          </a:p>
          <a:p>
            <a:pPr marL="0" indent="0">
              <a:buNone/>
            </a:pPr>
            <a:endParaRPr lang="en-US" altLang="en-US" sz="2200" dirty="0">
              <a:ea typeface="ＭＳ Ｐゴシック" panose="020B0600070205080204" pitchFamily="34" charset="-128"/>
            </a:endParaRPr>
          </a:p>
          <a:p>
            <a:pPr marL="0" indent="0">
              <a:buNone/>
            </a:pPr>
            <a:endParaRPr lang="en-US" altLang="en-US" sz="2200" dirty="0">
              <a:ea typeface="ＭＳ Ｐゴシック" panose="020B0600070205080204" pitchFamily="34" charset="-128"/>
            </a:endParaRPr>
          </a:p>
          <a:p>
            <a:pPr marL="0" indent="0">
              <a:buNone/>
            </a:pPr>
            <a:endParaRPr lang="en-US" altLang="en-US" sz="2200" dirty="0">
              <a:ea typeface="ＭＳ Ｐゴシック" panose="020B0600070205080204" pitchFamily="34" charset="-128"/>
            </a:endParaRPr>
          </a:p>
          <a:p>
            <a:pPr marL="0" indent="0">
              <a:buNone/>
            </a:pPr>
            <a:endParaRPr lang="en-US" altLang="en-US" sz="2200" dirty="0">
              <a:ea typeface="ＭＳ Ｐゴシック" panose="020B0600070205080204" pitchFamily="34" charset="-128"/>
            </a:endParaRPr>
          </a:p>
          <a:p>
            <a:pPr marL="0" indent="0">
              <a:buNone/>
            </a:pPr>
            <a:endParaRPr lang="en-US" altLang="en-US" sz="2200" dirty="0">
              <a:ea typeface="ＭＳ Ｐゴシック" panose="020B0600070205080204" pitchFamily="34" charset="-128"/>
            </a:endParaRPr>
          </a:p>
          <a:p>
            <a:pPr marL="0" indent="0">
              <a:buNone/>
            </a:pPr>
            <a:endParaRPr lang="en-US" altLang="en-US" sz="2200" dirty="0">
              <a:ea typeface="ＭＳ Ｐゴシック" panose="020B0600070205080204" pitchFamily="34" charset="-128"/>
            </a:endParaRPr>
          </a:p>
          <a:p>
            <a:pPr marL="0" indent="0">
              <a:buNone/>
            </a:pPr>
            <a:r>
              <a:rPr lang="en-US" altLang="en-US" sz="2000" dirty="0">
                <a:ea typeface="ＭＳ Ｐゴシック" panose="020B0600070205080204" pitchFamily="34" charset="-128"/>
              </a:rPr>
              <a:t>(</a:t>
            </a:r>
            <a:r>
              <a:rPr lang="en-US" sz="2000" b="0" dirty="0"/>
              <a:t>CECR Section 1.3)</a:t>
            </a:r>
          </a:p>
          <a:p>
            <a:pPr>
              <a:lnSpc>
                <a:spcPct val="90000"/>
              </a:lnSpc>
            </a:pPr>
            <a:endParaRPr lang="en-US" altLang="en-US" sz="2769" dirty="0">
              <a:ea typeface="ＭＳ Ｐゴシック" panose="020B0600070205080204" pitchFamily="34" charset="-128"/>
            </a:endParaRPr>
          </a:p>
        </p:txBody>
      </p:sp>
      <p:sp>
        <p:nvSpPr>
          <p:cNvPr id="3" name="Text Placeholder 2">
            <a:extLst>
              <a:ext uri="{FF2B5EF4-FFF2-40B4-BE49-F238E27FC236}">
                <a16:creationId xmlns:a16="http://schemas.microsoft.com/office/drawing/2014/main" id="{D535C6B0-C040-8E4D-B433-C0CF69497E2C}"/>
              </a:ext>
            </a:extLst>
          </p:cNvPr>
          <p:cNvSpPr>
            <a:spLocks noGrp="1"/>
          </p:cNvSpPr>
          <p:nvPr>
            <p:ph type="body" sz="quarter" idx="15"/>
          </p:nvPr>
        </p:nvSpPr>
        <p:spPr>
          <a:xfrm>
            <a:off x="3269272" y="1641575"/>
            <a:ext cx="5874728" cy="5680529"/>
          </a:xfrm>
        </p:spPr>
        <p:txBody>
          <a:bodyPr/>
          <a:lstStyle/>
          <a:p>
            <a:pPr marL="0" indent="0">
              <a:buNone/>
            </a:pPr>
            <a:r>
              <a:rPr lang="en-GB" sz="2400" i="1" u="sng" dirty="0">
                <a:ea typeface="ＭＳ Ｐゴシック" panose="020B0600070205080204" pitchFamily="34" charset="-128"/>
              </a:rPr>
              <a:t>Plurilingual competence </a:t>
            </a:r>
            <a:r>
              <a:rPr lang="en-GB" sz="2400" i="1" dirty="0">
                <a:ea typeface="ＭＳ Ｐゴシック" panose="020B0600070205080204" pitchFamily="34" charset="-128"/>
              </a:rPr>
              <a:t>the</a:t>
            </a:r>
            <a:r>
              <a:rPr lang="en-GB" altLang="en-US" sz="2400" i="1" dirty="0">
                <a:ea typeface="ＭＳ Ｐゴシック" panose="020B0600070205080204" pitchFamily="34" charset="-128"/>
              </a:rPr>
              <a:t> ability to:</a:t>
            </a:r>
          </a:p>
          <a:p>
            <a:pPr marL="0" indent="0">
              <a:lnSpc>
                <a:spcPct val="100000"/>
              </a:lnSpc>
              <a:spcBef>
                <a:spcPts val="0"/>
              </a:spcBef>
              <a:buFont typeface="Arial" panose="020B0604020202020204" pitchFamily="34" charset="0"/>
              <a:buChar char="•"/>
            </a:pPr>
            <a:r>
              <a:rPr lang="en-GB" altLang="en-US" sz="2200" dirty="0">
                <a:solidFill>
                  <a:srgbClr val="3366FF"/>
                </a:solidFill>
                <a:ea typeface="ＭＳ Ｐゴシック" panose="020B0600070205080204" pitchFamily="34" charset="-128"/>
              </a:rPr>
              <a:t>switch</a:t>
            </a:r>
            <a:r>
              <a:rPr lang="en-GB" altLang="en-US" sz="2200" dirty="0">
                <a:ea typeface="ＭＳ Ｐゴシック" panose="020B0600070205080204" pitchFamily="34" charset="-128"/>
              </a:rPr>
              <a:t> from one language or dialect to another</a:t>
            </a:r>
          </a:p>
          <a:p>
            <a:pPr marL="0" indent="0">
              <a:lnSpc>
                <a:spcPct val="100000"/>
              </a:lnSpc>
              <a:spcBef>
                <a:spcPts val="0"/>
              </a:spcBef>
              <a:buFont typeface="Arial" panose="020B0604020202020204" pitchFamily="34" charset="0"/>
              <a:buChar char="•"/>
            </a:pPr>
            <a:r>
              <a:rPr lang="en-GB" altLang="en-US" sz="2200" dirty="0">
                <a:solidFill>
                  <a:srgbClr val="3366FF"/>
                </a:solidFill>
                <a:ea typeface="ＭＳ Ｐゴシック" panose="020B0600070205080204" pitchFamily="34" charset="-128"/>
              </a:rPr>
              <a:t>express</a:t>
            </a:r>
            <a:r>
              <a:rPr lang="en-GB" altLang="en-US" sz="2200" dirty="0">
                <a:ea typeface="ＭＳ Ｐゴシック" panose="020B0600070205080204" pitchFamily="34" charset="-128"/>
              </a:rPr>
              <a:t> oneself in one language and </a:t>
            </a:r>
            <a:r>
              <a:rPr lang="en-GB" altLang="en-US" sz="2200" dirty="0">
                <a:solidFill>
                  <a:srgbClr val="3366FF"/>
                </a:solidFill>
                <a:ea typeface="ＭＳ Ｐゴシック" panose="020B0600070205080204" pitchFamily="34" charset="-128"/>
              </a:rPr>
              <a:t>understand </a:t>
            </a:r>
            <a:r>
              <a:rPr lang="en-GB" altLang="en-US" sz="2200" dirty="0">
                <a:ea typeface="ＭＳ Ｐゴシック" panose="020B0600070205080204" pitchFamily="34" charset="-128"/>
              </a:rPr>
              <a:t>the other</a:t>
            </a:r>
          </a:p>
          <a:p>
            <a:pPr marL="0" indent="0">
              <a:lnSpc>
                <a:spcPct val="100000"/>
              </a:lnSpc>
              <a:spcBef>
                <a:spcPts val="0"/>
              </a:spcBef>
              <a:buFont typeface="Arial" panose="020B0604020202020204" pitchFamily="34" charset="0"/>
              <a:buChar char="•"/>
            </a:pPr>
            <a:r>
              <a:rPr lang="en-GB" altLang="en-US" sz="2200" dirty="0">
                <a:ea typeface="ＭＳ Ｐゴシック" panose="020B0600070205080204" pitchFamily="34" charset="-128"/>
              </a:rPr>
              <a:t>call upon the </a:t>
            </a:r>
            <a:r>
              <a:rPr lang="en-GB" altLang="en-US" sz="2200" dirty="0">
                <a:solidFill>
                  <a:srgbClr val="3366FF"/>
                </a:solidFill>
                <a:ea typeface="ＭＳ Ｐゴシック" panose="020B0600070205080204" pitchFamily="34" charset="-128"/>
              </a:rPr>
              <a:t>knowledge of a number of languages</a:t>
            </a:r>
            <a:r>
              <a:rPr lang="en-GB" altLang="en-US" sz="2200" dirty="0">
                <a:ea typeface="ＭＳ Ｐゴシック" panose="020B0600070205080204" pitchFamily="34" charset="-128"/>
              </a:rPr>
              <a:t> to make sense of a text, </a:t>
            </a:r>
          </a:p>
          <a:p>
            <a:pPr marL="0" indent="0">
              <a:lnSpc>
                <a:spcPct val="100000"/>
              </a:lnSpc>
              <a:spcBef>
                <a:spcPts val="0"/>
              </a:spcBef>
              <a:buFont typeface="Arial" panose="020B0604020202020204" pitchFamily="34" charset="0"/>
              <a:buChar char="•"/>
            </a:pPr>
            <a:r>
              <a:rPr lang="en-GB" altLang="ja-JP" sz="2200" dirty="0">
                <a:ea typeface="ＭＳ Ｐゴシック" panose="020B0600070205080204" pitchFamily="34" charset="-128"/>
              </a:rPr>
              <a:t>recognise words from a </a:t>
            </a:r>
            <a:r>
              <a:rPr lang="en-GB" altLang="ja-JP" sz="2200" dirty="0">
                <a:solidFill>
                  <a:srgbClr val="3366FF"/>
                </a:solidFill>
                <a:ea typeface="ＭＳ Ｐゴシック" panose="020B0600070205080204" pitchFamily="34" charset="-128"/>
              </a:rPr>
              <a:t>common international store</a:t>
            </a:r>
            <a:r>
              <a:rPr lang="en-GB" sz="2200" dirty="0"/>
              <a:t> </a:t>
            </a:r>
            <a:r>
              <a:rPr lang="en-GB" sz="2200" dirty="0">
                <a:ea typeface="ＭＳ Ｐゴシック" panose="020B0600070205080204" pitchFamily="34" charset="-128"/>
              </a:rPr>
              <a:t>in a new guise</a:t>
            </a:r>
            <a:r>
              <a:rPr lang="en-GB" altLang="ja-JP" sz="2200" dirty="0">
                <a:ea typeface="ＭＳ Ｐゴシック" panose="020B0600070205080204" pitchFamily="34" charset="-128"/>
              </a:rPr>
              <a:t> </a:t>
            </a:r>
          </a:p>
          <a:p>
            <a:pPr marL="0" indent="0">
              <a:lnSpc>
                <a:spcPct val="100000"/>
              </a:lnSpc>
              <a:spcBef>
                <a:spcPts val="0"/>
              </a:spcBef>
              <a:buFont typeface="Arial" panose="020B0604020202020204" pitchFamily="34" charset="0"/>
              <a:buChar char="•"/>
            </a:pPr>
            <a:r>
              <a:rPr lang="en-GB" altLang="ja-JP" sz="2200" dirty="0">
                <a:solidFill>
                  <a:srgbClr val="3366FF"/>
                </a:solidFill>
                <a:ea typeface="ＭＳ Ｐゴシック" panose="020B0600070205080204" pitchFamily="34" charset="-128"/>
              </a:rPr>
              <a:t>mediate</a:t>
            </a:r>
            <a:r>
              <a:rPr lang="en-GB" altLang="ja-JP" sz="2200" dirty="0">
                <a:ea typeface="ＭＳ Ｐゴシック" panose="020B0600070205080204" pitchFamily="34" charset="-128"/>
              </a:rPr>
              <a:t> between individuals with no common language by</a:t>
            </a:r>
            <a:r>
              <a:rPr lang="en-GB" altLang="ja-JP" sz="2200" dirty="0">
                <a:solidFill>
                  <a:srgbClr val="3366FF"/>
                </a:solidFill>
                <a:ea typeface="ＭＳ Ｐゴシック" panose="020B0600070205080204" pitchFamily="34" charset="-128"/>
              </a:rPr>
              <a:t> bringing the whole of their linguistic equipment </a:t>
            </a:r>
            <a:r>
              <a:rPr lang="en-GB" altLang="ja-JP" sz="2200" dirty="0">
                <a:ea typeface="ＭＳ Ｐゴシック" panose="020B0600070205080204" pitchFamily="34" charset="-128"/>
              </a:rPr>
              <a:t>into play </a:t>
            </a:r>
          </a:p>
          <a:p>
            <a:pPr marL="0" indent="0">
              <a:lnSpc>
                <a:spcPct val="100000"/>
              </a:lnSpc>
              <a:spcBef>
                <a:spcPts val="0"/>
              </a:spcBef>
              <a:buFont typeface="Arial" panose="020B0604020202020204" pitchFamily="34" charset="0"/>
              <a:buChar char="•"/>
            </a:pPr>
            <a:r>
              <a:rPr lang="en-GB" altLang="ja-JP" sz="2200" dirty="0">
                <a:solidFill>
                  <a:srgbClr val="3366FF"/>
                </a:solidFill>
                <a:ea typeface="ＭＳ Ｐゴシック" panose="020B0600070205080204" pitchFamily="34" charset="-128"/>
              </a:rPr>
              <a:t>experiment with alternative forms of expression </a:t>
            </a:r>
            <a:r>
              <a:rPr lang="en-GB" altLang="ja-JP" sz="2200" dirty="0">
                <a:ea typeface="ＭＳ Ｐゴシック" panose="020B0600070205080204" pitchFamily="34" charset="-128"/>
              </a:rPr>
              <a:t>in different languages or dialects, exploiting </a:t>
            </a:r>
            <a:r>
              <a:rPr lang="en-GB" altLang="ja-JP" sz="2200" dirty="0" err="1">
                <a:solidFill>
                  <a:srgbClr val="3366FF"/>
                </a:solidFill>
                <a:ea typeface="ＭＳ Ｐゴシック" panose="020B0600070205080204" pitchFamily="34" charset="-128"/>
              </a:rPr>
              <a:t>paralinguistics</a:t>
            </a:r>
            <a:r>
              <a:rPr lang="en-GB" altLang="ja-JP" sz="2200" dirty="0">
                <a:ea typeface="ＭＳ Ｐゴシック" panose="020B0600070205080204" pitchFamily="34" charset="-128"/>
              </a:rPr>
              <a:t> (mime, gesture, facial expression, etc.) radically </a:t>
            </a:r>
            <a:r>
              <a:rPr lang="en-GB" altLang="ja-JP" sz="2200" dirty="0">
                <a:solidFill>
                  <a:srgbClr val="3366FF"/>
                </a:solidFill>
                <a:ea typeface="ＭＳ Ｐゴシック" panose="020B0600070205080204" pitchFamily="34" charset="-128"/>
              </a:rPr>
              <a:t>simplifying</a:t>
            </a:r>
            <a:r>
              <a:rPr lang="en-GB" altLang="ja-JP" sz="2200" dirty="0">
                <a:ea typeface="ＭＳ Ｐゴシック" panose="020B0600070205080204" pitchFamily="34" charset="-128"/>
              </a:rPr>
              <a:t> their use of language. </a:t>
            </a:r>
            <a:endParaRPr lang="en-GB" altLang="en-US" sz="2200" dirty="0">
              <a:ea typeface="ＭＳ Ｐゴシック" panose="020B0600070205080204" pitchFamily="34" charset="-128"/>
            </a:endParaRPr>
          </a:p>
          <a:p>
            <a:endParaRPr lang="en-US" dirty="0"/>
          </a:p>
        </p:txBody>
      </p:sp>
      <p:sp>
        <p:nvSpPr>
          <p:cNvPr id="5" name="Title 4">
            <a:extLst>
              <a:ext uri="{FF2B5EF4-FFF2-40B4-BE49-F238E27FC236}">
                <a16:creationId xmlns:a16="http://schemas.microsoft.com/office/drawing/2014/main" id="{88CCAE1F-90C9-F646-9027-A060AEB5E32B}"/>
              </a:ext>
            </a:extLst>
          </p:cNvPr>
          <p:cNvSpPr>
            <a:spLocks noGrp="1"/>
          </p:cNvSpPr>
          <p:nvPr>
            <p:ph type="title"/>
          </p:nvPr>
        </p:nvSpPr>
        <p:spPr>
          <a:xfrm>
            <a:off x="523143" y="699856"/>
            <a:ext cx="7605347" cy="342054"/>
          </a:xfrm>
        </p:spPr>
        <p:txBody>
          <a:bodyPr/>
          <a:lstStyle/>
          <a:p>
            <a:endParaRPr lang="en-US" dirty="0"/>
          </a:p>
        </p:txBody>
      </p:sp>
      <p:sp>
        <p:nvSpPr>
          <p:cNvPr id="4" name="Footer Placeholder 1">
            <a:extLst>
              <a:ext uri="{FF2B5EF4-FFF2-40B4-BE49-F238E27FC236}">
                <a16:creationId xmlns:a16="http://schemas.microsoft.com/office/drawing/2014/main" id="{F94EC315-67DB-224F-B795-25077CCB43A5}"/>
              </a:ext>
            </a:extLst>
          </p:cNvPr>
          <p:cNvSpPr txBox="1">
            <a:spLocks/>
          </p:cNvSpPr>
          <p:nvPr/>
        </p:nvSpPr>
        <p:spPr>
          <a:xfrm>
            <a:off x="6463863" y="5391749"/>
            <a:ext cx="1972803" cy="316523"/>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62" b="1" dirty="0"/>
          </a:p>
        </p:txBody>
      </p:sp>
      <p:sp>
        <p:nvSpPr>
          <p:cNvPr id="2" name="TextBox 1">
            <a:extLst>
              <a:ext uri="{FF2B5EF4-FFF2-40B4-BE49-F238E27FC236}">
                <a16:creationId xmlns:a16="http://schemas.microsoft.com/office/drawing/2014/main" id="{852632DB-A6D8-B344-92E7-D05F01BCE034}"/>
              </a:ext>
            </a:extLst>
          </p:cNvPr>
          <p:cNvSpPr txBox="1"/>
          <p:nvPr/>
        </p:nvSpPr>
        <p:spPr>
          <a:xfrm flipH="1">
            <a:off x="523143" y="1098932"/>
            <a:ext cx="2391508" cy="490134"/>
          </a:xfrm>
          <a:prstGeom prst="rect">
            <a:avLst/>
          </a:prstGeom>
          <a:noFill/>
        </p:spPr>
        <p:txBody>
          <a:bodyPr wrap="square" rtlCol="0">
            <a:spAutoFit/>
          </a:bodyPr>
          <a:lstStyle/>
          <a:p>
            <a:r>
              <a:rPr lang="en-CA" sz="2585" b="1" dirty="0">
                <a:solidFill>
                  <a:srgbClr val="00B0F0"/>
                </a:solidFill>
              </a:rPr>
              <a:t>Multilingualism</a:t>
            </a:r>
            <a:endParaRPr lang="en-US" sz="2585" b="1" dirty="0">
              <a:solidFill>
                <a:srgbClr val="00B0F0"/>
              </a:solidFill>
            </a:endParaRPr>
          </a:p>
        </p:txBody>
      </p:sp>
      <p:sp>
        <p:nvSpPr>
          <p:cNvPr id="7" name="TextBox 6">
            <a:extLst>
              <a:ext uri="{FF2B5EF4-FFF2-40B4-BE49-F238E27FC236}">
                <a16:creationId xmlns:a16="http://schemas.microsoft.com/office/drawing/2014/main" id="{2A761924-20B0-B645-BBD6-3E6FD1623FAA}"/>
              </a:ext>
            </a:extLst>
          </p:cNvPr>
          <p:cNvSpPr txBox="1"/>
          <p:nvPr/>
        </p:nvSpPr>
        <p:spPr>
          <a:xfrm flipH="1">
            <a:off x="3269272" y="1098932"/>
            <a:ext cx="2391508" cy="490134"/>
          </a:xfrm>
          <a:prstGeom prst="rect">
            <a:avLst/>
          </a:prstGeom>
          <a:noFill/>
        </p:spPr>
        <p:txBody>
          <a:bodyPr wrap="square" rtlCol="0">
            <a:spAutoFit/>
          </a:bodyPr>
          <a:lstStyle/>
          <a:p>
            <a:r>
              <a:rPr lang="en-CA" sz="2585" b="1" dirty="0">
                <a:solidFill>
                  <a:srgbClr val="00B0F0"/>
                </a:solidFill>
              </a:rPr>
              <a:t>Plurilingualism</a:t>
            </a:r>
            <a:endParaRPr lang="en-US" sz="2585" b="1" dirty="0">
              <a:solidFill>
                <a:srgbClr val="00B0F0"/>
              </a:solidFill>
            </a:endParaRPr>
          </a:p>
        </p:txBody>
      </p:sp>
      <p:sp>
        <p:nvSpPr>
          <p:cNvPr id="6" name="Rectangle 5">
            <a:extLst>
              <a:ext uri="{FF2B5EF4-FFF2-40B4-BE49-F238E27FC236}">
                <a16:creationId xmlns:a16="http://schemas.microsoft.com/office/drawing/2014/main" id="{9E1259F8-7754-3943-AD8E-32A993988E6B}"/>
              </a:ext>
            </a:extLst>
          </p:cNvPr>
          <p:cNvSpPr/>
          <p:nvPr/>
        </p:nvSpPr>
        <p:spPr>
          <a:xfrm>
            <a:off x="3577550" y="280719"/>
            <a:ext cx="5371342" cy="461665"/>
          </a:xfrm>
          <a:prstGeom prst="rect">
            <a:avLst/>
          </a:prstGeom>
        </p:spPr>
        <p:txBody>
          <a:bodyPr wrap="none">
            <a:spAutoFit/>
          </a:bodyPr>
          <a:lstStyle/>
          <a:p>
            <a:r>
              <a:rPr lang="en-US" sz="2400" b="1" dirty="0">
                <a:solidFill>
                  <a:schemeClr val="bg1"/>
                </a:solidFill>
              </a:rPr>
              <a:t>Mediation across languages and cultures</a:t>
            </a:r>
          </a:p>
        </p:txBody>
      </p:sp>
    </p:spTree>
    <p:extLst>
      <p:ext uri="{BB962C8B-B14F-4D97-AF65-F5344CB8AC3E}">
        <p14:creationId xmlns:p14="http://schemas.microsoft.com/office/powerpoint/2010/main" val="2006199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p:nvPr/>
        </p:nvSpPr>
        <p:spPr>
          <a:xfrm>
            <a:off x="2430069" y="3082751"/>
            <a:ext cx="4283700" cy="692400"/>
          </a:xfrm>
          <a:prstGeom prst="rect">
            <a:avLst/>
          </a:prstGeom>
          <a:noFill/>
          <a:ln>
            <a:noFill/>
          </a:ln>
        </p:spPr>
        <p:txBody>
          <a:bodyPr spcFirstLastPara="1" wrap="square" lIns="68575" tIns="34275" rIns="68575" bIns="34275" anchor="t" anchorCtr="0">
            <a:noAutofit/>
          </a:bodyPr>
          <a:lstStyle/>
          <a:p>
            <a:pPr algn="ctr"/>
            <a:r>
              <a:rPr lang="en-CA" sz="4100" b="1">
                <a:solidFill>
                  <a:srgbClr val="EEEADF"/>
                </a:solidFill>
                <a:latin typeface="Century Schoolbook"/>
                <a:ea typeface="Century Schoolbook"/>
                <a:cs typeface="Century Schoolbook"/>
                <a:sym typeface="Century Schoolbook"/>
              </a:rPr>
              <a:t>Your Text Here</a:t>
            </a:r>
            <a:endParaRPr sz="1100"/>
          </a:p>
        </p:txBody>
      </p:sp>
      <p:grpSp>
        <p:nvGrpSpPr>
          <p:cNvPr id="199" name="Shape 199"/>
          <p:cNvGrpSpPr/>
          <p:nvPr/>
        </p:nvGrpSpPr>
        <p:grpSpPr>
          <a:xfrm>
            <a:off x="376254" y="2424811"/>
            <a:ext cx="3915417" cy="2801696"/>
            <a:chOff x="0" y="850646"/>
            <a:chExt cx="5220556" cy="3735595"/>
          </a:xfrm>
        </p:grpSpPr>
        <p:sp>
          <p:nvSpPr>
            <p:cNvPr id="200" name="Shape 200"/>
            <p:cNvSpPr/>
            <p:nvPr/>
          </p:nvSpPr>
          <p:spPr>
            <a:xfrm>
              <a:off x="1469297" y="1179939"/>
              <a:ext cx="2106600" cy="22206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01" name="Shape 201"/>
            <p:cNvSpPr txBox="1"/>
            <p:nvPr/>
          </p:nvSpPr>
          <p:spPr>
            <a:xfrm>
              <a:off x="1777809" y="1505129"/>
              <a:ext cx="1489500" cy="1570200"/>
            </a:xfrm>
            <a:prstGeom prst="rect">
              <a:avLst/>
            </a:prstGeom>
            <a:noFill/>
            <a:ln>
              <a:noFill/>
            </a:ln>
          </p:spPr>
          <p:txBody>
            <a:bodyPr spcFirstLastPara="1" wrap="square" lIns="42875" tIns="42875" rIns="42875" bIns="42875" anchor="ctr" anchorCtr="0">
              <a:noAutofit/>
            </a:bodyPr>
            <a:lstStyle/>
            <a:p>
              <a:pPr algn="ctr">
                <a:lnSpc>
                  <a:spcPct val="90000"/>
                </a:lnSpc>
              </a:pPr>
              <a:r>
                <a:rPr lang="en-CA" sz="1100">
                  <a:solidFill>
                    <a:schemeClr val="lt1"/>
                  </a:solidFill>
                  <a:latin typeface="Century Schoolbook"/>
                  <a:ea typeface="Century Schoolbook"/>
                  <a:cs typeface="Century Schoolbook"/>
                  <a:sym typeface="Century Schoolbook"/>
                </a:rPr>
                <a:t>L1 (mother tongue)</a:t>
              </a:r>
              <a:endParaRPr sz="1100">
                <a:solidFill>
                  <a:schemeClr val="lt1"/>
                </a:solidFill>
                <a:latin typeface="Century Schoolbook"/>
                <a:ea typeface="Century Schoolbook"/>
                <a:cs typeface="Century Schoolbook"/>
                <a:sym typeface="Century Schoolbook"/>
              </a:endParaRPr>
            </a:p>
          </p:txBody>
        </p:sp>
        <p:sp>
          <p:nvSpPr>
            <p:cNvPr id="202" name="Shape 202"/>
            <p:cNvSpPr/>
            <p:nvPr/>
          </p:nvSpPr>
          <p:spPr>
            <a:xfrm>
              <a:off x="2556741" y="850646"/>
              <a:ext cx="286200" cy="2868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03" name="Shape 203"/>
            <p:cNvSpPr/>
            <p:nvPr/>
          </p:nvSpPr>
          <p:spPr>
            <a:xfrm>
              <a:off x="1878906" y="3352567"/>
              <a:ext cx="207600" cy="2076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04" name="Shape 204"/>
            <p:cNvSpPr/>
            <p:nvPr/>
          </p:nvSpPr>
          <p:spPr>
            <a:xfrm>
              <a:off x="3828407" y="2013418"/>
              <a:ext cx="207600" cy="2076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05" name="Shape 205"/>
            <p:cNvSpPr/>
            <p:nvPr/>
          </p:nvSpPr>
          <p:spPr>
            <a:xfrm>
              <a:off x="2836222" y="3573132"/>
              <a:ext cx="286200" cy="2868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06" name="Shape 206"/>
            <p:cNvSpPr/>
            <p:nvPr/>
          </p:nvSpPr>
          <p:spPr>
            <a:xfrm>
              <a:off x="1937022" y="1257578"/>
              <a:ext cx="207600" cy="2076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07" name="Shape 207"/>
            <p:cNvSpPr/>
            <p:nvPr/>
          </p:nvSpPr>
          <p:spPr>
            <a:xfrm>
              <a:off x="1283490" y="2445712"/>
              <a:ext cx="207600" cy="2076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08" name="Shape 208"/>
            <p:cNvSpPr/>
            <p:nvPr/>
          </p:nvSpPr>
          <p:spPr>
            <a:xfrm>
              <a:off x="0" y="1162766"/>
              <a:ext cx="1485300" cy="15165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09" name="Shape 209"/>
            <p:cNvSpPr txBox="1"/>
            <p:nvPr/>
          </p:nvSpPr>
          <p:spPr>
            <a:xfrm>
              <a:off x="217511" y="1384849"/>
              <a:ext cx="1050300" cy="1072200"/>
            </a:xfrm>
            <a:prstGeom prst="rect">
              <a:avLst/>
            </a:prstGeom>
            <a:noFill/>
            <a:ln>
              <a:noFill/>
            </a:ln>
          </p:spPr>
          <p:txBody>
            <a:bodyPr spcFirstLastPara="1" wrap="square" lIns="42875" tIns="42875" rIns="42875" bIns="42875" anchor="ctr" anchorCtr="0">
              <a:noAutofit/>
            </a:bodyPr>
            <a:lstStyle/>
            <a:p>
              <a:pPr algn="ctr">
                <a:lnSpc>
                  <a:spcPct val="90000"/>
                </a:lnSpc>
              </a:pPr>
              <a:r>
                <a:rPr lang="en-CA" sz="1100">
                  <a:solidFill>
                    <a:schemeClr val="lt1"/>
                  </a:solidFill>
                  <a:latin typeface="Century Schoolbook"/>
                  <a:ea typeface="Century Schoolbook"/>
                  <a:cs typeface="Century Schoolbook"/>
                  <a:sym typeface="Century Schoolbook"/>
                </a:rPr>
                <a:t>L2</a:t>
              </a:r>
              <a:endParaRPr sz="1100">
                <a:solidFill>
                  <a:schemeClr val="lt1"/>
                </a:solidFill>
                <a:latin typeface="Century Schoolbook"/>
                <a:ea typeface="Century Schoolbook"/>
                <a:cs typeface="Century Schoolbook"/>
                <a:sym typeface="Century Schoolbook"/>
              </a:endParaRPr>
            </a:p>
          </p:txBody>
        </p:sp>
        <p:sp>
          <p:nvSpPr>
            <p:cNvPr id="210" name="Shape 210"/>
            <p:cNvSpPr/>
            <p:nvPr/>
          </p:nvSpPr>
          <p:spPr>
            <a:xfrm>
              <a:off x="2267222" y="1266800"/>
              <a:ext cx="286200" cy="2868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11" name="Shape 211"/>
            <p:cNvSpPr/>
            <p:nvPr/>
          </p:nvSpPr>
          <p:spPr>
            <a:xfrm>
              <a:off x="380591" y="2786551"/>
              <a:ext cx="517800" cy="5181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12" name="Shape 212"/>
            <p:cNvSpPr/>
            <p:nvPr/>
          </p:nvSpPr>
          <p:spPr>
            <a:xfrm>
              <a:off x="3803244" y="1144951"/>
              <a:ext cx="1047000" cy="10470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13" name="Shape 213"/>
            <p:cNvSpPr txBox="1"/>
            <p:nvPr/>
          </p:nvSpPr>
          <p:spPr>
            <a:xfrm>
              <a:off x="3956593" y="1298297"/>
              <a:ext cx="740400" cy="740400"/>
            </a:xfrm>
            <a:prstGeom prst="rect">
              <a:avLst/>
            </a:prstGeom>
            <a:noFill/>
            <a:ln>
              <a:noFill/>
            </a:ln>
          </p:spPr>
          <p:txBody>
            <a:bodyPr spcFirstLastPara="1" wrap="square" lIns="42875" tIns="42875" rIns="42875" bIns="42875" anchor="ctr" anchorCtr="0">
              <a:noAutofit/>
            </a:bodyPr>
            <a:lstStyle/>
            <a:p>
              <a:pPr algn="ctr">
                <a:lnSpc>
                  <a:spcPct val="90000"/>
                </a:lnSpc>
              </a:pPr>
              <a:r>
                <a:rPr lang="en-CA" sz="1100">
                  <a:solidFill>
                    <a:schemeClr val="lt1"/>
                  </a:solidFill>
                  <a:latin typeface="Century Schoolbook"/>
                  <a:ea typeface="Century Schoolbook"/>
                  <a:cs typeface="Century Schoolbook"/>
                  <a:sym typeface="Century Schoolbook"/>
                </a:rPr>
                <a:t>L3</a:t>
              </a:r>
              <a:endParaRPr sz="1100">
                <a:solidFill>
                  <a:schemeClr val="lt1"/>
                </a:solidFill>
                <a:latin typeface="Century Schoolbook"/>
                <a:ea typeface="Century Schoolbook"/>
                <a:cs typeface="Century Schoolbook"/>
                <a:sym typeface="Century Schoolbook"/>
              </a:endParaRPr>
            </a:p>
          </p:txBody>
        </p:sp>
        <p:sp>
          <p:nvSpPr>
            <p:cNvPr id="214" name="Shape 214"/>
            <p:cNvSpPr/>
            <p:nvPr/>
          </p:nvSpPr>
          <p:spPr>
            <a:xfrm>
              <a:off x="3459640" y="1663357"/>
              <a:ext cx="286200" cy="2868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15" name="Shape 215"/>
            <p:cNvSpPr/>
            <p:nvPr/>
          </p:nvSpPr>
          <p:spPr>
            <a:xfrm>
              <a:off x="183528" y="3402905"/>
              <a:ext cx="207600" cy="2076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16" name="Shape 216"/>
            <p:cNvSpPr/>
            <p:nvPr/>
          </p:nvSpPr>
          <p:spPr>
            <a:xfrm>
              <a:off x="2252429" y="3107409"/>
              <a:ext cx="207600" cy="2076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17" name="Shape 217"/>
            <p:cNvSpPr/>
            <p:nvPr/>
          </p:nvSpPr>
          <p:spPr>
            <a:xfrm>
              <a:off x="4665856" y="3045839"/>
              <a:ext cx="554700" cy="4554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18" name="Shape 218"/>
            <p:cNvSpPr txBox="1"/>
            <p:nvPr/>
          </p:nvSpPr>
          <p:spPr>
            <a:xfrm>
              <a:off x="4747077" y="3112549"/>
              <a:ext cx="392100" cy="322200"/>
            </a:xfrm>
            <a:prstGeom prst="rect">
              <a:avLst/>
            </a:prstGeom>
            <a:noFill/>
            <a:ln>
              <a:noFill/>
            </a:ln>
          </p:spPr>
          <p:txBody>
            <a:bodyPr spcFirstLastPara="1" wrap="square" lIns="42875" tIns="42875" rIns="42875" bIns="42875" anchor="ctr" anchorCtr="0">
              <a:noAutofit/>
            </a:bodyPr>
            <a:lstStyle/>
            <a:p>
              <a:pPr algn="ctr">
                <a:lnSpc>
                  <a:spcPct val="90000"/>
                </a:lnSpc>
              </a:pPr>
              <a:r>
                <a:rPr lang="en-CA" sz="1100">
                  <a:solidFill>
                    <a:schemeClr val="lt1"/>
                  </a:solidFill>
                  <a:latin typeface="Century Schoolbook"/>
                  <a:ea typeface="Century Schoolbook"/>
                  <a:cs typeface="Century Schoolbook"/>
                  <a:sym typeface="Century Schoolbook"/>
                </a:rPr>
                <a:t>L5</a:t>
              </a:r>
              <a:endParaRPr sz="1100">
                <a:solidFill>
                  <a:schemeClr val="lt1"/>
                </a:solidFill>
                <a:latin typeface="Century Schoolbook"/>
                <a:ea typeface="Century Schoolbook"/>
                <a:cs typeface="Century Schoolbook"/>
                <a:sym typeface="Century Schoolbook"/>
              </a:endParaRPr>
            </a:p>
          </p:txBody>
        </p:sp>
        <p:sp>
          <p:nvSpPr>
            <p:cNvPr id="219" name="Shape 219"/>
            <p:cNvSpPr/>
            <p:nvPr/>
          </p:nvSpPr>
          <p:spPr>
            <a:xfrm>
              <a:off x="4124266" y="2713541"/>
              <a:ext cx="207600" cy="2076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20" name="Shape 220"/>
            <p:cNvSpPr/>
            <p:nvPr/>
          </p:nvSpPr>
          <p:spPr>
            <a:xfrm>
              <a:off x="1532792" y="3753141"/>
              <a:ext cx="809400" cy="8331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21" name="Shape 221"/>
            <p:cNvSpPr txBox="1"/>
            <p:nvPr/>
          </p:nvSpPr>
          <p:spPr>
            <a:xfrm>
              <a:off x="1651343" y="3875147"/>
              <a:ext cx="572400" cy="589200"/>
            </a:xfrm>
            <a:prstGeom prst="rect">
              <a:avLst/>
            </a:prstGeom>
            <a:noFill/>
            <a:ln>
              <a:noFill/>
            </a:ln>
          </p:spPr>
          <p:txBody>
            <a:bodyPr spcFirstLastPara="1" wrap="square" lIns="42875" tIns="42875" rIns="42875" bIns="42875" anchor="ctr" anchorCtr="0">
              <a:noAutofit/>
            </a:bodyPr>
            <a:lstStyle/>
            <a:p>
              <a:pPr algn="ctr">
                <a:lnSpc>
                  <a:spcPct val="90000"/>
                </a:lnSpc>
              </a:pPr>
              <a:r>
                <a:rPr lang="en-CA" sz="1100">
                  <a:solidFill>
                    <a:schemeClr val="lt1"/>
                  </a:solidFill>
                  <a:latin typeface="Century Schoolbook"/>
                  <a:ea typeface="Century Schoolbook"/>
                  <a:cs typeface="Century Schoolbook"/>
                  <a:sym typeface="Century Schoolbook"/>
                </a:rPr>
                <a:t>L4</a:t>
              </a:r>
              <a:endParaRPr sz="1100">
                <a:solidFill>
                  <a:schemeClr val="lt1"/>
                </a:solidFill>
                <a:latin typeface="Century Schoolbook"/>
                <a:ea typeface="Century Schoolbook"/>
                <a:cs typeface="Century Schoolbook"/>
                <a:sym typeface="Century Schoolbook"/>
              </a:endParaRPr>
            </a:p>
          </p:txBody>
        </p:sp>
        <p:sp>
          <p:nvSpPr>
            <p:cNvPr id="222" name="Shape 222"/>
            <p:cNvSpPr/>
            <p:nvPr/>
          </p:nvSpPr>
          <p:spPr>
            <a:xfrm>
              <a:off x="2349111" y="3610790"/>
              <a:ext cx="207600" cy="2076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grpSp>
      <p:pic>
        <p:nvPicPr>
          <p:cNvPr id="224" name="Shape 224"/>
          <p:cNvPicPr preferRelativeResize="0"/>
          <p:nvPr/>
        </p:nvPicPr>
        <p:blipFill rotWithShape="1">
          <a:blip r:embed="rId3">
            <a:alphaModFix/>
          </a:blip>
          <a:srcRect/>
          <a:stretch/>
        </p:blipFill>
        <p:spPr>
          <a:xfrm>
            <a:off x="4338654" y="1925954"/>
            <a:ext cx="4107627" cy="4082478"/>
          </a:xfrm>
          <a:prstGeom prst="rect">
            <a:avLst/>
          </a:prstGeom>
          <a:noFill/>
          <a:ln>
            <a:noFill/>
          </a:ln>
        </p:spPr>
      </p:pic>
      <p:sp>
        <p:nvSpPr>
          <p:cNvPr id="3" name="Title 2">
            <a:extLst>
              <a:ext uri="{FF2B5EF4-FFF2-40B4-BE49-F238E27FC236}">
                <a16:creationId xmlns:a16="http://schemas.microsoft.com/office/drawing/2014/main" id="{9CFF997C-DDCF-7B48-8D46-20EF94C91E3C}"/>
              </a:ext>
            </a:extLst>
          </p:cNvPr>
          <p:cNvSpPr>
            <a:spLocks noGrp="1"/>
          </p:cNvSpPr>
          <p:nvPr>
            <p:ph type="title"/>
          </p:nvPr>
        </p:nvSpPr>
        <p:spPr>
          <a:xfrm>
            <a:off x="513900" y="1063206"/>
            <a:ext cx="8229600" cy="1143000"/>
          </a:xfrm>
        </p:spPr>
        <p:txBody>
          <a:bodyPr/>
          <a:lstStyle/>
          <a:p>
            <a:r>
              <a:rPr lang="en-US" sz="3200" dirty="0"/>
              <a:t>Multilingualism: languages side by side</a:t>
            </a:r>
          </a:p>
        </p:txBody>
      </p:sp>
    </p:spTree>
    <p:extLst>
      <p:ext uri="{BB962C8B-B14F-4D97-AF65-F5344CB8AC3E}">
        <p14:creationId xmlns:p14="http://schemas.microsoft.com/office/powerpoint/2010/main" val="2981059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grpSp>
        <p:nvGrpSpPr>
          <p:cNvPr id="231" name="Shape 231"/>
          <p:cNvGrpSpPr/>
          <p:nvPr/>
        </p:nvGrpSpPr>
        <p:grpSpPr>
          <a:xfrm>
            <a:off x="4166343" y="1720524"/>
            <a:ext cx="3757661" cy="4177889"/>
            <a:chOff x="2422507" y="0"/>
            <a:chExt cx="5010214" cy="5570519"/>
          </a:xfrm>
        </p:grpSpPr>
        <p:sp>
          <p:nvSpPr>
            <p:cNvPr id="232" name="Shape 232"/>
            <p:cNvSpPr/>
            <p:nvPr/>
          </p:nvSpPr>
          <p:spPr>
            <a:xfrm>
              <a:off x="4232214" y="0"/>
              <a:ext cx="1390800" cy="13908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33" name="Shape 233"/>
            <p:cNvSpPr txBox="1"/>
            <p:nvPr/>
          </p:nvSpPr>
          <p:spPr>
            <a:xfrm>
              <a:off x="4435875" y="203661"/>
              <a:ext cx="983400" cy="983400"/>
            </a:xfrm>
            <a:prstGeom prst="rect">
              <a:avLst/>
            </a:prstGeom>
            <a:noFill/>
            <a:ln>
              <a:noFill/>
            </a:ln>
          </p:spPr>
          <p:txBody>
            <a:bodyPr spcFirstLastPara="1" wrap="square" lIns="13325" tIns="13325" rIns="13325" bIns="13325" anchor="ctr" anchorCtr="0">
              <a:noAutofit/>
            </a:bodyPr>
            <a:lstStyle/>
            <a:p>
              <a:pPr algn="ctr">
                <a:buClr>
                  <a:schemeClr val="lt1"/>
                </a:buClr>
                <a:buSzPts val="1100"/>
              </a:pPr>
              <a:r>
                <a:rPr lang="en-CA" sz="1100" dirty="0">
                  <a:solidFill>
                    <a:schemeClr val="lt1"/>
                  </a:solidFill>
                  <a:latin typeface="Century Schoolbook"/>
                  <a:ea typeface="Century Schoolbook"/>
                  <a:cs typeface="Century Schoolbook"/>
                  <a:sym typeface="Century Schoolbook"/>
                </a:rPr>
                <a:t>learner never starts ‘</a:t>
              </a:r>
              <a:r>
                <a:rPr lang="en-CA" sz="1100" i="1" dirty="0">
                  <a:solidFill>
                    <a:schemeClr val="lt1"/>
                  </a:solidFill>
                  <a:latin typeface="Century Schoolbook"/>
                  <a:ea typeface="Century Schoolbook"/>
                  <a:cs typeface="Century Schoolbook"/>
                  <a:sym typeface="Century Schoolbook"/>
                </a:rPr>
                <a:t>tabula rasa</a:t>
              </a:r>
              <a:r>
                <a:rPr lang="en-CA" sz="800" i="1" dirty="0">
                  <a:solidFill>
                    <a:schemeClr val="lt1"/>
                  </a:solidFill>
                  <a:latin typeface="Century Schoolbook"/>
                  <a:ea typeface="Century Schoolbook"/>
                  <a:cs typeface="Century Schoolbook"/>
                  <a:sym typeface="Century Schoolbook"/>
                </a:rPr>
                <a:t>’</a:t>
              </a:r>
              <a:endParaRPr sz="800" dirty="0">
                <a:solidFill>
                  <a:schemeClr val="lt1"/>
                </a:solidFill>
                <a:latin typeface="Century Schoolbook"/>
                <a:ea typeface="Century Schoolbook"/>
                <a:cs typeface="Century Schoolbook"/>
                <a:sym typeface="Century Schoolbook"/>
              </a:endParaRPr>
            </a:p>
          </p:txBody>
        </p:sp>
        <p:sp>
          <p:nvSpPr>
            <p:cNvPr id="234" name="Shape 234"/>
            <p:cNvSpPr/>
            <p:nvPr/>
          </p:nvSpPr>
          <p:spPr>
            <a:xfrm rot="1800567">
              <a:off x="5638111" y="978101"/>
              <a:ext cx="370694" cy="469339"/>
            </a:xfrm>
            <a:prstGeom prst="rightArrow">
              <a:avLst>
                <a:gd name="adj1" fmla="val 60000"/>
                <a:gd name="adj2" fmla="val 50000"/>
              </a:avLst>
            </a:prstGeom>
            <a:solidFill>
              <a:srgbClr val="E5AFA9"/>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35" name="Shape 235"/>
            <p:cNvSpPr txBox="1"/>
            <p:nvPr/>
          </p:nvSpPr>
          <p:spPr>
            <a:xfrm rot="1798501">
              <a:off x="5645611" y="1044071"/>
              <a:ext cx="259396" cy="281574"/>
            </a:xfrm>
            <a:prstGeom prst="rect">
              <a:avLst/>
            </a:prstGeom>
            <a:noFill/>
            <a:ln>
              <a:noFill/>
            </a:ln>
          </p:spPr>
          <p:txBody>
            <a:bodyPr spcFirstLastPara="1" wrap="square" lIns="0" tIns="0" rIns="0" bIns="0" anchor="ctr" anchorCtr="0">
              <a:noAutofit/>
            </a:bodyPr>
            <a:lstStyle/>
            <a:p>
              <a:pPr algn="ctr">
                <a:lnSpc>
                  <a:spcPct val="90000"/>
                </a:lnSpc>
              </a:pPr>
              <a:endParaRPr sz="1500">
                <a:solidFill>
                  <a:schemeClr val="lt1"/>
                </a:solidFill>
                <a:latin typeface="Century Schoolbook"/>
                <a:ea typeface="Century Schoolbook"/>
                <a:cs typeface="Century Schoolbook"/>
                <a:sym typeface="Century Schoolbook"/>
              </a:endParaRPr>
            </a:p>
          </p:txBody>
        </p:sp>
        <p:sp>
          <p:nvSpPr>
            <p:cNvPr id="236" name="Shape 236"/>
            <p:cNvSpPr/>
            <p:nvPr/>
          </p:nvSpPr>
          <p:spPr>
            <a:xfrm>
              <a:off x="6041921" y="1045215"/>
              <a:ext cx="1390800" cy="13908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37" name="Shape 237"/>
            <p:cNvSpPr txBox="1"/>
            <p:nvPr/>
          </p:nvSpPr>
          <p:spPr>
            <a:xfrm>
              <a:off x="6245582" y="1248876"/>
              <a:ext cx="983400" cy="983400"/>
            </a:xfrm>
            <a:prstGeom prst="rect">
              <a:avLst/>
            </a:prstGeom>
            <a:noFill/>
            <a:ln>
              <a:noFill/>
            </a:ln>
          </p:spPr>
          <p:txBody>
            <a:bodyPr spcFirstLastPara="1" wrap="square" lIns="13325" tIns="13325" rIns="13325" bIns="13325" anchor="ctr" anchorCtr="0">
              <a:noAutofit/>
            </a:bodyPr>
            <a:lstStyle/>
            <a:p>
              <a:pPr algn="ctr">
                <a:buClr>
                  <a:schemeClr val="lt1"/>
                </a:buClr>
                <a:buSzPts val="1100"/>
              </a:pPr>
              <a:r>
                <a:rPr lang="en-CA" sz="1100" dirty="0">
                  <a:solidFill>
                    <a:schemeClr val="lt1"/>
                  </a:solidFill>
                  <a:latin typeface="Century Schoolbook"/>
                  <a:ea typeface="Century Schoolbook"/>
                  <a:cs typeface="Century Schoolbook"/>
                  <a:sym typeface="Century Schoolbook"/>
                </a:rPr>
                <a:t>mother tongue(s) and other languages are always present</a:t>
              </a:r>
              <a:endParaRPr sz="1100" dirty="0">
                <a:solidFill>
                  <a:schemeClr val="lt1"/>
                </a:solidFill>
                <a:latin typeface="Century Schoolbook"/>
                <a:ea typeface="Century Schoolbook"/>
                <a:cs typeface="Century Schoolbook"/>
                <a:sym typeface="Century Schoolbook"/>
              </a:endParaRPr>
            </a:p>
          </p:txBody>
        </p:sp>
        <p:sp>
          <p:nvSpPr>
            <p:cNvPr id="238" name="Shape 238"/>
            <p:cNvSpPr/>
            <p:nvPr/>
          </p:nvSpPr>
          <p:spPr>
            <a:xfrm rot="5400000">
              <a:off x="6551944" y="2540179"/>
              <a:ext cx="370500" cy="469500"/>
            </a:xfrm>
            <a:prstGeom prst="rightArrow">
              <a:avLst>
                <a:gd name="adj1" fmla="val 60000"/>
                <a:gd name="adj2" fmla="val 50000"/>
              </a:avLst>
            </a:prstGeom>
            <a:solidFill>
              <a:srgbClr val="E5AFA9"/>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39" name="Shape 239"/>
            <p:cNvSpPr txBox="1"/>
            <p:nvPr/>
          </p:nvSpPr>
          <p:spPr>
            <a:xfrm rot="5400000">
              <a:off x="6607623" y="2578429"/>
              <a:ext cx="259200" cy="281700"/>
            </a:xfrm>
            <a:prstGeom prst="rect">
              <a:avLst/>
            </a:prstGeom>
            <a:noFill/>
            <a:ln>
              <a:noFill/>
            </a:ln>
          </p:spPr>
          <p:txBody>
            <a:bodyPr spcFirstLastPara="1" wrap="square" lIns="0" tIns="0" rIns="0" bIns="0" anchor="ctr" anchorCtr="0">
              <a:noAutofit/>
            </a:bodyPr>
            <a:lstStyle/>
            <a:p>
              <a:pPr algn="ctr">
                <a:lnSpc>
                  <a:spcPct val="90000"/>
                </a:lnSpc>
              </a:pPr>
              <a:endParaRPr sz="1500">
                <a:solidFill>
                  <a:schemeClr val="lt1"/>
                </a:solidFill>
                <a:latin typeface="Century Schoolbook"/>
                <a:ea typeface="Century Schoolbook"/>
                <a:cs typeface="Century Schoolbook"/>
                <a:sym typeface="Century Schoolbook"/>
              </a:endParaRPr>
            </a:p>
          </p:txBody>
        </p:sp>
        <p:sp>
          <p:nvSpPr>
            <p:cNvPr id="240" name="Shape 240"/>
            <p:cNvSpPr/>
            <p:nvPr/>
          </p:nvSpPr>
          <p:spPr>
            <a:xfrm>
              <a:off x="6041921" y="3134884"/>
              <a:ext cx="1390800" cy="13908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41" name="Shape 241"/>
            <p:cNvSpPr txBox="1"/>
            <p:nvPr/>
          </p:nvSpPr>
          <p:spPr>
            <a:xfrm>
              <a:off x="6245582" y="3338545"/>
              <a:ext cx="983400" cy="983400"/>
            </a:xfrm>
            <a:prstGeom prst="rect">
              <a:avLst/>
            </a:prstGeom>
            <a:noFill/>
            <a:ln>
              <a:noFill/>
            </a:ln>
          </p:spPr>
          <p:txBody>
            <a:bodyPr spcFirstLastPara="1" wrap="square" lIns="13325" tIns="13325" rIns="13325" bIns="13325" anchor="ctr" anchorCtr="0">
              <a:noAutofit/>
            </a:bodyPr>
            <a:lstStyle/>
            <a:p>
              <a:pPr algn="ctr">
                <a:buClr>
                  <a:schemeClr val="lt1"/>
                </a:buClr>
                <a:buSzPts val="1100"/>
              </a:pPr>
              <a:r>
                <a:rPr lang="en-CA" sz="1100">
                  <a:solidFill>
                    <a:schemeClr val="lt1"/>
                  </a:solidFill>
                  <a:latin typeface="Century Schoolbook"/>
                  <a:ea typeface="Century Schoolbook"/>
                  <a:cs typeface="Century Schoolbook"/>
                  <a:sym typeface="Century Schoolbook"/>
                </a:rPr>
                <a:t>errors are opportunities for transfer</a:t>
              </a:r>
              <a:endParaRPr sz="1100">
                <a:solidFill>
                  <a:schemeClr val="lt1"/>
                </a:solidFill>
                <a:latin typeface="Century Schoolbook"/>
                <a:ea typeface="Century Schoolbook"/>
                <a:cs typeface="Century Schoolbook"/>
                <a:sym typeface="Century Schoolbook"/>
              </a:endParaRPr>
            </a:p>
            <a:p>
              <a:pPr algn="ctr">
                <a:lnSpc>
                  <a:spcPct val="90000"/>
                </a:lnSpc>
              </a:pPr>
              <a:endParaRPr sz="1100">
                <a:solidFill>
                  <a:schemeClr val="lt1"/>
                </a:solidFill>
                <a:latin typeface="Century Schoolbook"/>
                <a:ea typeface="Century Schoolbook"/>
                <a:cs typeface="Century Schoolbook"/>
                <a:sym typeface="Century Schoolbook"/>
              </a:endParaRPr>
            </a:p>
          </p:txBody>
        </p:sp>
        <p:sp>
          <p:nvSpPr>
            <p:cNvPr id="242" name="Shape 242"/>
            <p:cNvSpPr/>
            <p:nvPr/>
          </p:nvSpPr>
          <p:spPr>
            <a:xfrm rot="9000452">
              <a:off x="5656452" y="4112657"/>
              <a:ext cx="370284" cy="469339"/>
            </a:xfrm>
            <a:prstGeom prst="rightArrow">
              <a:avLst>
                <a:gd name="adj1" fmla="val 60000"/>
                <a:gd name="adj2" fmla="val 50000"/>
              </a:avLst>
            </a:prstGeom>
            <a:solidFill>
              <a:srgbClr val="E5AFA9"/>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43" name="Shape 243"/>
            <p:cNvSpPr txBox="1"/>
            <p:nvPr/>
          </p:nvSpPr>
          <p:spPr>
            <a:xfrm rot="-1798501">
              <a:off x="5759924" y="4178870"/>
              <a:ext cx="259396" cy="281574"/>
            </a:xfrm>
            <a:prstGeom prst="rect">
              <a:avLst/>
            </a:prstGeom>
            <a:noFill/>
            <a:ln>
              <a:noFill/>
            </a:ln>
          </p:spPr>
          <p:txBody>
            <a:bodyPr spcFirstLastPara="1" wrap="square" lIns="0" tIns="0" rIns="0" bIns="0" anchor="ctr" anchorCtr="0">
              <a:noAutofit/>
            </a:bodyPr>
            <a:lstStyle/>
            <a:p>
              <a:pPr algn="ctr">
                <a:lnSpc>
                  <a:spcPct val="90000"/>
                </a:lnSpc>
              </a:pPr>
              <a:endParaRPr sz="1500">
                <a:solidFill>
                  <a:schemeClr val="lt1"/>
                </a:solidFill>
                <a:latin typeface="Century Schoolbook"/>
                <a:ea typeface="Century Schoolbook"/>
                <a:cs typeface="Century Schoolbook"/>
                <a:sym typeface="Century Schoolbook"/>
              </a:endParaRPr>
            </a:p>
          </p:txBody>
        </p:sp>
        <p:sp>
          <p:nvSpPr>
            <p:cNvPr id="244" name="Shape 244"/>
            <p:cNvSpPr/>
            <p:nvPr/>
          </p:nvSpPr>
          <p:spPr>
            <a:xfrm>
              <a:off x="4232214" y="4179719"/>
              <a:ext cx="1390800" cy="13908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45" name="Shape 245"/>
            <p:cNvSpPr txBox="1"/>
            <p:nvPr/>
          </p:nvSpPr>
          <p:spPr>
            <a:xfrm>
              <a:off x="4435875" y="4383380"/>
              <a:ext cx="983400" cy="983400"/>
            </a:xfrm>
            <a:prstGeom prst="rect">
              <a:avLst/>
            </a:prstGeom>
            <a:noFill/>
            <a:ln>
              <a:noFill/>
            </a:ln>
          </p:spPr>
          <p:txBody>
            <a:bodyPr spcFirstLastPara="1" wrap="square" lIns="13325" tIns="13325" rIns="13325" bIns="13325" anchor="ctr" anchorCtr="0">
              <a:noAutofit/>
            </a:bodyPr>
            <a:lstStyle/>
            <a:p>
              <a:pPr algn="ctr">
                <a:lnSpc>
                  <a:spcPct val="90000"/>
                </a:lnSpc>
              </a:pPr>
              <a:r>
                <a:rPr lang="en-CA" sz="1100">
                  <a:solidFill>
                    <a:schemeClr val="lt1"/>
                  </a:solidFill>
                  <a:latin typeface="Century Schoolbook"/>
                  <a:ea typeface="Century Schoolbook"/>
                  <a:cs typeface="Century Schoolbook"/>
                  <a:sym typeface="Century Schoolbook"/>
                </a:rPr>
                <a:t>learning is a reflexive process </a:t>
              </a:r>
              <a:endParaRPr sz="1100">
                <a:solidFill>
                  <a:schemeClr val="lt1"/>
                </a:solidFill>
                <a:latin typeface="Century Schoolbook"/>
                <a:ea typeface="Century Schoolbook"/>
                <a:cs typeface="Century Schoolbook"/>
                <a:sym typeface="Century Schoolbook"/>
              </a:endParaRPr>
            </a:p>
          </p:txBody>
        </p:sp>
        <p:sp>
          <p:nvSpPr>
            <p:cNvPr id="246" name="Shape 246"/>
            <p:cNvSpPr/>
            <p:nvPr/>
          </p:nvSpPr>
          <p:spPr>
            <a:xfrm rot="-9000452">
              <a:off x="3846666" y="4123271"/>
              <a:ext cx="370284" cy="469339"/>
            </a:xfrm>
            <a:prstGeom prst="rightArrow">
              <a:avLst>
                <a:gd name="adj1" fmla="val 60000"/>
                <a:gd name="adj2" fmla="val 50000"/>
              </a:avLst>
            </a:prstGeom>
            <a:solidFill>
              <a:srgbClr val="E5AFA9"/>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47" name="Shape 247"/>
            <p:cNvSpPr txBox="1"/>
            <p:nvPr/>
          </p:nvSpPr>
          <p:spPr>
            <a:xfrm rot="1798501">
              <a:off x="3950324" y="4244863"/>
              <a:ext cx="259396" cy="281574"/>
            </a:xfrm>
            <a:prstGeom prst="rect">
              <a:avLst/>
            </a:prstGeom>
            <a:noFill/>
            <a:ln>
              <a:noFill/>
            </a:ln>
          </p:spPr>
          <p:txBody>
            <a:bodyPr spcFirstLastPara="1" wrap="square" lIns="0" tIns="0" rIns="0" bIns="0" anchor="ctr" anchorCtr="0">
              <a:noAutofit/>
            </a:bodyPr>
            <a:lstStyle/>
            <a:p>
              <a:pPr algn="ctr">
                <a:lnSpc>
                  <a:spcPct val="90000"/>
                </a:lnSpc>
              </a:pPr>
              <a:endParaRPr sz="1500">
                <a:solidFill>
                  <a:schemeClr val="lt1"/>
                </a:solidFill>
                <a:latin typeface="Century Schoolbook"/>
                <a:ea typeface="Century Schoolbook"/>
                <a:cs typeface="Century Schoolbook"/>
                <a:sym typeface="Century Schoolbook"/>
              </a:endParaRPr>
            </a:p>
          </p:txBody>
        </p:sp>
        <p:sp>
          <p:nvSpPr>
            <p:cNvPr id="248" name="Shape 248"/>
            <p:cNvSpPr/>
            <p:nvPr/>
          </p:nvSpPr>
          <p:spPr>
            <a:xfrm>
              <a:off x="2422507" y="3134884"/>
              <a:ext cx="1390800" cy="13908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49" name="Shape 249"/>
            <p:cNvSpPr txBox="1"/>
            <p:nvPr/>
          </p:nvSpPr>
          <p:spPr>
            <a:xfrm>
              <a:off x="2626168" y="3338545"/>
              <a:ext cx="983400" cy="983400"/>
            </a:xfrm>
            <a:prstGeom prst="rect">
              <a:avLst/>
            </a:prstGeom>
            <a:noFill/>
            <a:ln>
              <a:noFill/>
            </a:ln>
          </p:spPr>
          <p:txBody>
            <a:bodyPr spcFirstLastPara="1" wrap="square" lIns="13325" tIns="13325" rIns="13325" bIns="13325" anchor="ctr" anchorCtr="0">
              <a:noAutofit/>
            </a:bodyPr>
            <a:lstStyle/>
            <a:p>
              <a:pPr algn="ctr">
                <a:lnSpc>
                  <a:spcPct val="90000"/>
                </a:lnSpc>
              </a:pPr>
              <a:r>
                <a:rPr lang="en-CA" sz="1100">
                  <a:solidFill>
                    <a:schemeClr val="lt1"/>
                  </a:solidFill>
                  <a:latin typeface="Century Schoolbook"/>
                  <a:ea typeface="Century Schoolbook"/>
                  <a:cs typeface="Century Schoolbook"/>
                  <a:sym typeface="Century Schoolbook"/>
                </a:rPr>
                <a:t>builds on cognitive and social aspects </a:t>
              </a:r>
              <a:endParaRPr sz="1100">
                <a:solidFill>
                  <a:schemeClr val="lt1"/>
                </a:solidFill>
                <a:latin typeface="Century Schoolbook"/>
                <a:ea typeface="Century Schoolbook"/>
                <a:cs typeface="Century Schoolbook"/>
                <a:sym typeface="Century Schoolbook"/>
              </a:endParaRPr>
            </a:p>
          </p:txBody>
        </p:sp>
        <p:sp>
          <p:nvSpPr>
            <p:cNvPr id="250" name="Shape 250"/>
            <p:cNvSpPr/>
            <p:nvPr/>
          </p:nvSpPr>
          <p:spPr>
            <a:xfrm rot="-5400000">
              <a:off x="2932672" y="2561109"/>
              <a:ext cx="370500" cy="469500"/>
            </a:xfrm>
            <a:prstGeom prst="rightArrow">
              <a:avLst>
                <a:gd name="adj1" fmla="val 60000"/>
                <a:gd name="adj2" fmla="val 50000"/>
              </a:avLst>
            </a:prstGeom>
            <a:solidFill>
              <a:srgbClr val="E5AFA9"/>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51" name="Shape 251"/>
            <p:cNvSpPr txBox="1"/>
            <p:nvPr/>
          </p:nvSpPr>
          <p:spPr>
            <a:xfrm rot="-5400000">
              <a:off x="2988294" y="2710659"/>
              <a:ext cx="259200" cy="281700"/>
            </a:xfrm>
            <a:prstGeom prst="rect">
              <a:avLst/>
            </a:prstGeom>
            <a:noFill/>
            <a:ln>
              <a:noFill/>
            </a:ln>
          </p:spPr>
          <p:txBody>
            <a:bodyPr spcFirstLastPara="1" wrap="square" lIns="0" tIns="0" rIns="0" bIns="0" anchor="ctr" anchorCtr="0">
              <a:noAutofit/>
            </a:bodyPr>
            <a:lstStyle/>
            <a:p>
              <a:pPr algn="ctr">
                <a:lnSpc>
                  <a:spcPct val="90000"/>
                </a:lnSpc>
              </a:pPr>
              <a:endParaRPr sz="1500">
                <a:solidFill>
                  <a:schemeClr val="lt1"/>
                </a:solidFill>
                <a:latin typeface="Century Schoolbook"/>
                <a:ea typeface="Century Schoolbook"/>
                <a:cs typeface="Century Schoolbook"/>
                <a:sym typeface="Century Schoolbook"/>
              </a:endParaRPr>
            </a:p>
          </p:txBody>
        </p:sp>
        <p:sp>
          <p:nvSpPr>
            <p:cNvPr id="252" name="Shape 252"/>
            <p:cNvSpPr/>
            <p:nvPr/>
          </p:nvSpPr>
          <p:spPr>
            <a:xfrm>
              <a:off x="2422507" y="1045215"/>
              <a:ext cx="1390800" cy="1390800"/>
            </a:xfrm>
            <a:prstGeom prst="ellipse">
              <a:avLst/>
            </a:prstGeom>
            <a:solidFill>
              <a:srgbClr val="D34614"/>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53" name="Shape 253"/>
            <p:cNvSpPr txBox="1"/>
            <p:nvPr/>
          </p:nvSpPr>
          <p:spPr>
            <a:xfrm>
              <a:off x="2626168" y="1248876"/>
              <a:ext cx="983400" cy="983400"/>
            </a:xfrm>
            <a:prstGeom prst="rect">
              <a:avLst/>
            </a:prstGeom>
            <a:noFill/>
            <a:ln>
              <a:noFill/>
            </a:ln>
          </p:spPr>
          <p:txBody>
            <a:bodyPr spcFirstLastPara="1" wrap="square" lIns="13325" tIns="13325" rIns="13325" bIns="13325" anchor="ctr" anchorCtr="0">
              <a:noAutofit/>
            </a:bodyPr>
            <a:lstStyle/>
            <a:p>
              <a:pPr algn="ctr">
                <a:lnSpc>
                  <a:spcPct val="90000"/>
                </a:lnSpc>
              </a:pPr>
              <a:r>
                <a:rPr lang="en-CA" sz="1100">
                  <a:solidFill>
                    <a:schemeClr val="lt1"/>
                  </a:solidFill>
                  <a:latin typeface="Century Schoolbook"/>
                  <a:ea typeface="Century Schoolbook"/>
                  <a:cs typeface="Century Schoolbook"/>
                  <a:sym typeface="Century Schoolbook"/>
                </a:rPr>
                <a:t>open doors to pluriculturalism</a:t>
              </a:r>
              <a:endParaRPr sz="1100">
                <a:solidFill>
                  <a:schemeClr val="lt1"/>
                </a:solidFill>
                <a:latin typeface="Century Schoolbook"/>
                <a:ea typeface="Century Schoolbook"/>
                <a:cs typeface="Century Schoolbook"/>
                <a:sym typeface="Century Schoolbook"/>
              </a:endParaRPr>
            </a:p>
          </p:txBody>
        </p:sp>
        <p:sp>
          <p:nvSpPr>
            <p:cNvPr id="254" name="Shape 254"/>
            <p:cNvSpPr/>
            <p:nvPr/>
          </p:nvSpPr>
          <p:spPr>
            <a:xfrm rot="-1800567">
              <a:off x="3828261" y="988523"/>
              <a:ext cx="370694" cy="469339"/>
            </a:xfrm>
            <a:prstGeom prst="rightArrow">
              <a:avLst>
                <a:gd name="adj1" fmla="val 60000"/>
                <a:gd name="adj2" fmla="val 50000"/>
              </a:avLst>
            </a:prstGeom>
            <a:solidFill>
              <a:srgbClr val="E5AFA9"/>
            </a:solidFill>
            <a:ln>
              <a:noFill/>
            </a:ln>
            <a:effectLst>
              <a:outerShdw blurRad="50800" dist="15240" dir="5400000" algn="tl" rotWithShape="0">
                <a:srgbClr val="000000">
                  <a:alpha val="74900"/>
                </a:srgbClr>
              </a:outerShdw>
            </a:effectLst>
          </p:spPr>
          <p:txBody>
            <a:bodyPr spcFirstLastPara="1" wrap="square" lIns="68575" tIns="68575" rIns="68575" bIns="68575" anchor="ctr" anchorCtr="0">
              <a:noAutofit/>
            </a:bodyPr>
            <a:lstStyle/>
            <a:p>
              <a:endParaRPr/>
            </a:p>
          </p:txBody>
        </p:sp>
        <p:sp>
          <p:nvSpPr>
            <p:cNvPr id="255" name="Shape 255"/>
            <p:cNvSpPr txBox="1"/>
            <p:nvPr/>
          </p:nvSpPr>
          <p:spPr>
            <a:xfrm rot="-1798501">
              <a:off x="3835758" y="1110294"/>
              <a:ext cx="259396" cy="281574"/>
            </a:xfrm>
            <a:prstGeom prst="rect">
              <a:avLst/>
            </a:prstGeom>
            <a:noFill/>
            <a:ln>
              <a:noFill/>
            </a:ln>
          </p:spPr>
          <p:txBody>
            <a:bodyPr spcFirstLastPara="1" wrap="square" lIns="0" tIns="0" rIns="0" bIns="0" anchor="ctr" anchorCtr="0">
              <a:noAutofit/>
            </a:bodyPr>
            <a:lstStyle/>
            <a:p>
              <a:pPr algn="ctr">
                <a:lnSpc>
                  <a:spcPct val="90000"/>
                </a:lnSpc>
              </a:pPr>
              <a:endParaRPr sz="1500">
                <a:solidFill>
                  <a:schemeClr val="lt1"/>
                </a:solidFill>
                <a:latin typeface="Century Schoolbook"/>
                <a:ea typeface="Century Schoolbook"/>
                <a:cs typeface="Century Schoolbook"/>
                <a:sym typeface="Century Schoolbook"/>
              </a:endParaRPr>
            </a:p>
          </p:txBody>
        </p:sp>
      </p:grpSp>
      <p:sp>
        <p:nvSpPr>
          <p:cNvPr id="257" name="Shape 257"/>
          <p:cNvSpPr txBox="1">
            <a:spLocks noGrp="1"/>
          </p:cNvSpPr>
          <p:nvPr>
            <p:ph type="sldNum" idx="12"/>
          </p:nvPr>
        </p:nvSpPr>
        <p:spPr>
          <a:xfrm>
            <a:off x="6457951" y="5624512"/>
            <a:ext cx="2057400" cy="273900"/>
          </a:xfrm>
          <a:prstGeom prst="rect">
            <a:avLst/>
          </a:prstGeom>
          <a:noFill/>
          <a:ln>
            <a:noFill/>
          </a:ln>
        </p:spPr>
        <p:txBody>
          <a:bodyPr spcFirstLastPara="1" vert="horz" wrap="square" lIns="34275" tIns="34275" rIns="34275" bIns="34275" rtlCol="0" anchor="ctr" anchorCtr="0">
            <a:noAutofit/>
          </a:bodyPr>
          <a:lstStyle/>
          <a:p>
            <a:pPr algn="r">
              <a:buClr>
                <a:srgbClr val="888888"/>
              </a:buClr>
              <a:buSzPts val="225"/>
            </a:pPr>
            <a:fld id="{00000000-1234-1234-1234-123412341234}" type="slidenum">
              <a:rPr lang="en-CA" sz="900">
                <a:solidFill>
                  <a:srgbClr val="888888"/>
                </a:solidFill>
                <a:latin typeface="Calibri"/>
                <a:ea typeface="Calibri"/>
                <a:cs typeface="Calibri"/>
                <a:sym typeface="Calibri"/>
              </a:rPr>
              <a:pPr algn="r">
                <a:buClr>
                  <a:srgbClr val="888888"/>
                </a:buClr>
                <a:buSzPts val="225"/>
              </a:pPr>
              <a:t>28</a:t>
            </a:fld>
            <a:endParaRPr sz="900">
              <a:solidFill>
                <a:srgbClr val="888888"/>
              </a:solidFill>
              <a:latin typeface="Calibri"/>
              <a:ea typeface="Calibri"/>
              <a:cs typeface="Calibri"/>
              <a:sym typeface="Calibri"/>
            </a:endParaRPr>
          </a:p>
        </p:txBody>
      </p:sp>
      <p:pic>
        <p:nvPicPr>
          <p:cNvPr id="258" name="Shape 258"/>
          <p:cNvPicPr preferRelativeResize="0"/>
          <p:nvPr/>
        </p:nvPicPr>
        <p:blipFill rotWithShape="1">
          <a:blip r:embed="rId3">
            <a:alphaModFix/>
          </a:blip>
          <a:srcRect l="70266" t="8479" r="1140" b="29581"/>
          <a:stretch/>
        </p:blipFill>
        <p:spPr>
          <a:xfrm>
            <a:off x="705914" y="1873270"/>
            <a:ext cx="2807381" cy="3170970"/>
          </a:xfrm>
          <a:prstGeom prst="rect">
            <a:avLst/>
          </a:prstGeom>
          <a:noFill/>
          <a:ln>
            <a:noFill/>
          </a:ln>
        </p:spPr>
      </p:pic>
      <p:sp>
        <p:nvSpPr>
          <p:cNvPr id="3" name="Title 2">
            <a:extLst>
              <a:ext uri="{FF2B5EF4-FFF2-40B4-BE49-F238E27FC236}">
                <a16:creationId xmlns:a16="http://schemas.microsoft.com/office/drawing/2014/main" id="{C50A8D0D-48F6-4F41-B95B-5056D2B716F6}"/>
              </a:ext>
            </a:extLst>
          </p:cNvPr>
          <p:cNvSpPr>
            <a:spLocks noGrp="1"/>
          </p:cNvSpPr>
          <p:nvPr>
            <p:ph type="title"/>
          </p:nvPr>
        </p:nvSpPr>
        <p:spPr>
          <a:xfrm>
            <a:off x="397042" y="1017693"/>
            <a:ext cx="8229600" cy="1143000"/>
          </a:xfrm>
        </p:spPr>
        <p:txBody>
          <a:bodyPr/>
          <a:lstStyle/>
          <a:p>
            <a:r>
              <a:rPr lang="en-CA" sz="3200" dirty="0">
                <a:ea typeface="Century Schoolbook"/>
                <a:cs typeface="Calibri" panose="020F0502020204030204" pitchFamily="34" charset="0"/>
                <a:sym typeface="Century Schoolbook"/>
              </a:rPr>
              <a:t>Plurilingualism/</a:t>
            </a:r>
            <a:r>
              <a:rPr lang="en-CA" sz="3200" dirty="0" err="1">
                <a:ea typeface="Century Schoolbook"/>
                <a:cs typeface="Calibri" panose="020F0502020204030204" pitchFamily="34" charset="0"/>
                <a:sym typeface="Century Schoolbook"/>
              </a:rPr>
              <a:t>Pluriculturalism</a:t>
            </a:r>
            <a:r>
              <a:rPr lang="en-CA" sz="3200" dirty="0">
                <a:ea typeface="Century Schoolbook"/>
                <a:cs typeface="Calibri" panose="020F0502020204030204" pitchFamily="34" charset="0"/>
                <a:sym typeface="Century Schoolbook"/>
              </a:rPr>
              <a:t>:  a network with multiple connections</a:t>
            </a:r>
            <a:endParaRPr lang="en-US" sz="3200" dirty="0"/>
          </a:p>
        </p:txBody>
      </p:sp>
    </p:spTree>
    <p:extLst>
      <p:ext uri="{BB962C8B-B14F-4D97-AF65-F5344CB8AC3E}">
        <p14:creationId xmlns:p14="http://schemas.microsoft.com/office/powerpoint/2010/main" val="3843026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3E6CA98-54ED-AF4E-80E5-85A56EE24A75}"/>
              </a:ext>
            </a:extLst>
          </p:cNvPr>
          <p:cNvSpPr>
            <a:spLocks noGrp="1"/>
          </p:cNvSpPr>
          <p:nvPr>
            <p:ph type="pic" sz="quarter" idx="15"/>
          </p:nvPr>
        </p:nvSpPr>
        <p:spPr/>
      </p:sp>
      <p:sp>
        <p:nvSpPr>
          <p:cNvPr id="4" name="Title 3">
            <a:extLst>
              <a:ext uri="{FF2B5EF4-FFF2-40B4-BE49-F238E27FC236}">
                <a16:creationId xmlns:a16="http://schemas.microsoft.com/office/drawing/2014/main" id="{8EA37686-8F0A-DE45-A24A-7BDFD0BE913C}"/>
              </a:ext>
            </a:extLst>
          </p:cNvPr>
          <p:cNvSpPr>
            <a:spLocks noGrp="1"/>
          </p:cNvSpPr>
          <p:nvPr>
            <p:ph type="title"/>
          </p:nvPr>
        </p:nvSpPr>
        <p:spPr/>
        <p:txBody>
          <a:bodyPr/>
          <a:lstStyle/>
          <a:p>
            <a:r>
              <a:rPr lang="en-US" sz="3600" dirty="0"/>
              <a:t>                           </a:t>
            </a:r>
            <a:br>
              <a:rPr lang="en-US" sz="3600" dirty="0"/>
            </a:br>
            <a:endParaRPr lang="en-US" sz="3600" dirty="0"/>
          </a:p>
        </p:txBody>
      </p:sp>
      <p:sp>
        <p:nvSpPr>
          <p:cNvPr id="2" name="Content Placeholder 1"/>
          <p:cNvSpPr>
            <a:spLocks noGrp="1"/>
          </p:cNvSpPr>
          <p:nvPr>
            <p:ph type="body" sz="quarter" idx="14"/>
          </p:nvPr>
        </p:nvSpPr>
        <p:spPr>
          <a:xfrm>
            <a:off x="237393" y="1589943"/>
            <a:ext cx="4166700" cy="1562558"/>
          </a:xfrm>
        </p:spPr>
        <p:txBody>
          <a:bodyPr>
            <a:normAutofit fontScale="85000" lnSpcReduction="20000"/>
          </a:bodyPr>
          <a:lstStyle/>
          <a:p>
            <a:endParaRPr lang="fr-FR" sz="2585" dirty="0"/>
          </a:p>
          <a:p>
            <a:pPr marL="0" indent="0">
              <a:buNone/>
            </a:pPr>
            <a:r>
              <a:rPr lang="fr-FR" sz="2585" b="1" dirty="0" err="1">
                <a:solidFill>
                  <a:srgbClr val="00B0F0"/>
                </a:solidFill>
              </a:rPr>
              <a:t>Since</a:t>
            </a:r>
            <a:r>
              <a:rPr lang="fr-FR" sz="2585" b="1" dirty="0">
                <a:solidFill>
                  <a:srgbClr val="00B0F0"/>
                </a:solidFill>
              </a:rPr>
              <a:t> 2001 </a:t>
            </a:r>
            <a:r>
              <a:rPr lang="fr-FR" sz="2585" b="1" dirty="0" err="1">
                <a:solidFill>
                  <a:srgbClr val="00B0F0"/>
                </a:solidFill>
              </a:rPr>
              <a:t>exponential</a:t>
            </a:r>
            <a:r>
              <a:rPr lang="fr-FR" sz="2585" b="1" dirty="0">
                <a:solidFill>
                  <a:srgbClr val="00B0F0"/>
                </a:solidFill>
              </a:rPr>
              <a:t> </a:t>
            </a:r>
            <a:r>
              <a:rPr lang="fr-FR" sz="2585" b="1" dirty="0" err="1">
                <a:solidFill>
                  <a:srgbClr val="00B0F0"/>
                </a:solidFill>
              </a:rPr>
              <a:t>development</a:t>
            </a:r>
            <a:r>
              <a:rPr lang="fr-FR" sz="2585" b="1" dirty="0">
                <a:solidFill>
                  <a:srgbClr val="00B0F0"/>
                </a:solidFill>
              </a:rPr>
              <a:t> of </a:t>
            </a:r>
            <a:r>
              <a:rPr lang="fr-FR" sz="2585" b="1" dirty="0" err="1">
                <a:solidFill>
                  <a:srgbClr val="00B0F0"/>
                </a:solidFill>
              </a:rPr>
              <a:t>multi-modal</a:t>
            </a:r>
            <a:r>
              <a:rPr lang="fr-FR" sz="2585" b="1" dirty="0">
                <a:solidFill>
                  <a:srgbClr val="00B0F0"/>
                </a:solidFill>
              </a:rPr>
              <a:t> online interaction and collaboration:</a:t>
            </a:r>
            <a:br>
              <a:rPr lang="fr-FR" sz="2585" b="1" dirty="0">
                <a:solidFill>
                  <a:srgbClr val="00B0F0"/>
                </a:solidFill>
              </a:rPr>
            </a:br>
            <a:br>
              <a:rPr lang="fr-FR" sz="2585" dirty="0">
                <a:solidFill>
                  <a:srgbClr val="00B0F0"/>
                </a:solidFill>
              </a:rPr>
            </a:br>
            <a:endParaRPr lang="fr-FR" sz="2585" dirty="0">
              <a:solidFill>
                <a:srgbClr val="00B0F0"/>
              </a:solidFill>
            </a:endParaRPr>
          </a:p>
          <a:p>
            <a:pPr marL="422041" indent="-422041">
              <a:buFont typeface="Arial" panose="020B0604020202020204" pitchFamily="34" charset="0"/>
              <a:buChar char="•"/>
            </a:pPr>
            <a:r>
              <a:rPr lang="fr-FR" sz="2585" dirty="0" err="1"/>
              <a:t>involves</a:t>
            </a:r>
            <a:r>
              <a:rPr lang="fr-FR" sz="2585" dirty="0"/>
              <a:t> multiple </a:t>
            </a:r>
            <a:r>
              <a:rPr lang="fr-FR" sz="2585" dirty="0" err="1"/>
              <a:t>remote</a:t>
            </a:r>
            <a:r>
              <a:rPr lang="fr-FR" sz="2585" dirty="0"/>
              <a:t> social </a:t>
            </a:r>
            <a:r>
              <a:rPr lang="fr-FR" sz="2585" dirty="0" err="1"/>
              <a:t>actors</a:t>
            </a:r>
            <a:r>
              <a:rPr lang="fr-FR" sz="2585" dirty="0"/>
              <a:t> </a:t>
            </a:r>
            <a:r>
              <a:rPr lang="fr-FR" sz="2585" dirty="0" err="1"/>
              <a:t>who</a:t>
            </a:r>
            <a:r>
              <a:rPr lang="fr-FR" sz="2585" dirty="0"/>
              <a:t> </a:t>
            </a:r>
            <a:r>
              <a:rPr lang="fr-FR" sz="2585" dirty="0" err="1"/>
              <a:t>can</a:t>
            </a:r>
            <a:r>
              <a:rPr lang="fr-FR" sz="2585" dirty="0"/>
              <a:t> </a:t>
            </a:r>
            <a:r>
              <a:rPr lang="fr-FR" sz="2585" dirty="0" err="1"/>
              <a:t>flexibly</a:t>
            </a:r>
            <a:r>
              <a:rPr lang="fr-FR" sz="2585" dirty="0"/>
              <a:t> remix media and </a:t>
            </a:r>
            <a:r>
              <a:rPr lang="fr-FR" sz="2585" dirty="0" err="1"/>
              <a:t>texts</a:t>
            </a:r>
            <a:r>
              <a:rPr lang="fr-FR" sz="2585" dirty="0"/>
              <a:t> to support </a:t>
            </a:r>
            <a:r>
              <a:rPr lang="fr-FR" sz="2585" dirty="0" err="1"/>
              <a:t>their</a:t>
            </a:r>
            <a:r>
              <a:rPr lang="fr-FR" sz="2585" dirty="0"/>
              <a:t> message</a:t>
            </a:r>
            <a:br>
              <a:rPr lang="fr-FR" sz="2585" dirty="0"/>
            </a:br>
            <a:endParaRPr lang="fr-FR" sz="2585" dirty="0"/>
          </a:p>
          <a:p>
            <a:pPr marL="422041" indent="-422041">
              <a:buFont typeface="Arial" panose="020B0604020202020204" pitchFamily="34" charset="0"/>
              <a:buChar char="•"/>
            </a:pPr>
            <a:r>
              <a:rPr lang="fr-FR" sz="2585" dirty="0" err="1"/>
              <a:t>can</a:t>
            </a:r>
            <a:r>
              <a:rPr lang="fr-FR" sz="2585" dirty="0"/>
              <a:t> </a:t>
            </a:r>
            <a:r>
              <a:rPr lang="fr-FR" sz="2585" dirty="0" err="1"/>
              <a:t>be</a:t>
            </a:r>
            <a:r>
              <a:rPr lang="fr-FR" sz="2585" dirty="0"/>
              <a:t> </a:t>
            </a:r>
            <a:r>
              <a:rPr lang="fr-FR" sz="2585" dirty="0" err="1"/>
              <a:t>synchronous</a:t>
            </a:r>
            <a:r>
              <a:rPr lang="fr-FR" sz="2585" dirty="0"/>
              <a:t>, </a:t>
            </a:r>
            <a:r>
              <a:rPr lang="fr-FR" sz="2585" dirty="0" err="1"/>
              <a:t>asynchronous</a:t>
            </a:r>
            <a:r>
              <a:rPr lang="fr-FR" sz="2585" dirty="0"/>
              <a:t>, </a:t>
            </a:r>
            <a:r>
              <a:rPr lang="fr-FR" sz="2585" dirty="0" err="1"/>
              <a:t>spoken</a:t>
            </a:r>
            <a:r>
              <a:rPr lang="fr-FR" sz="2585" dirty="0"/>
              <a:t> and </a:t>
            </a:r>
            <a:r>
              <a:rPr lang="fr-FR" sz="2585" dirty="0" err="1"/>
              <a:t>written</a:t>
            </a:r>
            <a:r>
              <a:rPr lang="fr-FR" sz="2585" dirty="0"/>
              <a:t>, and </a:t>
            </a:r>
            <a:r>
              <a:rPr lang="fr-FR" sz="2585" dirty="0" err="1"/>
              <a:t>is</a:t>
            </a:r>
            <a:r>
              <a:rPr lang="fr-FR" sz="2585" dirty="0"/>
              <a:t> </a:t>
            </a:r>
            <a:r>
              <a:rPr lang="fr-FR" sz="2585" dirty="0" err="1"/>
              <a:t>often</a:t>
            </a:r>
            <a:r>
              <a:rPr lang="fr-FR" sz="2585" dirty="0"/>
              <a:t> a </a:t>
            </a:r>
            <a:r>
              <a:rPr lang="fr-FR" sz="2585" dirty="0" err="1"/>
              <a:t>blend</a:t>
            </a:r>
            <a:r>
              <a:rPr lang="fr-FR" sz="2585" dirty="0"/>
              <a:t> </a:t>
            </a:r>
            <a:r>
              <a:rPr lang="fr-FR" sz="2585" dirty="0" err="1"/>
              <a:t>these</a:t>
            </a:r>
            <a:endParaRPr lang="fr-FR" sz="2585" dirty="0"/>
          </a:p>
          <a:p>
            <a:endParaRPr lang="fr-FR" sz="2585" dirty="0"/>
          </a:p>
          <a:p>
            <a:endParaRPr lang="fr-FR" sz="2585" dirty="0"/>
          </a:p>
          <a:p>
            <a:endParaRPr lang="fr-FR" dirty="0"/>
          </a:p>
        </p:txBody>
      </p:sp>
      <p:graphicFrame>
        <p:nvGraphicFramePr>
          <p:cNvPr id="5" name="Diagram 4">
            <a:extLst>
              <a:ext uri="{FF2B5EF4-FFF2-40B4-BE49-F238E27FC236}">
                <a16:creationId xmlns:a16="http://schemas.microsoft.com/office/drawing/2014/main" id="{E3E7D412-C8EF-4047-B910-6DDA1A0DAD70}"/>
              </a:ext>
            </a:extLst>
          </p:cNvPr>
          <p:cNvGraphicFramePr/>
          <p:nvPr>
            <p:extLst>
              <p:ext uri="{D42A27DB-BD31-4B8C-83A1-F6EECF244321}">
                <p14:modId xmlns:p14="http://schemas.microsoft.com/office/powerpoint/2010/main" val="2865253988"/>
              </p:ext>
            </p:extLst>
          </p:nvPr>
        </p:nvGraphicFramePr>
        <p:xfrm>
          <a:off x="4404093" y="2083778"/>
          <a:ext cx="4628213" cy="2927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A697C6F7-9A80-6D40-B378-FE10DC9BFCE7}"/>
              </a:ext>
            </a:extLst>
          </p:cNvPr>
          <p:cNvSpPr/>
          <p:nvPr/>
        </p:nvSpPr>
        <p:spPr>
          <a:xfrm>
            <a:off x="3595606" y="186809"/>
            <a:ext cx="5052447" cy="646331"/>
          </a:xfrm>
          <a:prstGeom prst="rect">
            <a:avLst/>
          </a:prstGeom>
        </p:spPr>
        <p:txBody>
          <a:bodyPr wrap="square">
            <a:spAutoFit/>
          </a:bodyPr>
          <a:lstStyle/>
          <a:p>
            <a:r>
              <a:rPr lang="en-US" sz="3600" dirty="0">
                <a:solidFill>
                  <a:schemeClr val="bg1"/>
                </a:solidFill>
                <a:latin typeface="+mj-lt"/>
              </a:rPr>
              <a:t>Mediation across media</a:t>
            </a:r>
            <a:endParaRPr lang="en-US" sz="3600" dirty="0">
              <a:latin typeface="+mj-lt"/>
            </a:endParaRPr>
          </a:p>
        </p:txBody>
      </p:sp>
    </p:spTree>
    <p:extLst>
      <p:ext uri="{BB962C8B-B14F-4D97-AF65-F5344CB8AC3E}">
        <p14:creationId xmlns:p14="http://schemas.microsoft.com/office/powerpoint/2010/main" val="373802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304069" y="204628"/>
            <a:ext cx="5413138" cy="1143000"/>
          </a:xfrm>
        </p:spPr>
        <p:txBody>
          <a:bodyPr/>
          <a:lstStyle/>
          <a:p>
            <a:pPr algn="l" eaLnBrk="1" hangingPunct="1"/>
            <a:r>
              <a:rPr lang="en-GB" altLang="de-DE" sz="3600" b="1" dirty="0">
                <a:solidFill>
                  <a:schemeClr val="bg1"/>
                </a:solidFill>
              </a:rPr>
              <a:t>Plan of the presentation</a:t>
            </a:r>
          </a:p>
        </p:txBody>
      </p:sp>
      <p:graphicFrame>
        <p:nvGraphicFramePr>
          <p:cNvPr id="7" name="Table 6">
            <a:extLst>
              <a:ext uri="{FF2B5EF4-FFF2-40B4-BE49-F238E27FC236}">
                <a16:creationId xmlns:a16="http://schemas.microsoft.com/office/drawing/2014/main" id="{A41F79B5-5DF1-394A-9475-1ACDEC0CFD0A}"/>
              </a:ext>
            </a:extLst>
          </p:cNvPr>
          <p:cNvGraphicFramePr>
            <a:graphicFrameLocks noGrp="1"/>
          </p:cNvGraphicFramePr>
          <p:nvPr>
            <p:extLst>
              <p:ext uri="{D42A27DB-BD31-4B8C-83A1-F6EECF244321}">
                <p14:modId xmlns:p14="http://schemas.microsoft.com/office/powerpoint/2010/main" val="1667594133"/>
              </p:ext>
            </p:extLst>
          </p:nvPr>
        </p:nvGraphicFramePr>
        <p:xfrm>
          <a:off x="573437" y="1738442"/>
          <a:ext cx="8012624" cy="4081243"/>
        </p:xfrm>
        <a:graphic>
          <a:graphicData uri="http://schemas.openxmlformats.org/drawingml/2006/table">
            <a:tbl>
              <a:tblPr firstRow="1" bandRow="1">
                <a:tableStyleId>{5C22544A-7EE6-4342-B048-85BDC9FD1C3A}</a:tableStyleId>
              </a:tblPr>
              <a:tblGrid>
                <a:gridCol w="8012624">
                  <a:extLst>
                    <a:ext uri="{9D8B030D-6E8A-4147-A177-3AD203B41FA5}">
                      <a16:colId xmlns:a16="http://schemas.microsoft.com/office/drawing/2014/main" val="20001"/>
                    </a:ext>
                  </a:extLst>
                </a:gridCol>
              </a:tblGrid>
              <a:tr h="756395">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latin typeface="+mn-lt"/>
                          <a:ea typeface="+mn-ea"/>
                          <a:cs typeface="+mn-cs"/>
                        </a:rPr>
                        <a:t>The CEFR Companion Volume: Completing the descriptive scheme</a:t>
                      </a:r>
                    </a:p>
                  </a:txBody>
                  <a:tcPr marL="49846" marR="49846" marT="49846" marB="49846" anchor="ctr">
                    <a:lnB w="12700" cap="flat" cmpd="sng" algn="ctr">
                      <a:solidFill>
                        <a:schemeClr val="bg1"/>
                      </a:solidFill>
                      <a:prstDash val="solid"/>
                      <a:round/>
                      <a:headEnd type="none" w="med" len="med"/>
                      <a:tailEnd type="none" w="med" len="med"/>
                    </a:lnB>
                    <a:solidFill>
                      <a:srgbClr val="EAEEF0"/>
                    </a:solidFill>
                  </a:tcPr>
                </a:tc>
                <a:extLst>
                  <a:ext uri="{0D108BD9-81ED-4DB2-BD59-A6C34878D82A}">
                    <a16:rowId xmlns:a16="http://schemas.microsoft.com/office/drawing/2014/main" val="10000"/>
                  </a:ext>
                </a:extLst>
              </a:tr>
              <a:tr h="756395">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The notion of Mediation: broadening and deepening the perspective</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756395">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From conceptualization to practice: developing descriptors for mediation</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56395">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Making the invisible visible through mediation: implications of the new vision for language education</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756395">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Conclusions and future perspectives</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74121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1" y="1589943"/>
            <a:ext cx="7605346" cy="2538046"/>
          </a:xfrm>
        </p:spPr>
        <p:txBody>
          <a:bodyPr>
            <a:normAutofit lnSpcReduction="10000"/>
          </a:bodyPr>
          <a:lstStyle/>
          <a:p>
            <a:pPr marL="0" indent="0">
              <a:buNone/>
            </a:pPr>
            <a:r>
              <a:rPr lang="en-US" sz="2200" b="1" dirty="0">
                <a:solidFill>
                  <a:srgbClr val="00B0F0"/>
                </a:solidFill>
              </a:rPr>
              <a:t>Mixed synchronous / asynchronous remote online exchanges: new emerging needs</a:t>
            </a:r>
            <a:br>
              <a:rPr lang="en-US" b="1" dirty="0">
                <a:solidFill>
                  <a:srgbClr val="00B0F0"/>
                </a:solidFill>
              </a:rPr>
            </a:br>
            <a:endParaRPr lang="en-GB" b="1" dirty="0">
              <a:solidFill>
                <a:srgbClr val="00B0F0"/>
              </a:solidFill>
            </a:endParaRPr>
          </a:p>
          <a:p>
            <a:pPr marL="263776" indent="-263776">
              <a:buFont typeface="Arial" panose="020B0604020202020204" pitchFamily="34" charset="0"/>
              <a:buChar char="•"/>
            </a:pPr>
            <a:r>
              <a:rPr lang="en-GB" sz="2215" dirty="0"/>
              <a:t>the need for more redundancy in messages;</a:t>
            </a:r>
          </a:p>
          <a:p>
            <a:pPr marL="263776" indent="-263776">
              <a:buFont typeface="Arial" panose="020B0604020202020204" pitchFamily="34" charset="0"/>
              <a:buChar char="•"/>
            </a:pPr>
            <a:r>
              <a:rPr lang="en-GB" sz="2215" dirty="0"/>
              <a:t>the need to check that the message has been correctly understood;</a:t>
            </a:r>
          </a:p>
          <a:p>
            <a:pPr marL="263776" indent="-263776">
              <a:buFont typeface="Arial" panose="020B0604020202020204" pitchFamily="34" charset="0"/>
              <a:buChar char="•"/>
            </a:pPr>
            <a:r>
              <a:rPr lang="en-GB" sz="2215" dirty="0"/>
              <a:t>ability to reformulate in order to help comprehension, deal with misunderstanding;</a:t>
            </a:r>
          </a:p>
          <a:p>
            <a:pPr marL="263776" indent="-263776">
              <a:buFont typeface="Arial" panose="020B0604020202020204" pitchFamily="34" charset="0"/>
              <a:buChar char="•"/>
            </a:pPr>
            <a:r>
              <a:rPr lang="en-GB" sz="2215" dirty="0"/>
              <a:t>ability to handle emotional reactions</a:t>
            </a:r>
          </a:p>
          <a:p>
            <a:pPr marL="263776" indent="-263776">
              <a:buFont typeface="Arial" panose="020B0604020202020204" pitchFamily="34" charset="0"/>
              <a:buChar char="•"/>
            </a:pPr>
            <a:r>
              <a:rPr lang="fr-FR" sz="2215" dirty="0"/>
              <a:t>inter-cultural </a:t>
            </a:r>
            <a:r>
              <a:rPr lang="fr-FR" sz="2215" dirty="0" err="1"/>
              <a:t>sensitivity</a:t>
            </a:r>
            <a:r>
              <a:rPr lang="fr-FR" sz="2215" dirty="0"/>
              <a:t> </a:t>
            </a:r>
          </a:p>
          <a:p>
            <a:endParaRPr lang="fr-FR" dirty="0"/>
          </a:p>
          <a:p>
            <a:endParaRPr lang="fr-FR" dirty="0"/>
          </a:p>
        </p:txBody>
      </p:sp>
      <p:sp>
        <p:nvSpPr>
          <p:cNvPr id="7" name="Title 3">
            <a:extLst>
              <a:ext uri="{FF2B5EF4-FFF2-40B4-BE49-F238E27FC236}">
                <a16:creationId xmlns:a16="http://schemas.microsoft.com/office/drawing/2014/main" id="{E23AE730-A3B4-3A4A-88A4-4A3CAE962D33}"/>
              </a:ext>
            </a:extLst>
          </p:cNvPr>
          <p:cNvSpPr>
            <a:spLocks noGrp="1"/>
          </p:cNvSpPr>
          <p:nvPr>
            <p:ph type="title"/>
          </p:nvPr>
        </p:nvSpPr>
        <p:spPr>
          <a:xfrm>
            <a:off x="3270141" y="274638"/>
            <a:ext cx="6106333" cy="1143000"/>
          </a:xfrm>
        </p:spPr>
        <p:txBody>
          <a:bodyPr/>
          <a:lstStyle/>
          <a:p>
            <a:r>
              <a:rPr lang="en-US" sz="3600" dirty="0">
                <a:solidFill>
                  <a:schemeClr val="bg1"/>
                </a:solidFill>
              </a:rPr>
              <a:t>Mediation across media cont’d</a:t>
            </a:r>
          </a:p>
        </p:txBody>
      </p:sp>
    </p:spTree>
    <p:extLst>
      <p:ext uri="{BB962C8B-B14F-4D97-AF65-F5344CB8AC3E}">
        <p14:creationId xmlns:p14="http://schemas.microsoft.com/office/powerpoint/2010/main" val="662796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E740-1D06-AB47-A501-3894A559B100}"/>
              </a:ext>
            </a:extLst>
          </p:cNvPr>
          <p:cNvSpPr>
            <a:spLocks noGrp="1"/>
          </p:cNvSpPr>
          <p:nvPr>
            <p:ph type="title"/>
          </p:nvPr>
        </p:nvSpPr>
        <p:spPr>
          <a:xfrm>
            <a:off x="3401878" y="227474"/>
            <a:ext cx="5210184" cy="1143000"/>
          </a:xfrm>
        </p:spPr>
        <p:txBody>
          <a:bodyPr/>
          <a:lstStyle/>
          <a:p>
            <a:r>
              <a:rPr lang="en-US" sz="3600" dirty="0">
                <a:solidFill>
                  <a:schemeClr val="bg1"/>
                </a:solidFill>
              </a:rPr>
              <a:t>Mediation across worlds: </a:t>
            </a:r>
          </a:p>
        </p:txBody>
      </p:sp>
      <p:pic>
        <p:nvPicPr>
          <p:cNvPr id="9" name="Picture 12" descr="BD04912_">
            <a:extLst>
              <a:ext uri="{FF2B5EF4-FFF2-40B4-BE49-F238E27FC236}">
                <a16:creationId xmlns:a16="http://schemas.microsoft.com/office/drawing/2014/main" id="{FDCD2909-3DBB-D446-9EC5-1197DE04D0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7214" b="7214"/>
          <a:stretch>
            <a:fillRect/>
          </a:stretch>
        </p:blipFill>
        <p:spPr>
          <a:xfrm>
            <a:off x="762001" y="1904959"/>
            <a:ext cx="3059040" cy="3278106"/>
          </a:xfrm>
        </p:spPr>
      </p:pic>
      <p:sp>
        <p:nvSpPr>
          <p:cNvPr id="10" name="Rectangle 9">
            <a:extLst>
              <a:ext uri="{FF2B5EF4-FFF2-40B4-BE49-F238E27FC236}">
                <a16:creationId xmlns:a16="http://schemas.microsoft.com/office/drawing/2014/main" id="{9B097440-DBA3-7540-A9F8-DE26F0D991EC}"/>
              </a:ext>
            </a:extLst>
          </p:cNvPr>
          <p:cNvSpPr/>
          <p:nvPr/>
        </p:nvSpPr>
        <p:spPr>
          <a:xfrm>
            <a:off x="4040063" y="1210937"/>
            <a:ext cx="4928091" cy="3218189"/>
          </a:xfrm>
          <a:prstGeom prst="rect">
            <a:avLst/>
          </a:prstGeom>
        </p:spPr>
        <p:txBody>
          <a:bodyPr wrap="square">
            <a:spAutoFit/>
          </a:bodyPr>
          <a:lstStyle/>
          <a:p>
            <a:r>
              <a:rPr lang="en-CA" sz="1846" b="1" i="1" dirty="0">
                <a:solidFill>
                  <a:srgbClr val="00B0F0"/>
                </a:solidFill>
                <a:latin typeface="Arial" panose="020B0604020202020204" pitchFamily="34" charset="0"/>
              </a:rPr>
              <a:t>Expressing a personal response to creative texts </a:t>
            </a:r>
          </a:p>
          <a:p>
            <a:r>
              <a:rPr lang="en-CA" sz="1662" dirty="0">
                <a:latin typeface="ArialMT"/>
              </a:rPr>
              <a:t>Personal reactions to literature</a:t>
            </a:r>
          </a:p>
          <a:p>
            <a:pPr marL="422041" lvl="1"/>
            <a:r>
              <a:rPr lang="en-CA" sz="1662" dirty="0">
                <a:latin typeface="ArialMT"/>
              </a:rPr>
              <a:t>►  explaining what he/she liked, what interested him/her about the work; </a:t>
            </a:r>
          </a:p>
          <a:p>
            <a:pPr marL="422041" lvl="1"/>
            <a:r>
              <a:rPr lang="en-CA" sz="1662" dirty="0">
                <a:latin typeface="ArialMT"/>
              </a:rPr>
              <a:t>►  describing characters, saying which he/she identified with; </a:t>
            </a:r>
          </a:p>
          <a:p>
            <a:pPr marL="422041" lvl="1"/>
            <a:r>
              <a:rPr lang="en-CA" sz="1662" dirty="0">
                <a:latin typeface="ArialMT"/>
              </a:rPr>
              <a:t>►  relating aspects of the work to own experience; </a:t>
            </a:r>
          </a:p>
          <a:p>
            <a:pPr marL="422041" lvl="1"/>
            <a:r>
              <a:rPr lang="en-CA" sz="1662" dirty="0">
                <a:latin typeface="ArialMT"/>
              </a:rPr>
              <a:t>►  relating feelings and emotions; </a:t>
            </a:r>
          </a:p>
          <a:p>
            <a:pPr marL="422041" lvl="1"/>
            <a:r>
              <a:rPr lang="en-CA" sz="1662" dirty="0">
                <a:latin typeface="ArialMT"/>
              </a:rPr>
              <a:t>►  personal interpretation of the work as a whole or of aspects of it. </a:t>
            </a:r>
          </a:p>
        </p:txBody>
      </p:sp>
      <p:sp>
        <p:nvSpPr>
          <p:cNvPr id="11" name="Rectangle 10">
            <a:extLst>
              <a:ext uri="{FF2B5EF4-FFF2-40B4-BE49-F238E27FC236}">
                <a16:creationId xmlns:a16="http://schemas.microsoft.com/office/drawing/2014/main" id="{576519E2-3004-1546-93AF-E00241303204}"/>
              </a:ext>
            </a:extLst>
          </p:cNvPr>
          <p:cNvSpPr/>
          <p:nvPr/>
        </p:nvSpPr>
        <p:spPr>
          <a:xfrm>
            <a:off x="4040062" y="4421283"/>
            <a:ext cx="4572000" cy="1655261"/>
          </a:xfrm>
          <a:prstGeom prst="rect">
            <a:avLst/>
          </a:prstGeom>
        </p:spPr>
        <p:txBody>
          <a:bodyPr>
            <a:spAutoFit/>
          </a:bodyPr>
          <a:lstStyle/>
          <a:p>
            <a:r>
              <a:rPr lang="en-CA" sz="1846" b="1" i="1" dirty="0">
                <a:solidFill>
                  <a:srgbClr val="00B0F0"/>
                </a:solidFill>
                <a:latin typeface="Arial" panose="020B0604020202020204" pitchFamily="34" charset="0"/>
              </a:rPr>
              <a:t>Analysis and criticism of creative texts </a:t>
            </a:r>
          </a:p>
          <a:p>
            <a:r>
              <a:rPr lang="en-CA" sz="1662" dirty="0">
                <a:latin typeface="ArialMT"/>
              </a:rPr>
              <a:t>intellectual reactions to literature</a:t>
            </a:r>
          </a:p>
          <a:p>
            <a:pPr lvl="1"/>
            <a:r>
              <a:rPr lang="en-CA" sz="1662" b="1" dirty="0">
                <a:latin typeface="Arial" panose="020B0604020202020204" pitchFamily="34" charset="0"/>
              </a:rPr>
              <a:t>►  </a:t>
            </a:r>
            <a:r>
              <a:rPr lang="en-CA" sz="1662" dirty="0">
                <a:latin typeface="ArialMT"/>
              </a:rPr>
              <a:t>comparing different works; </a:t>
            </a:r>
            <a:endParaRPr lang="en-CA" sz="1662" dirty="0"/>
          </a:p>
          <a:p>
            <a:pPr lvl="1"/>
            <a:r>
              <a:rPr lang="en-CA" sz="1662" b="1" dirty="0">
                <a:latin typeface="Arial" panose="020B0604020202020204" pitchFamily="34" charset="0"/>
              </a:rPr>
              <a:t>►  </a:t>
            </a:r>
            <a:r>
              <a:rPr lang="en-CA" sz="1662" dirty="0">
                <a:latin typeface="ArialMT"/>
              </a:rPr>
              <a:t>giving a reasoned opinion of a work; </a:t>
            </a:r>
            <a:endParaRPr lang="en-CA" sz="1662" dirty="0"/>
          </a:p>
          <a:p>
            <a:pPr lvl="1"/>
            <a:r>
              <a:rPr lang="en-CA" sz="1662" b="1" dirty="0">
                <a:latin typeface="Arial" panose="020B0604020202020204" pitchFamily="34" charset="0"/>
              </a:rPr>
              <a:t>►  </a:t>
            </a:r>
            <a:r>
              <a:rPr lang="en-CA" sz="1662" dirty="0">
                <a:latin typeface="ArialMT"/>
              </a:rPr>
              <a:t>critically evaluating features of the work, </a:t>
            </a:r>
            <a:endParaRPr lang="en-CA" sz="1662" dirty="0"/>
          </a:p>
        </p:txBody>
      </p:sp>
      <p:sp>
        <p:nvSpPr>
          <p:cNvPr id="13" name="Rectangle 12">
            <a:extLst>
              <a:ext uri="{FF2B5EF4-FFF2-40B4-BE49-F238E27FC236}">
                <a16:creationId xmlns:a16="http://schemas.microsoft.com/office/drawing/2014/main" id="{BDE3462B-8B0A-7145-8956-407B43E02360}"/>
              </a:ext>
            </a:extLst>
          </p:cNvPr>
          <p:cNvSpPr/>
          <p:nvPr/>
        </p:nvSpPr>
        <p:spPr>
          <a:xfrm>
            <a:off x="762001" y="1370474"/>
            <a:ext cx="2402774" cy="348109"/>
          </a:xfrm>
          <a:prstGeom prst="rect">
            <a:avLst/>
          </a:prstGeom>
        </p:spPr>
        <p:txBody>
          <a:bodyPr wrap="none">
            <a:spAutoFit/>
          </a:bodyPr>
          <a:lstStyle/>
          <a:p>
            <a:r>
              <a:rPr lang="en-US" sz="1662" b="1" dirty="0"/>
              <a:t>Individuals and literature</a:t>
            </a:r>
          </a:p>
        </p:txBody>
      </p:sp>
    </p:spTree>
    <p:extLst>
      <p:ext uri="{BB962C8B-B14F-4D97-AF65-F5344CB8AC3E}">
        <p14:creationId xmlns:p14="http://schemas.microsoft.com/office/powerpoint/2010/main" val="4204799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304069" y="204628"/>
            <a:ext cx="5413138" cy="1143000"/>
          </a:xfrm>
        </p:spPr>
        <p:txBody>
          <a:bodyPr/>
          <a:lstStyle/>
          <a:p>
            <a:pPr algn="l" eaLnBrk="1" hangingPunct="1"/>
            <a:r>
              <a:rPr lang="en-GB" altLang="de-DE" sz="3600" b="1" dirty="0">
                <a:solidFill>
                  <a:schemeClr val="bg1"/>
                </a:solidFill>
              </a:rPr>
              <a:t>Plan of the presentation</a:t>
            </a:r>
          </a:p>
        </p:txBody>
      </p:sp>
      <p:graphicFrame>
        <p:nvGraphicFramePr>
          <p:cNvPr id="7" name="Table 6">
            <a:extLst>
              <a:ext uri="{FF2B5EF4-FFF2-40B4-BE49-F238E27FC236}">
                <a16:creationId xmlns:a16="http://schemas.microsoft.com/office/drawing/2014/main" id="{A41F79B5-5DF1-394A-9475-1ACDEC0CFD0A}"/>
              </a:ext>
            </a:extLst>
          </p:cNvPr>
          <p:cNvGraphicFramePr>
            <a:graphicFrameLocks noGrp="1"/>
          </p:cNvGraphicFramePr>
          <p:nvPr>
            <p:extLst>
              <p:ext uri="{D42A27DB-BD31-4B8C-83A1-F6EECF244321}">
                <p14:modId xmlns:p14="http://schemas.microsoft.com/office/powerpoint/2010/main" val="33573260"/>
              </p:ext>
            </p:extLst>
          </p:nvPr>
        </p:nvGraphicFramePr>
        <p:xfrm>
          <a:off x="573437" y="1738442"/>
          <a:ext cx="8012624" cy="4081243"/>
        </p:xfrm>
        <a:graphic>
          <a:graphicData uri="http://schemas.openxmlformats.org/drawingml/2006/table">
            <a:tbl>
              <a:tblPr firstRow="1" bandRow="1">
                <a:tableStyleId>{5C22544A-7EE6-4342-B048-85BDC9FD1C3A}</a:tableStyleId>
              </a:tblPr>
              <a:tblGrid>
                <a:gridCol w="8012624">
                  <a:extLst>
                    <a:ext uri="{9D8B030D-6E8A-4147-A177-3AD203B41FA5}">
                      <a16:colId xmlns:a16="http://schemas.microsoft.com/office/drawing/2014/main" val="20001"/>
                    </a:ext>
                  </a:extLst>
                </a:gridCol>
              </a:tblGrid>
              <a:tr h="756395">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The CEFR Companion Volume: Completing the descriptive scheme</a:t>
                      </a:r>
                    </a:p>
                  </a:txBody>
                  <a:tcPr marL="49846" marR="49846" marT="49846" marB="49846" anchor="ctr">
                    <a:lnB w="12700" cap="flat" cmpd="sng" algn="ctr">
                      <a:solidFill>
                        <a:schemeClr val="bg1"/>
                      </a:solidFill>
                      <a:prstDash val="solid"/>
                      <a:round/>
                      <a:headEnd type="none" w="med" len="med"/>
                      <a:tailEnd type="none" w="med" len="med"/>
                    </a:lnB>
                    <a:solidFill>
                      <a:srgbClr val="EAEEF0"/>
                    </a:solidFill>
                  </a:tcPr>
                </a:tc>
                <a:extLst>
                  <a:ext uri="{0D108BD9-81ED-4DB2-BD59-A6C34878D82A}">
                    <a16:rowId xmlns:a16="http://schemas.microsoft.com/office/drawing/2014/main" val="10000"/>
                  </a:ext>
                </a:extLst>
              </a:tr>
              <a:tr h="756395">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The notion of Mediation: broadening and deepening the perspective</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756395">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From conceptualization to practice: developing descriptors for mediation</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56395">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latin typeface="+mn-lt"/>
                          <a:ea typeface="+mn-ea"/>
                          <a:cs typeface="+mn-cs"/>
                        </a:rPr>
                        <a:t>Making the invisible visible through mediation: implications of the new vision for language education</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756395">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Conclusions and future perspectives</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23788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25FAB3D1-9DD0-B346-8597-09AF25D2AA3F}"/>
              </a:ext>
            </a:extLst>
          </p:cNvPr>
          <p:cNvSpPr>
            <a:spLocks noGrp="1"/>
          </p:cNvSpPr>
          <p:nvPr>
            <p:ph type="title"/>
          </p:nvPr>
        </p:nvSpPr>
        <p:spPr>
          <a:xfrm>
            <a:off x="688507" y="1084881"/>
            <a:ext cx="7681771" cy="606174"/>
          </a:xfrm>
        </p:spPr>
        <p:txBody>
          <a:bodyPr>
            <a:normAutofit fontScale="90000"/>
          </a:bodyPr>
          <a:lstStyle/>
          <a:p>
            <a:r>
              <a:rPr lang="en-GB" altLang="en-US" sz="2600" b="1" dirty="0">
                <a:solidFill>
                  <a:srgbClr val="00B0F0"/>
                </a:solidFill>
                <a:ea typeface="+mn-ea"/>
                <a:cs typeface="+mn-cs"/>
              </a:rPr>
              <a:t>Mediation: cognitive and relational, individual and social</a:t>
            </a:r>
            <a:endParaRPr lang="en-US" sz="2600" b="1" dirty="0">
              <a:solidFill>
                <a:srgbClr val="00B0F0"/>
              </a:solidFill>
              <a:ea typeface="+mn-ea"/>
              <a:cs typeface="+mn-cs"/>
            </a:endParaRPr>
          </a:p>
        </p:txBody>
      </p:sp>
      <p:sp>
        <p:nvSpPr>
          <p:cNvPr id="8" name="Content Placeholder 7">
            <a:extLst>
              <a:ext uri="{FF2B5EF4-FFF2-40B4-BE49-F238E27FC236}">
                <a16:creationId xmlns:a16="http://schemas.microsoft.com/office/drawing/2014/main" id="{C833B842-3306-9C40-B974-376E738ADEFD}"/>
              </a:ext>
            </a:extLst>
          </p:cNvPr>
          <p:cNvSpPr>
            <a:spLocks noGrp="1"/>
          </p:cNvSpPr>
          <p:nvPr>
            <p:ph sz="half" idx="1"/>
          </p:nvPr>
        </p:nvSpPr>
        <p:spPr>
          <a:xfrm>
            <a:off x="688507" y="1691055"/>
            <a:ext cx="3533155" cy="2393156"/>
          </a:xfrm>
          <a:prstGeom prst="rect">
            <a:avLst/>
          </a:prstGeom>
        </p:spPr>
        <p:txBody>
          <a:bodyPr wrap="square">
            <a:spAutoFit/>
          </a:bodyPr>
          <a:lstStyle/>
          <a:p>
            <a:r>
              <a:rPr lang="en-GB" sz="1846" dirty="0"/>
              <a:t>In real-life situations, learners/users </a:t>
            </a:r>
            <a:r>
              <a:rPr lang="en-GB" sz="1846" dirty="0">
                <a:solidFill>
                  <a:srgbClr val="0070C0"/>
                </a:solidFill>
              </a:rPr>
              <a:t>draw on all possible resources</a:t>
            </a:r>
            <a:r>
              <a:rPr lang="en-GB" sz="1846" dirty="0"/>
              <a:t>/tools available </a:t>
            </a:r>
            <a:r>
              <a:rPr lang="en-GB" sz="1846" dirty="0">
                <a:solidFill>
                  <a:srgbClr val="0070C0"/>
                </a:solidFill>
              </a:rPr>
              <a:t>to make sense of oral or written texts </a:t>
            </a:r>
            <a:r>
              <a:rPr lang="en-GB" sz="1846" dirty="0"/>
              <a:t>both in a language and through languages, in order </a:t>
            </a:r>
            <a:r>
              <a:rPr lang="en-GB" sz="1846" dirty="0">
                <a:solidFill>
                  <a:schemeClr val="accent1"/>
                </a:solidFill>
              </a:rPr>
              <a:t>to </a:t>
            </a:r>
            <a:r>
              <a:rPr lang="en-GB" sz="1846" dirty="0">
                <a:solidFill>
                  <a:srgbClr val="0070C0"/>
                </a:solidFill>
              </a:rPr>
              <a:t>understand concepts </a:t>
            </a:r>
            <a:r>
              <a:rPr lang="en-GB" sz="1846" dirty="0"/>
              <a:t>and messages </a:t>
            </a:r>
          </a:p>
        </p:txBody>
      </p:sp>
      <p:pic>
        <p:nvPicPr>
          <p:cNvPr id="9" name="Content Placeholder 6">
            <a:extLst>
              <a:ext uri="{FF2B5EF4-FFF2-40B4-BE49-F238E27FC236}">
                <a16:creationId xmlns:a16="http://schemas.microsoft.com/office/drawing/2014/main" id="{953CCAA2-784C-BA4F-AAEC-65340C331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309" y="4060155"/>
            <a:ext cx="2058697" cy="1391011"/>
          </a:xfrm>
          <a:prstGeom prst="rect">
            <a:avLst/>
          </a:prstGeom>
        </p:spPr>
      </p:pic>
      <p:pic>
        <p:nvPicPr>
          <p:cNvPr id="10" name="Picture 9">
            <a:extLst>
              <a:ext uri="{FF2B5EF4-FFF2-40B4-BE49-F238E27FC236}">
                <a16:creationId xmlns:a16="http://schemas.microsoft.com/office/drawing/2014/main" id="{95B436D0-9D63-FA46-9D3D-307AF1CCE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406" y="3714775"/>
            <a:ext cx="738871" cy="738871"/>
          </a:xfrm>
          <a:prstGeom prst="rect">
            <a:avLst/>
          </a:prstGeom>
          <a:effectLst>
            <a:outerShdw blurRad="50800" dist="50800" dir="5400000" algn="ctr" rotWithShape="0">
              <a:srgbClr val="000000">
                <a:alpha val="0"/>
              </a:srgbClr>
            </a:outerShdw>
          </a:effectLst>
        </p:spPr>
      </p:pic>
      <p:pic>
        <p:nvPicPr>
          <p:cNvPr id="11" name="Content Placeholder 7">
            <a:extLst>
              <a:ext uri="{FF2B5EF4-FFF2-40B4-BE49-F238E27FC236}">
                <a16:creationId xmlns:a16="http://schemas.microsoft.com/office/drawing/2014/main" id="{F3558EE5-37D5-B549-865B-393BD71B8481}"/>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835315" y="4035013"/>
            <a:ext cx="2565560" cy="1852904"/>
          </a:xfrm>
        </p:spPr>
      </p:pic>
      <p:sp>
        <p:nvSpPr>
          <p:cNvPr id="12" name="Text Placeholder 11">
            <a:extLst>
              <a:ext uri="{FF2B5EF4-FFF2-40B4-BE49-F238E27FC236}">
                <a16:creationId xmlns:a16="http://schemas.microsoft.com/office/drawing/2014/main" id="{E5014BAB-183B-114A-9032-9699AE8D43B3}"/>
              </a:ext>
            </a:extLst>
          </p:cNvPr>
          <p:cNvSpPr>
            <a:spLocks noGrp="1"/>
          </p:cNvSpPr>
          <p:nvPr>
            <p:ph type="body" sz="half" idx="2"/>
          </p:nvPr>
        </p:nvSpPr>
        <p:spPr>
          <a:xfrm>
            <a:off x="4351518" y="1691055"/>
            <a:ext cx="3525198" cy="1243161"/>
          </a:xfrm>
          <a:prstGeom prst="rect">
            <a:avLst/>
          </a:prstGeom>
        </p:spPr>
        <p:txBody>
          <a:bodyPr wrap="square">
            <a:spAutoFit/>
          </a:bodyPr>
          <a:lstStyle/>
          <a:p>
            <a:r>
              <a:rPr lang="en-GB" sz="1846" dirty="0"/>
              <a:t>But they aren’t alone…</a:t>
            </a:r>
          </a:p>
          <a:p>
            <a:r>
              <a:rPr lang="en-GB" sz="1846" dirty="0"/>
              <a:t>learners/users constantly engage in a </a:t>
            </a:r>
            <a:r>
              <a:rPr lang="en-GB" sz="1846" dirty="0">
                <a:solidFill>
                  <a:srgbClr val="0070C0"/>
                </a:solidFill>
              </a:rPr>
              <a:t>double perspective</a:t>
            </a:r>
            <a:r>
              <a:rPr lang="en-GB" sz="1846" dirty="0"/>
              <a:t>: individual and social</a:t>
            </a:r>
          </a:p>
        </p:txBody>
      </p:sp>
      <p:pic>
        <p:nvPicPr>
          <p:cNvPr id="13" name="Content Placeholder 7">
            <a:extLst>
              <a:ext uri="{FF2B5EF4-FFF2-40B4-BE49-F238E27FC236}">
                <a16:creationId xmlns:a16="http://schemas.microsoft.com/office/drawing/2014/main" id="{75D923CA-7611-BD44-A8F6-1DBB122B6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5314" y="3447099"/>
            <a:ext cx="2565560" cy="1852904"/>
          </a:xfrm>
          <a:prstGeom prst="rect">
            <a:avLst/>
          </a:prstGeom>
        </p:spPr>
      </p:pic>
      <p:sp>
        <p:nvSpPr>
          <p:cNvPr id="14" name="Text Placeholder 11">
            <a:extLst>
              <a:ext uri="{FF2B5EF4-FFF2-40B4-BE49-F238E27FC236}">
                <a16:creationId xmlns:a16="http://schemas.microsoft.com/office/drawing/2014/main" id="{90B34819-7B58-884E-9F35-CF237DD4BD10}"/>
              </a:ext>
            </a:extLst>
          </p:cNvPr>
          <p:cNvSpPr txBox="1">
            <a:spLocks/>
          </p:cNvSpPr>
          <p:nvPr/>
        </p:nvSpPr>
        <p:spPr>
          <a:xfrm>
            <a:off x="773723" y="5452845"/>
            <a:ext cx="3729404" cy="703385"/>
          </a:xfrm>
          <a:prstGeom prst="rect">
            <a:avLst/>
          </a:prstGeom>
          <a:solidFill>
            <a:schemeClr val="accent1">
              <a:lumMod val="60000"/>
              <a:lumOff val="40000"/>
            </a:schemeClr>
          </a:solidFill>
        </p:spPr>
        <p:txBody>
          <a:bodyPr vert="horz" lIns="84406" tIns="42203" rIns="84406" bIns="42203"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585" dirty="0"/>
              <a:t>Mediating concepts and texts</a:t>
            </a:r>
          </a:p>
        </p:txBody>
      </p:sp>
      <p:sp>
        <p:nvSpPr>
          <p:cNvPr id="15" name="Text Placeholder 12">
            <a:extLst>
              <a:ext uri="{FF2B5EF4-FFF2-40B4-BE49-F238E27FC236}">
                <a16:creationId xmlns:a16="http://schemas.microsoft.com/office/drawing/2014/main" id="{1E947546-9CC3-4247-8D60-1C9BA37FB0D5}"/>
              </a:ext>
            </a:extLst>
          </p:cNvPr>
          <p:cNvSpPr txBox="1">
            <a:spLocks/>
          </p:cNvSpPr>
          <p:nvPr/>
        </p:nvSpPr>
        <p:spPr>
          <a:xfrm>
            <a:off x="4639409" y="5452845"/>
            <a:ext cx="3730869" cy="703385"/>
          </a:xfrm>
          <a:prstGeom prst="rect">
            <a:avLst/>
          </a:prstGeom>
          <a:solidFill>
            <a:schemeClr val="accent1">
              <a:lumMod val="60000"/>
              <a:lumOff val="40000"/>
            </a:schemeClr>
          </a:solidFill>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585" dirty="0"/>
              <a:t>Mediating communication </a:t>
            </a:r>
          </a:p>
        </p:txBody>
      </p:sp>
    </p:spTree>
    <p:extLst>
      <p:ext uri="{BB962C8B-B14F-4D97-AF65-F5344CB8AC3E}">
        <p14:creationId xmlns:p14="http://schemas.microsoft.com/office/powerpoint/2010/main" val="2205852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977076" y="1738283"/>
            <a:ext cx="7880334" cy="4234860"/>
          </a:xfrm>
          <a:prstGeom prst="rect">
            <a:avLst/>
          </a:prstGeom>
        </p:spPr>
      </p:pic>
      <p:sp>
        <p:nvSpPr>
          <p:cNvPr id="2" name="Title 1"/>
          <p:cNvSpPr>
            <a:spLocks noGrp="1"/>
          </p:cNvSpPr>
          <p:nvPr>
            <p:ph type="title"/>
          </p:nvPr>
        </p:nvSpPr>
        <p:spPr>
          <a:xfrm>
            <a:off x="631833" y="5507313"/>
            <a:ext cx="7596554" cy="477188"/>
          </a:xfrm>
        </p:spPr>
        <p:txBody>
          <a:bodyPr>
            <a:normAutofit fontScale="90000"/>
          </a:bodyPr>
          <a:lstStyle/>
          <a:p>
            <a:pPr algn="r"/>
            <a:r>
              <a:rPr lang="en-US" sz="1846" dirty="0"/>
              <a:t>CEFR 1996 &amp; 1998 versions</a:t>
            </a:r>
            <a:br>
              <a:rPr lang="en-US" sz="1846" dirty="0"/>
            </a:br>
            <a:endParaRPr lang="en-US" sz="1846" dirty="0"/>
          </a:p>
        </p:txBody>
      </p:sp>
      <p:sp>
        <p:nvSpPr>
          <p:cNvPr id="6" name="Title 1"/>
          <p:cNvSpPr txBox="1">
            <a:spLocks/>
          </p:cNvSpPr>
          <p:nvPr/>
        </p:nvSpPr>
        <p:spPr>
          <a:xfrm>
            <a:off x="5110400" y="240126"/>
            <a:ext cx="3117989" cy="1055077"/>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3323" dirty="0">
              <a:solidFill>
                <a:schemeClr val="bg1"/>
              </a:solidFill>
              <a:effectLst/>
            </a:endParaRPr>
          </a:p>
        </p:txBody>
      </p:sp>
      <p:sp>
        <p:nvSpPr>
          <p:cNvPr id="7" name="Title 1"/>
          <p:cNvSpPr txBox="1">
            <a:spLocks/>
          </p:cNvSpPr>
          <p:nvPr/>
        </p:nvSpPr>
        <p:spPr>
          <a:xfrm>
            <a:off x="631833" y="1295203"/>
            <a:ext cx="7163814" cy="546758"/>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23" b="1" dirty="0">
                <a:solidFill>
                  <a:srgbClr val="00B0F0"/>
                </a:solidFill>
              </a:rPr>
              <a:t>Repeating the success of interaction</a:t>
            </a:r>
          </a:p>
        </p:txBody>
      </p:sp>
      <p:sp>
        <p:nvSpPr>
          <p:cNvPr id="3" name="Donut 2">
            <a:extLst>
              <a:ext uri="{FF2B5EF4-FFF2-40B4-BE49-F238E27FC236}">
                <a16:creationId xmlns:a16="http://schemas.microsoft.com/office/drawing/2014/main" id="{06FBB163-7B96-0C45-BB13-38EC3EDF747A}"/>
              </a:ext>
            </a:extLst>
          </p:cNvPr>
          <p:cNvSpPr/>
          <p:nvPr/>
        </p:nvSpPr>
        <p:spPr>
          <a:xfrm>
            <a:off x="2867186" y="3460506"/>
            <a:ext cx="3299340" cy="790414"/>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a:extLst>
              <a:ext uri="{FF2B5EF4-FFF2-40B4-BE49-F238E27FC236}">
                <a16:creationId xmlns:a16="http://schemas.microsoft.com/office/drawing/2014/main" id="{EE2454D3-5679-2E42-9173-60F22097622D}"/>
              </a:ext>
            </a:extLst>
          </p:cNvPr>
          <p:cNvSpPr/>
          <p:nvPr/>
        </p:nvSpPr>
        <p:spPr>
          <a:xfrm>
            <a:off x="5257781" y="3460506"/>
            <a:ext cx="3299340" cy="790414"/>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25920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0ADD47-6D99-644A-8A2A-74974DE366A7}"/>
              </a:ext>
            </a:extLst>
          </p:cNvPr>
          <p:cNvSpPr>
            <a:spLocks noGrp="1"/>
          </p:cNvSpPr>
          <p:nvPr>
            <p:ph type="title"/>
          </p:nvPr>
        </p:nvSpPr>
        <p:spPr/>
        <p:txBody>
          <a:bodyPr/>
          <a:lstStyle/>
          <a:p>
            <a:endParaRPr lang="en-US" dirty="0"/>
          </a:p>
        </p:txBody>
      </p:sp>
      <p:graphicFrame>
        <p:nvGraphicFramePr>
          <p:cNvPr id="4" name="Diagram 3">
            <a:extLst>
              <a:ext uri="{FF2B5EF4-FFF2-40B4-BE49-F238E27FC236}">
                <a16:creationId xmlns:a16="http://schemas.microsoft.com/office/drawing/2014/main" id="{8A1DB7AA-DDF6-2C46-B8E7-99CA6B501448}"/>
              </a:ext>
            </a:extLst>
          </p:cNvPr>
          <p:cNvGraphicFramePr/>
          <p:nvPr>
            <p:extLst>
              <p:ext uri="{D42A27DB-BD31-4B8C-83A1-F6EECF244321}">
                <p14:modId xmlns:p14="http://schemas.microsoft.com/office/powerpoint/2010/main" val="2503904630"/>
              </p:ext>
            </p:extLst>
          </p:nvPr>
        </p:nvGraphicFramePr>
        <p:xfrm>
          <a:off x="3341674" y="341666"/>
          <a:ext cx="5802326" cy="6252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882570F8-238B-EE47-916C-DAEA0D178CB0}"/>
              </a:ext>
            </a:extLst>
          </p:cNvPr>
          <p:cNvPicPr>
            <a:picLocks noChangeAspect="1"/>
          </p:cNvPicPr>
          <p:nvPr/>
        </p:nvPicPr>
        <p:blipFill>
          <a:blip r:embed="rId7"/>
          <a:stretch>
            <a:fillRect/>
          </a:stretch>
        </p:blipFill>
        <p:spPr>
          <a:xfrm>
            <a:off x="342882" y="2495226"/>
            <a:ext cx="2831887" cy="3773837"/>
          </a:xfrm>
          <a:prstGeom prst="rect">
            <a:avLst/>
          </a:prstGeom>
        </p:spPr>
      </p:pic>
    </p:spTree>
    <p:extLst>
      <p:ext uri="{BB962C8B-B14F-4D97-AF65-F5344CB8AC3E}">
        <p14:creationId xmlns:p14="http://schemas.microsoft.com/office/powerpoint/2010/main" val="4122716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type="body" sz="quarter" idx="14"/>
          </p:nvPr>
        </p:nvSpPr>
        <p:spPr>
          <a:xfrm>
            <a:off x="577362" y="1233855"/>
            <a:ext cx="8047892" cy="5149362"/>
          </a:xfrm>
        </p:spPr>
        <p:txBody>
          <a:bodyPr>
            <a:noAutofit/>
          </a:bodyPr>
          <a:lstStyle/>
          <a:p>
            <a:pPr marL="0" indent="0">
              <a:buNone/>
            </a:pPr>
            <a:endParaRPr lang="en-GB" b="0" i="1" dirty="0"/>
          </a:p>
          <a:p>
            <a:r>
              <a:rPr lang="en-GB" b="0" i="1" dirty="0"/>
              <a:t>“The students were made </a:t>
            </a:r>
            <a:r>
              <a:rPr lang="en-GB" i="1" dirty="0">
                <a:solidFill>
                  <a:srgbClr val="00B0F0"/>
                </a:solidFill>
              </a:rPr>
              <a:t>more aware of how language can be used to collaborate, take turns, build a conversation, and work towards a goal</a:t>
            </a:r>
            <a:r>
              <a:rPr lang="en-GB" b="0" i="1" dirty="0"/>
              <a:t>. … The descriptors helped to draw attention to the </a:t>
            </a:r>
            <a:r>
              <a:rPr lang="en-GB" i="1" dirty="0">
                <a:solidFill>
                  <a:srgbClr val="00B0F0"/>
                </a:solidFill>
              </a:rPr>
              <a:t>end results </a:t>
            </a:r>
            <a:r>
              <a:rPr lang="en-GB" b="0" i="1" dirty="0"/>
              <a:t>and the objectives that speakers were trying to achieve”</a:t>
            </a:r>
          </a:p>
          <a:p>
            <a:endParaRPr lang="en-GB" b="0" i="1" dirty="0"/>
          </a:p>
          <a:p>
            <a:r>
              <a:rPr lang="en-GB" b="0" i="1" dirty="0"/>
              <a:t>“We saw how the participants moved from needing to clarify and confirm mutual understanding to interacting more effortlessly by </a:t>
            </a:r>
            <a:r>
              <a:rPr lang="en-GB" i="1" dirty="0">
                <a:solidFill>
                  <a:srgbClr val="00B0F0"/>
                </a:solidFill>
              </a:rPr>
              <a:t>building upon each other’s ideas</a:t>
            </a:r>
            <a:r>
              <a:rPr lang="en-GB" b="0" i="1" dirty="0"/>
              <a:t>” </a:t>
            </a:r>
          </a:p>
          <a:p>
            <a:endParaRPr lang="en-GB" b="0" i="1" dirty="0"/>
          </a:p>
          <a:p>
            <a:endParaRPr lang="en-GB" b="0" dirty="0"/>
          </a:p>
          <a:p>
            <a:pPr>
              <a:buFont typeface="+mj-lt"/>
              <a:buAutoNum type="arabicPeriod"/>
            </a:pPr>
            <a:endParaRPr lang="en-GB" b="0" dirty="0"/>
          </a:p>
        </p:txBody>
      </p:sp>
      <p:sp>
        <p:nvSpPr>
          <p:cNvPr id="3" name="Title 2">
            <a:extLst>
              <a:ext uri="{FF2B5EF4-FFF2-40B4-BE49-F238E27FC236}">
                <a16:creationId xmlns:a16="http://schemas.microsoft.com/office/drawing/2014/main" id="{5895B721-549D-BF43-AAAF-5E1721ECCD94}"/>
              </a:ext>
            </a:extLst>
          </p:cNvPr>
          <p:cNvSpPr>
            <a:spLocks noGrp="1"/>
          </p:cNvSpPr>
          <p:nvPr>
            <p:ph type="title"/>
          </p:nvPr>
        </p:nvSpPr>
        <p:spPr/>
        <p:txBody>
          <a:bodyPr/>
          <a:lstStyle/>
          <a:p>
            <a:r>
              <a:rPr lang="en-US" sz="3600" dirty="0">
                <a:solidFill>
                  <a:schemeClr val="bg1"/>
                </a:solidFill>
              </a:rPr>
              <a:t>                        </a:t>
            </a:r>
            <a:br>
              <a:rPr lang="en-US" sz="3600" dirty="0">
                <a:solidFill>
                  <a:schemeClr val="bg1"/>
                </a:solidFill>
              </a:rPr>
            </a:br>
            <a:r>
              <a:rPr lang="en-US" sz="3600" dirty="0">
                <a:solidFill>
                  <a:schemeClr val="bg1"/>
                </a:solidFill>
              </a:rPr>
              <a:t> </a:t>
            </a:r>
            <a:r>
              <a:rPr lang="en-US" sz="3600" dirty="0"/>
              <a:t>Comments from the piloting</a:t>
            </a:r>
          </a:p>
        </p:txBody>
      </p:sp>
    </p:spTree>
    <p:extLst>
      <p:ext uri="{BB962C8B-B14F-4D97-AF65-F5344CB8AC3E}">
        <p14:creationId xmlns:p14="http://schemas.microsoft.com/office/powerpoint/2010/main" val="1248334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304069" y="204628"/>
            <a:ext cx="5413138" cy="1143000"/>
          </a:xfrm>
        </p:spPr>
        <p:txBody>
          <a:bodyPr/>
          <a:lstStyle/>
          <a:p>
            <a:pPr algn="l" eaLnBrk="1" hangingPunct="1"/>
            <a:r>
              <a:rPr lang="en-GB" altLang="de-DE" sz="3600" b="1" dirty="0">
                <a:solidFill>
                  <a:schemeClr val="bg1"/>
                </a:solidFill>
              </a:rPr>
              <a:t>Plan of the presentation</a:t>
            </a:r>
          </a:p>
        </p:txBody>
      </p:sp>
      <p:graphicFrame>
        <p:nvGraphicFramePr>
          <p:cNvPr id="7" name="Table 6">
            <a:extLst>
              <a:ext uri="{FF2B5EF4-FFF2-40B4-BE49-F238E27FC236}">
                <a16:creationId xmlns:a16="http://schemas.microsoft.com/office/drawing/2014/main" id="{A41F79B5-5DF1-394A-9475-1ACDEC0CFD0A}"/>
              </a:ext>
            </a:extLst>
          </p:cNvPr>
          <p:cNvGraphicFramePr>
            <a:graphicFrameLocks noGrp="1"/>
          </p:cNvGraphicFramePr>
          <p:nvPr>
            <p:extLst>
              <p:ext uri="{D42A27DB-BD31-4B8C-83A1-F6EECF244321}">
                <p14:modId xmlns:p14="http://schemas.microsoft.com/office/powerpoint/2010/main" val="2052298943"/>
              </p:ext>
            </p:extLst>
          </p:nvPr>
        </p:nvGraphicFramePr>
        <p:xfrm>
          <a:off x="573437" y="1738442"/>
          <a:ext cx="8012624" cy="4081243"/>
        </p:xfrm>
        <a:graphic>
          <a:graphicData uri="http://schemas.openxmlformats.org/drawingml/2006/table">
            <a:tbl>
              <a:tblPr firstRow="1" bandRow="1">
                <a:tableStyleId>{5C22544A-7EE6-4342-B048-85BDC9FD1C3A}</a:tableStyleId>
              </a:tblPr>
              <a:tblGrid>
                <a:gridCol w="8012624">
                  <a:extLst>
                    <a:ext uri="{9D8B030D-6E8A-4147-A177-3AD203B41FA5}">
                      <a16:colId xmlns:a16="http://schemas.microsoft.com/office/drawing/2014/main" val="20001"/>
                    </a:ext>
                  </a:extLst>
                </a:gridCol>
              </a:tblGrid>
              <a:tr h="756395">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The CEFR Companion Volume: Completing the descriptive scheme</a:t>
                      </a:r>
                    </a:p>
                  </a:txBody>
                  <a:tcPr marL="49846" marR="49846" marT="49846" marB="49846" anchor="ctr">
                    <a:lnB w="12700" cap="flat" cmpd="sng" algn="ctr">
                      <a:solidFill>
                        <a:schemeClr val="bg1"/>
                      </a:solidFill>
                      <a:prstDash val="solid"/>
                      <a:round/>
                      <a:headEnd type="none" w="med" len="med"/>
                      <a:tailEnd type="none" w="med" len="med"/>
                    </a:lnB>
                    <a:solidFill>
                      <a:srgbClr val="EAEEF0"/>
                    </a:solidFill>
                  </a:tcPr>
                </a:tc>
                <a:extLst>
                  <a:ext uri="{0D108BD9-81ED-4DB2-BD59-A6C34878D82A}">
                    <a16:rowId xmlns:a16="http://schemas.microsoft.com/office/drawing/2014/main" val="10000"/>
                  </a:ext>
                </a:extLst>
              </a:tr>
              <a:tr h="756395">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The notion of Mediation: broadening and deepening the perspective</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756395">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From conceptualization to practice: developing descriptors for mediation</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56395">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US" sz="2400" b="0" kern="1200" dirty="0">
                          <a:solidFill>
                            <a:schemeClr val="bg2">
                              <a:lumMod val="75000"/>
                            </a:schemeClr>
                          </a:solidFill>
                          <a:latin typeface="+mn-lt"/>
                          <a:ea typeface="+mn-ea"/>
                          <a:cs typeface="+mn-cs"/>
                        </a:rPr>
                        <a:t>Making the invisible visible through mediation: implications of the new vision for language education</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756395">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latin typeface="+mn-lt"/>
                          <a:ea typeface="+mn-ea"/>
                          <a:cs typeface="+mn-cs"/>
                        </a:rPr>
                        <a:t>Conclusions and future perspectives</a:t>
                      </a:r>
                    </a:p>
                  </a:txBody>
                  <a:tcPr marL="49846" marR="49846" marT="49846" marB="49846">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34703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340" y="1663591"/>
            <a:ext cx="8534400" cy="4756150"/>
          </a:xfrm>
        </p:spPr>
        <p:txBody>
          <a:bodyPr>
            <a:noAutofit/>
          </a:bodyPr>
          <a:lstStyle/>
          <a:p>
            <a:pPr>
              <a:buFont typeface="Arial" panose="020B0604020202020204" pitchFamily="34" charset="0"/>
              <a:buChar char="•"/>
              <a:defRPr/>
            </a:pPr>
            <a:r>
              <a:rPr lang="en-GB" dirty="0"/>
              <a:t>Broadening educational scope</a:t>
            </a:r>
          </a:p>
          <a:p>
            <a:pPr lvl="1">
              <a:buFont typeface="Arial" panose="020B0604020202020204" pitchFamily="34" charset="0"/>
              <a:buChar char="•"/>
              <a:defRPr/>
            </a:pPr>
            <a:r>
              <a:rPr lang="en-GB" sz="2400" dirty="0"/>
              <a:t>Collaboration, </a:t>
            </a:r>
            <a:r>
              <a:rPr lang="en-GB" dirty="0"/>
              <a:t>facilitating space for learning &amp; communication </a:t>
            </a:r>
            <a:endParaRPr lang="en-GB" sz="2400" dirty="0"/>
          </a:p>
          <a:p>
            <a:pPr lvl="1">
              <a:buFont typeface="Arial" panose="020B0604020202020204" pitchFamily="34" charset="0"/>
              <a:buChar char="•"/>
              <a:defRPr/>
            </a:pPr>
            <a:r>
              <a:rPr lang="en-GB" dirty="0"/>
              <a:t>Co-construction and mediation of new knowledge / concepts</a:t>
            </a:r>
          </a:p>
          <a:p>
            <a:pPr lvl="1">
              <a:buFont typeface="Arial" panose="020B0604020202020204" pitchFamily="34" charset="0"/>
              <a:buChar char="•"/>
              <a:defRPr/>
            </a:pPr>
            <a:r>
              <a:rPr lang="en-GB" dirty="0"/>
              <a:t>Building bridges:</a:t>
            </a:r>
          </a:p>
          <a:p>
            <a:pPr lvl="2">
              <a:buFont typeface="Arial" panose="020B0604020202020204" pitchFamily="34" charset="0"/>
              <a:buChar char="•"/>
              <a:defRPr/>
            </a:pPr>
            <a:r>
              <a:rPr lang="en-GB" sz="2400" dirty="0"/>
              <a:t>towards the new, the other</a:t>
            </a:r>
          </a:p>
          <a:p>
            <a:pPr lvl="2">
              <a:buFont typeface="Arial" panose="020B0604020202020204" pitchFamily="34" charset="0"/>
              <a:buChar char="•"/>
              <a:defRPr/>
            </a:pPr>
            <a:r>
              <a:rPr lang="en-GB" sz="2400" dirty="0"/>
              <a:t>across languages and cultures</a:t>
            </a:r>
          </a:p>
          <a:p>
            <a:pPr lvl="2">
              <a:buFont typeface="Arial" panose="020B0604020202020204" pitchFamily="34" charset="0"/>
              <a:buChar char="•"/>
              <a:defRPr/>
            </a:pPr>
            <a:r>
              <a:rPr lang="en-GB" sz="2400" dirty="0"/>
              <a:t>across imaginative, virtual and ‘real’ worlds </a:t>
            </a:r>
          </a:p>
          <a:p>
            <a:pPr>
              <a:buFont typeface="Arial" panose="020B0604020202020204" pitchFamily="34" charset="0"/>
              <a:buChar char="•"/>
              <a:defRPr/>
            </a:pPr>
            <a:r>
              <a:rPr lang="en-GB" sz="3200" dirty="0"/>
              <a:t>Innovation potential in language education</a:t>
            </a:r>
          </a:p>
          <a:p>
            <a:pPr lvl="1">
              <a:buFont typeface="Arial" panose="020B0604020202020204" pitchFamily="34" charset="0"/>
              <a:buChar char="•"/>
              <a:defRPr/>
            </a:pPr>
            <a:r>
              <a:rPr lang="en-GB" dirty="0"/>
              <a:t>Making learners (and teachers) aware of the mediated and complex nature of language (learning)</a:t>
            </a:r>
            <a:r>
              <a:rPr lang="en-GB" b="1" dirty="0"/>
              <a:t> </a:t>
            </a:r>
          </a:p>
          <a:p>
            <a:pPr lvl="1">
              <a:buFont typeface="Arial" panose="020B0604020202020204" pitchFamily="34" charset="0"/>
              <a:buChar char="•"/>
              <a:defRPr/>
            </a:pPr>
            <a:r>
              <a:rPr lang="en-GB" dirty="0"/>
              <a:t>Facilitating social integration</a:t>
            </a:r>
          </a:p>
          <a:p>
            <a:pPr lvl="1">
              <a:buFont typeface="Arial" panose="020B0604020202020204" pitchFamily="34" charset="0"/>
              <a:buChar char="•"/>
              <a:defRPr/>
            </a:pPr>
            <a:r>
              <a:rPr lang="en-GB" dirty="0"/>
              <a:t>Empowering learners through recognition of their trajectories and funds of knowledge</a:t>
            </a:r>
          </a:p>
        </p:txBody>
      </p:sp>
      <p:sp>
        <p:nvSpPr>
          <p:cNvPr id="5" name="Title 1"/>
          <p:cNvSpPr txBox="1">
            <a:spLocks/>
          </p:cNvSpPr>
          <p:nvPr/>
        </p:nvSpPr>
        <p:spPr>
          <a:xfrm>
            <a:off x="5978713" y="204717"/>
            <a:ext cx="2846199" cy="627798"/>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schemeClr val="bg1"/>
                </a:solidFill>
              </a:rPr>
              <a:t>Conclusions</a:t>
            </a:r>
          </a:p>
        </p:txBody>
      </p:sp>
      <p:sp>
        <p:nvSpPr>
          <p:cNvPr id="4" name="TextBox 3"/>
          <p:cNvSpPr txBox="1"/>
          <p:nvPr/>
        </p:nvSpPr>
        <p:spPr>
          <a:xfrm>
            <a:off x="365587" y="986443"/>
            <a:ext cx="8403907" cy="603691"/>
          </a:xfrm>
          <a:prstGeom prst="rect">
            <a:avLst/>
          </a:prstGeom>
          <a:noFill/>
        </p:spPr>
        <p:txBody>
          <a:bodyPr wrap="square" rtlCol="0">
            <a:spAutoFit/>
          </a:bodyPr>
          <a:lstStyle/>
          <a:p>
            <a:r>
              <a:rPr lang="en-GB" sz="3323" b="1" dirty="0">
                <a:solidFill>
                  <a:srgbClr val="00B0F0"/>
                </a:solidFill>
                <a:latin typeface="+mj-lt"/>
                <a:ea typeface="+mj-ea"/>
                <a:cs typeface="+mj-cs"/>
              </a:rPr>
              <a:t>Mediation a promising concept</a:t>
            </a:r>
          </a:p>
        </p:txBody>
      </p:sp>
    </p:spTree>
    <p:extLst>
      <p:ext uri="{BB962C8B-B14F-4D97-AF65-F5344CB8AC3E}">
        <p14:creationId xmlns:p14="http://schemas.microsoft.com/office/powerpoint/2010/main" val="1116012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3027B32-7EE3-4B47-8E3B-B3A98341C450}" type="slidenum">
              <a:rPr lang="fr-FR" smtClean="0"/>
              <a:t>39</a:t>
            </a:fld>
            <a:endParaRPr lang="fr-FR" dirty="0"/>
          </a:p>
        </p:txBody>
      </p:sp>
      <p:pic>
        <p:nvPicPr>
          <p:cNvPr id="6" name="Imag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234439"/>
            <a:ext cx="2292406" cy="4981575"/>
          </a:xfrm>
          <a:prstGeom prst="rect">
            <a:avLst/>
          </a:prstGeom>
        </p:spPr>
      </p:pic>
      <p:sp>
        <p:nvSpPr>
          <p:cNvPr id="5" name="Title 2"/>
          <p:cNvSpPr txBox="1">
            <a:spLocks/>
          </p:cNvSpPr>
          <p:nvPr/>
        </p:nvSpPr>
        <p:spPr>
          <a:xfrm>
            <a:off x="-494787" y="2978942"/>
            <a:ext cx="9507819" cy="157941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2800" dirty="0">
                <a:solidFill>
                  <a:srgbClr val="C00000"/>
                </a:solidFill>
              </a:rPr>
              <a:t>                                                        merci</a:t>
            </a:r>
            <a:r>
              <a:rPr lang="en-US" sz="2800" dirty="0">
                <a:solidFill>
                  <a:schemeClr val="accent6">
                    <a:lumMod val="60000"/>
                    <a:lumOff val="40000"/>
                  </a:schemeClr>
                </a:solidFill>
              </a:rPr>
              <a:t> </a:t>
            </a:r>
            <a:r>
              <a:rPr lang="en-US" sz="2800" dirty="0">
                <a:solidFill>
                  <a:schemeClr val="accent6">
                    <a:lumMod val="40000"/>
                    <a:lumOff val="60000"/>
                  </a:schemeClr>
                </a:solidFill>
              </a:rPr>
              <a:t>grazie</a:t>
            </a:r>
            <a:r>
              <a:rPr lang="en-US" sz="2800" dirty="0">
                <a:solidFill>
                  <a:schemeClr val="accent6">
                    <a:lumMod val="60000"/>
                    <a:lumOff val="40000"/>
                  </a:schemeClr>
                </a:solidFill>
              </a:rPr>
              <a:t> </a:t>
            </a:r>
            <a:r>
              <a:rPr lang="en-US" sz="2800" dirty="0">
                <a:solidFill>
                  <a:srgbClr val="00CF5E"/>
                </a:solidFill>
              </a:rPr>
              <a:t>gracias</a:t>
            </a:r>
            <a:r>
              <a:rPr lang="en-US" sz="2800" dirty="0">
                <a:solidFill>
                  <a:schemeClr val="accent6">
                    <a:lumMod val="60000"/>
                    <a:lumOff val="40000"/>
                  </a:schemeClr>
                </a:solidFill>
              </a:rPr>
              <a:t> </a:t>
            </a:r>
            <a:r>
              <a:rPr lang="en-CA" sz="2800" dirty="0" err="1">
                <a:solidFill>
                  <a:srgbClr val="FFFF00"/>
                </a:solidFill>
              </a:rPr>
              <a:t>tesçekkurler</a:t>
            </a:r>
            <a:endParaRPr lang="en-US" sz="2800" dirty="0">
              <a:solidFill>
                <a:srgbClr val="FFFF00"/>
              </a:solidFill>
            </a:endParaRPr>
          </a:p>
          <a:p>
            <a:pPr algn="r"/>
            <a:r>
              <a:rPr lang="en-US" sz="2800" dirty="0" err="1"/>
              <a:t>danke</a:t>
            </a:r>
            <a:r>
              <a:rPr lang="en-US" sz="2800" dirty="0">
                <a:solidFill>
                  <a:schemeClr val="accent6">
                    <a:lumMod val="60000"/>
                    <a:lumOff val="40000"/>
                  </a:schemeClr>
                </a:solidFill>
              </a:rPr>
              <a:t> </a:t>
            </a:r>
            <a:r>
              <a:rPr lang="en-CA" sz="2800" dirty="0" err="1">
                <a:solidFill>
                  <a:srgbClr val="FFC000"/>
                </a:solidFill>
              </a:rPr>
              <a:t>faleminderit</a:t>
            </a:r>
            <a:r>
              <a:rPr lang="en-CA" sz="2800" dirty="0">
                <a:solidFill>
                  <a:srgbClr val="FFFF00"/>
                </a:solidFill>
              </a:rPr>
              <a:t> </a:t>
            </a:r>
            <a:r>
              <a:rPr lang="en-US" sz="2800" dirty="0" err="1">
                <a:solidFill>
                  <a:srgbClr val="00B0F0"/>
                </a:solidFill>
              </a:rPr>
              <a:t>obrigada</a:t>
            </a:r>
            <a:endParaRPr lang="en-US" sz="2800" dirty="0">
              <a:solidFill>
                <a:srgbClr val="00B0F0"/>
              </a:solidFill>
            </a:endParaRPr>
          </a:p>
          <a:p>
            <a:pPr algn="r"/>
            <a:r>
              <a:rPr lang="en-US" sz="2800" dirty="0">
                <a:solidFill>
                  <a:schemeClr val="bg1"/>
                </a:solidFill>
              </a:rPr>
              <a:t>thank you </a:t>
            </a:r>
            <a:r>
              <a:rPr lang="en-CA" sz="2800" dirty="0">
                <a:solidFill>
                  <a:srgbClr val="0070C0"/>
                </a:solidFill>
              </a:rPr>
              <a:t>e</a:t>
            </a:r>
            <a:r>
              <a:rPr lang="en-US" sz="2800" dirty="0" err="1">
                <a:solidFill>
                  <a:srgbClr val="0070C0"/>
                </a:solidFill>
              </a:rPr>
              <a:t>fcharisto</a:t>
            </a:r>
            <a:endParaRPr lang="en-US" sz="2800" dirty="0">
              <a:solidFill>
                <a:srgbClr val="0070C0"/>
              </a:solidFill>
            </a:endParaRPr>
          </a:p>
        </p:txBody>
      </p:sp>
    </p:spTree>
    <p:extLst>
      <p:ext uri="{BB962C8B-B14F-4D97-AF65-F5344CB8AC3E}">
        <p14:creationId xmlns:p14="http://schemas.microsoft.com/office/powerpoint/2010/main" val="174111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346380" y="1100379"/>
          <a:ext cx="6867722" cy="5304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749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346380" y="1100379"/>
          <a:ext cx="6867722" cy="5304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onut 1">
            <a:extLst>
              <a:ext uri="{FF2B5EF4-FFF2-40B4-BE49-F238E27FC236}">
                <a16:creationId xmlns:a16="http://schemas.microsoft.com/office/drawing/2014/main" id="{ADE603D1-C0D4-924F-9B5F-DF5A9718A379}"/>
              </a:ext>
            </a:extLst>
          </p:cNvPr>
          <p:cNvSpPr/>
          <p:nvPr/>
        </p:nvSpPr>
        <p:spPr>
          <a:xfrm>
            <a:off x="4277533" y="5199681"/>
            <a:ext cx="2533268" cy="1658319"/>
          </a:xfrm>
          <a:prstGeom prst="donut">
            <a:avLst>
              <a:gd name="adj" fmla="val 12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nut 4">
            <a:extLst>
              <a:ext uri="{FF2B5EF4-FFF2-40B4-BE49-F238E27FC236}">
                <a16:creationId xmlns:a16="http://schemas.microsoft.com/office/drawing/2014/main" id="{6A8CE644-B419-384D-81B3-0E38A44E485D}"/>
              </a:ext>
            </a:extLst>
          </p:cNvPr>
          <p:cNvSpPr/>
          <p:nvPr/>
        </p:nvSpPr>
        <p:spPr>
          <a:xfrm>
            <a:off x="6245817" y="5199681"/>
            <a:ext cx="2545949" cy="1658319"/>
          </a:xfrm>
          <a:prstGeom prst="donut">
            <a:avLst>
              <a:gd name="adj" fmla="val 12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4258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493D27-673C-304C-B9AD-7D3C9D0E841A}"/>
              </a:ext>
            </a:extLst>
          </p:cNvPr>
          <p:cNvPicPr>
            <a:picLocks noGrp="1" noChangeAspect="1"/>
          </p:cNvPicPr>
          <p:nvPr>
            <p:ph sz="half" idx="1"/>
          </p:nvPr>
        </p:nvPicPr>
        <p:blipFill>
          <a:blip r:embed="rId3"/>
          <a:stretch>
            <a:fillRect/>
          </a:stretch>
        </p:blipFill>
        <p:spPr>
          <a:xfrm>
            <a:off x="4345311" y="1693834"/>
            <a:ext cx="3630899" cy="1790580"/>
          </a:xfrm>
          <a:prstGeom prst="rect">
            <a:avLst/>
          </a:prstGeom>
          <a:solidFill>
            <a:schemeClr val="accent1">
              <a:lumMod val="60000"/>
              <a:lumOff val="40000"/>
            </a:schemeClr>
          </a:solidFill>
        </p:spPr>
      </p:pic>
      <p:sp>
        <p:nvSpPr>
          <p:cNvPr id="143363" name="Rectangle 3"/>
          <p:cNvSpPr>
            <a:spLocks noGrp="1" noChangeArrowheads="1"/>
          </p:cNvSpPr>
          <p:nvPr>
            <p:ph type="body" sz="half" idx="2"/>
          </p:nvPr>
        </p:nvSpPr>
        <p:spPr>
          <a:xfrm>
            <a:off x="408243" y="1589559"/>
            <a:ext cx="3533155" cy="4196862"/>
          </a:xfrm>
        </p:spPr>
        <p:txBody>
          <a:bodyPr>
            <a:normAutofit fontScale="92500" lnSpcReduction="20000"/>
          </a:bodyPr>
          <a:lstStyle/>
          <a:p>
            <a:pPr>
              <a:lnSpc>
                <a:spcPct val="120000"/>
              </a:lnSpc>
            </a:pPr>
            <a:r>
              <a:rPr lang="en-GB" sz="2215" dirty="0"/>
              <a:t>Levels and descriptor scales &gt; </a:t>
            </a:r>
            <a:r>
              <a:rPr lang="en-GB" sz="2215" dirty="0">
                <a:solidFill>
                  <a:srgbClr val="00B0F0"/>
                </a:solidFill>
              </a:rPr>
              <a:t>curriculum alignment </a:t>
            </a:r>
          </a:p>
          <a:p>
            <a:pPr>
              <a:lnSpc>
                <a:spcPct val="120000"/>
              </a:lnSpc>
            </a:pPr>
            <a:r>
              <a:rPr lang="en-GB" sz="2215" dirty="0"/>
              <a:t>From four skills to </a:t>
            </a:r>
            <a:r>
              <a:rPr lang="en-GB" sz="2215" dirty="0">
                <a:solidFill>
                  <a:srgbClr val="00B0F0"/>
                </a:solidFill>
              </a:rPr>
              <a:t>four modes</a:t>
            </a:r>
            <a:r>
              <a:rPr lang="en-GB" sz="2215" dirty="0"/>
              <a:t> of communication: reception, production, interaction, mediation</a:t>
            </a:r>
          </a:p>
          <a:p>
            <a:pPr>
              <a:lnSpc>
                <a:spcPct val="120000"/>
              </a:lnSpc>
            </a:pPr>
            <a:r>
              <a:rPr lang="en-GB" sz="2215" dirty="0"/>
              <a:t>Co-construction of meaning in </a:t>
            </a:r>
            <a:r>
              <a:rPr lang="en-GB" sz="2215" dirty="0">
                <a:solidFill>
                  <a:srgbClr val="00B0F0"/>
                </a:solidFill>
              </a:rPr>
              <a:t>interaction</a:t>
            </a:r>
          </a:p>
          <a:p>
            <a:pPr>
              <a:lnSpc>
                <a:spcPct val="120000"/>
              </a:lnSpc>
              <a:defRPr/>
            </a:pPr>
            <a:r>
              <a:rPr lang="en-GB" sz="2215" dirty="0"/>
              <a:t>Learner as </a:t>
            </a:r>
            <a:r>
              <a:rPr lang="en-GB" sz="2215" dirty="0">
                <a:solidFill>
                  <a:srgbClr val="00B0F0"/>
                </a:solidFill>
              </a:rPr>
              <a:t>social agent</a:t>
            </a:r>
          </a:p>
          <a:p>
            <a:pPr>
              <a:lnSpc>
                <a:spcPct val="120000"/>
              </a:lnSpc>
            </a:pPr>
            <a:r>
              <a:rPr lang="en-GB" sz="2215" dirty="0">
                <a:solidFill>
                  <a:srgbClr val="00B0F0"/>
                </a:solidFill>
              </a:rPr>
              <a:t>Action-oriented approach </a:t>
            </a:r>
            <a:r>
              <a:rPr lang="en-GB" sz="2215" dirty="0"/>
              <a:t>(tasks)</a:t>
            </a:r>
          </a:p>
          <a:p>
            <a:pPr>
              <a:lnSpc>
                <a:spcPct val="120000"/>
              </a:lnSpc>
              <a:defRPr/>
            </a:pPr>
            <a:r>
              <a:rPr lang="en-GB" sz="2215" dirty="0">
                <a:solidFill>
                  <a:srgbClr val="00B0F0"/>
                </a:solidFill>
              </a:rPr>
              <a:t>Plurilingual and </a:t>
            </a:r>
            <a:r>
              <a:rPr lang="en-GB" sz="2215" dirty="0" err="1">
                <a:solidFill>
                  <a:srgbClr val="00B0F0"/>
                </a:solidFill>
              </a:rPr>
              <a:t>pluricultural</a:t>
            </a:r>
            <a:r>
              <a:rPr lang="en-GB" sz="2215" dirty="0">
                <a:solidFill>
                  <a:srgbClr val="00B0F0"/>
                </a:solidFill>
              </a:rPr>
              <a:t> competences</a:t>
            </a:r>
          </a:p>
          <a:p>
            <a:pPr marL="316531" lvl="1" indent="-316531"/>
            <a:endParaRPr lang="en-GB" sz="2215" dirty="0"/>
          </a:p>
          <a:p>
            <a:r>
              <a:rPr lang="en-GB" sz="2585" dirty="0"/>
              <a:t> </a:t>
            </a:r>
          </a:p>
        </p:txBody>
      </p:sp>
      <p:sp>
        <p:nvSpPr>
          <p:cNvPr id="5" name="TextBox 4">
            <a:extLst>
              <a:ext uri="{FF2B5EF4-FFF2-40B4-BE49-F238E27FC236}">
                <a16:creationId xmlns:a16="http://schemas.microsoft.com/office/drawing/2014/main" id="{F6E9E8F0-5D15-0B4C-A8EB-B20B101F7A4E}"/>
              </a:ext>
            </a:extLst>
          </p:cNvPr>
          <p:cNvSpPr txBox="1"/>
          <p:nvPr/>
        </p:nvSpPr>
        <p:spPr>
          <a:xfrm>
            <a:off x="4345311" y="3631574"/>
            <a:ext cx="4237821" cy="2478371"/>
          </a:xfrm>
          <a:prstGeom prst="rect">
            <a:avLst/>
          </a:prstGeom>
          <a:noFill/>
        </p:spPr>
        <p:txBody>
          <a:bodyPr wrap="square" rtlCol="0">
            <a:spAutoFit/>
          </a:bodyPr>
          <a:lstStyle/>
          <a:p>
            <a:pPr marL="263776" indent="-263776">
              <a:buFont typeface="Arial" panose="020B0604020202020204" pitchFamily="34" charset="0"/>
              <a:buChar char="•"/>
            </a:pPr>
            <a:r>
              <a:rPr lang="en-CA" sz="2031" b="1" dirty="0">
                <a:solidFill>
                  <a:srgbClr val="00B0F0"/>
                </a:solidFill>
              </a:rPr>
              <a:t>Updates</a:t>
            </a:r>
            <a:r>
              <a:rPr lang="en-CA" sz="2215" dirty="0"/>
              <a:t> the CEFR </a:t>
            </a:r>
          </a:p>
          <a:p>
            <a:pPr marL="263776" indent="-263776">
              <a:buFont typeface="Arial" panose="020B0604020202020204" pitchFamily="34" charset="0"/>
              <a:buChar char="•"/>
            </a:pPr>
            <a:r>
              <a:rPr lang="en-CA" sz="2031" b="1" dirty="0">
                <a:solidFill>
                  <a:srgbClr val="00B0F0"/>
                </a:solidFill>
              </a:rPr>
              <a:t>Completes</a:t>
            </a:r>
            <a:r>
              <a:rPr lang="en-CA" sz="2215" dirty="0"/>
              <a:t> the CEFR  </a:t>
            </a:r>
            <a:endParaRPr lang="en-US" sz="2215" dirty="0"/>
          </a:p>
          <a:p>
            <a:pPr marL="263776" indent="-263776">
              <a:buFont typeface="Arial" panose="020B0604020202020204" pitchFamily="34" charset="0"/>
              <a:buChar char="•"/>
            </a:pPr>
            <a:r>
              <a:rPr lang="en-CA" sz="2031" b="1" dirty="0">
                <a:solidFill>
                  <a:srgbClr val="00B0F0"/>
                </a:solidFill>
              </a:rPr>
              <a:t>Broadens</a:t>
            </a:r>
            <a:r>
              <a:rPr lang="en-CA" sz="2215" dirty="0"/>
              <a:t> CEFR concepts &gt; mediation, </a:t>
            </a:r>
          </a:p>
          <a:p>
            <a:pPr marL="263776" indent="-263776">
              <a:buFont typeface="Arial" panose="020B0604020202020204" pitchFamily="34" charset="0"/>
              <a:buChar char="•"/>
            </a:pPr>
            <a:r>
              <a:rPr lang="en-CA" sz="2031" b="1" dirty="0">
                <a:solidFill>
                  <a:srgbClr val="00B0F0"/>
                </a:solidFill>
              </a:rPr>
              <a:t>Refines</a:t>
            </a:r>
            <a:r>
              <a:rPr lang="en-CA" sz="2215" dirty="0"/>
              <a:t> pedagogical vision &gt; </a:t>
            </a:r>
            <a:r>
              <a:rPr lang="en-CA" sz="2215" dirty="0" err="1"/>
              <a:t>AoA</a:t>
            </a:r>
            <a:r>
              <a:rPr lang="en-CA" sz="2215" dirty="0"/>
              <a:t> </a:t>
            </a:r>
          </a:p>
          <a:p>
            <a:pPr marL="263776" indent="-263776">
              <a:buFont typeface="Arial" panose="020B0604020202020204" pitchFamily="34" charset="0"/>
              <a:buChar char="•"/>
            </a:pPr>
            <a:r>
              <a:rPr lang="en-CA" sz="2031" b="1" dirty="0">
                <a:solidFill>
                  <a:srgbClr val="00B0F0"/>
                </a:solidFill>
              </a:rPr>
              <a:t>Develops</a:t>
            </a:r>
            <a:r>
              <a:rPr lang="en-CA" sz="2215" dirty="0"/>
              <a:t> constructs (phonology and </a:t>
            </a:r>
            <a:r>
              <a:rPr lang="en-CA" sz="2215" dirty="0" err="1"/>
              <a:t>pluri</a:t>
            </a:r>
            <a:r>
              <a:rPr lang="en-CA" sz="2215" dirty="0"/>
              <a:t>) </a:t>
            </a:r>
          </a:p>
        </p:txBody>
      </p:sp>
      <p:sp>
        <p:nvSpPr>
          <p:cNvPr id="7" name="Rectangle 2">
            <a:extLst>
              <a:ext uri="{FF2B5EF4-FFF2-40B4-BE49-F238E27FC236}">
                <a16:creationId xmlns:a16="http://schemas.microsoft.com/office/drawing/2014/main" id="{5562AD61-E3E2-FC48-A202-0A635E2ADA95}"/>
              </a:ext>
            </a:extLst>
          </p:cNvPr>
          <p:cNvSpPr txBox="1">
            <a:spLocks noChangeArrowheads="1"/>
          </p:cNvSpPr>
          <p:nvPr/>
        </p:nvSpPr>
        <p:spPr>
          <a:xfrm>
            <a:off x="408243" y="1169740"/>
            <a:ext cx="3937068" cy="396116"/>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chemeClr val="accent3"/>
                </a:solidFill>
                <a:latin typeface="+mj-lt"/>
                <a:ea typeface="+mj-ea"/>
                <a:cs typeface="+mj-cs"/>
              </a:defRPr>
            </a:lvl1pPr>
          </a:lstStyle>
          <a:p>
            <a:r>
              <a:rPr lang="de-CH" altLang="de-DE" sz="2000" i="1" dirty="0">
                <a:latin typeface="+mn-lt"/>
                <a:ea typeface="+mn-ea"/>
                <a:cs typeface="+mn-cs"/>
              </a:rPr>
              <a:t>Innovative </a:t>
            </a:r>
            <a:r>
              <a:rPr lang="de-CH" altLang="de-DE" sz="2000" i="1" dirty="0" err="1">
                <a:latin typeface="+mn-lt"/>
                <a:ea typeface="+mn-ea"/>
                <a:cs typeface="+mn-cs"/>
              </a:rPr>
              <a:t>Aspects</a:t>
            </a:r>
            <a:r>
              <a:rPr lang="de-CH" altLang="de-DE" sz="2000" i="1" dirty="0">
                <a:latin typeface="+mn-lt"/>
                <a:ea typeface="+mn-ea"/>
                <a:cs typeface="+mn-cs"/>
              </a:rPr>
              <a:t> </a:t>
            </a:r>
            <a:r>
              <a:rPr lang="de-CH" altLang="de-DE" sz="2000" i="1" dirty="0" err="1">
                <a:latin typeface="+mn-lt"/>
                <a:ea typeface="+mn-ea"/>
                <a:cs typeface="+mn-cs"/>
              </a:rPr>
              <a:t>of</a:t>
            </a:r>
            <a:r>
              <a:rPr lang="de-CH" altLang="de-DE" sz="2000" i="1" dirty="0">
                <a:latin typeface="+mn-lt"/>
                <a:ea typeface="+mn-ea"/>
                <a:cs typeface="+mn-cs"/>
              </a:rPr>
              <a:t> </a:t>
            </a:r>
            <a:r>
              <a:rPr lang="de-CH" altLang="de-DE" sz="2000" i="1" dirty="0" err="1">
                <a:latin typeface="+mn-lt"/>
                <a:ea typeface="+mn-ea"/>
                <a:cs typeface="+mn-cs"/>
              </a:rPr>
              <a:t>the</a:t>
            </a:r>
            <a:r>
              <a:rPr lang="de-CH" altLang="de-DE" sz="2000" i="1" dirty="0">
                <a:latin typeface="+mn-lt"/>
                <a:ea typeface="+mn-ea"/>
                <a:cs typeface="+mn-cs"/>
              </a:rPr>
              <a:t> CEFR 2001</a:t>
            </a:r>
            <a:endParaRPr lang="bg-BG" altLang="de-DE" sz="2000" i="1" dirty="0">
              <a:latin typeface="+mn-lt"/>
              <a:ea typeface="+mn-ea"/>
              <a:cs typeface="+mn-cs"/>
            </a:endParaRPr>
          </a:p>
        </p:txBody>
      </p:sp>
      <p:sp>
        <p:nvSpPr>
          <p:cNvPr id="9" name="TextBox 8">
            <a:extLst>
              <a:ext uri="{FF2B5EF4-FFF2-40B4-BE49-F238E27FC236}">
                <a16:creationId xmlns:a16="http://schemas.microsoft.com/office/drawing/2014/main" id="{9CF8850C-CA74-2843-BD67-948C169805E8}"/>
              </a:ext>
            </a:extLst>
          </p:cNvPr>
          <p:cNvSpPr txBox="1"/>
          <p:nvPr/>
        </p:nvSpPr>
        <p:spPr>
          <a:xfrm>
            <a:off x="4221663" y="1146564"/>
            <a:ext cx="4991751" cy="400110"/>
          </a:xfrm>
          <a:prstGeom prst="rect">
            <a:avLst/>
          </a:prstGeom>
          <a:noFill/>
        </p:spPr>
        <p:txBody>
          <a:bodyPr wrap="none" rtlCol="0">
            <a:spAutoFit/>
          </a:bodyPr>
          <a:lstStyle/>
          <a:p>
            <a:r>
              <a:rPr lang="en-CA" sz="2000" b="1" i="1" dirty="0">
                <a:solidFill>
                  <a:schemeClr val="accent3"/>
                </a:solidFill>
              </a:rPr>
              <a:t>The CEFR Companion Volume (CEFR/CV) </a:t>
            </a:r>
            <a:r>
              <a:rPr lang="en-GB" sz="2000" b="1" i="1" dirty="0">
                <a:solidFill>
                  <a:schemeClr val="accent3"/>
                </a:solidFill>
              </a:rPr>
              <a:t>2018</a:t>
            </a:r>
            <a:endParaRPr lang="en-US" sz="2000" b="1" i="1" dirty="0">
              <a:solidFill>
                <a:schemeClr val="accent3"/>
              </a:solidFill>
            </a:endParaRPr>
          </a:p>
        </p:txBody>
      </p:sp>
    </p:spTree>
    <p:extLst>
      <p:ext uri="{BB962C8B-B14F-4D97-AF65-F5344CB8AC3E}">
        <p14:creationId xmlns:p14="http://schemas.microsoft.com/office/powerpoint/2010/main" val="416588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493D27-673C-304C-B9AD-7D3C9D0E841A}"/>
              </a:ext>
            </a:extLst>
          </p:cNvPr>
          <p:cNvPicPr>
            <a:picLocks noGrp="1" noChangeAspect="1"/>
          </p:cNvPicPr>
          <p:nvPr>
            <p:ph sz="half" idx="1"/>
          </p:nvPr>
        </p:nvPicPr>
        <p:blipFill>
          <a:blip r:embed="rId3"/>
          <a:stretch>
            <a:fillRect/>
          </a:stretch>
        </p:blipFill>
        <p:spPr>
          <a:xfrm>
            <a:off x="4389753" y="1677535"/>
            <a:ext cx="3630899" cy="1790580"/>
          </a:xfrm>
          <a:prstGeom prst="rect">
            <a:avLst/>
          </a:prstGeom>
          <a:solidFill>
            <a:schemeClr val="accent1">
              <a:lumMod val="60000"/>
              <a:lumOff val="40000"/>
            </a:schemeClr>
          </a:solidFill>
        </p:spPr>
      </p:pic>
      <p:sp>
        <p:nvSpPr>
          <p:cNvPr id="143363" name="Rectangle 3"/>
          <p:cNvSpPr>
            <a:spLocks noGrp="1" noChangeArrowheads="1"/>
          </p:cNvSpPr>
          <p:nvPr>
            <p:ph type="body" sz="half" idx="2"/>
          </p:nvPr>
        </p:nvSpPr>
        <p:spPr>
          <a:xfrm>
            <a:off x="296068" y="1546674"/>
            <a:ext cx="3925595" cy="4196862"/>
          </a:xfrm>
        </p:spPr>
        <p:txBody>
          <a:bodyPr>
            <a:normAutofit fontScale="92500" lnSpcReduction="20000"/>
          </a:bodyPr>
          <a:lstStyle/>
          <a:p>
            <a:pPr>
              <a:lnSpc>
                <a:spcPct val="120000"/>
              </a:lnSpc>
            </a:pPr>
            <a:r>
              <a:rPr lang="en-GB" sz="2215" dirty="0"/>
              <a:t>Levels and descriptor scales &gt; </a:t>
            </a:r>
            <a:r>
              <a:rPr lang="en-GB" sz="2215" dirty="0">
                <a:solidFill>
                  <a:srgbClr val="00B0F0"/>
                </a:solidFill>
              </a:rPr>
              <a:t>curriculum alignment </a:t>
            </a:r>
          </a:p>
          <a:p>
            <a:pPr>
              <a:lnSpc>
                <a:spcPct val="120000"/>
              </a:lnSpc>
            </a:pPr>
            <a:r>
              <a:rPr lang="en-GB" sz="2215" dirty="0"/>
              <a:t>From four skills to </a:t>
            </a:r>
            <a:r>
              <a:rPr lang="en-GB" sz="2215" dirty="0">
                <a:solidFill>
                  <a:srgbClr val="00B0F0"/>
                </a:solidFill>
              </a:rPr>
              <a:t>four modes</a:t>
            </a:r>
            <a:r>
              <a:rPr lang="en-GB" sz="2215" dirty="0"/>
              <a:t> of communication: reception, production, interaction, </a:t>
            </a:r>
            <a:r>
              <a:rPr lang="en-GB" sz="2215" b="1" dirty="0">
                <a:solidFill>
                  <a:srgbClr val="FF0000"/>
                </a:solidFill>
              </a:rPr>
              <a:t>mediation</a:t>
            </a:r>
          </a:p>
          <a:p>
            <a:pPr>
              <a:lnSpc>
                <a:spcPct val="120000"/>
              </a:lnSpc>
            </a:pPr>
            <a:r>
              <a:rPr lang="en-GB" sz="2215" dirty="0"/>
              <a:t>Co-construction of meaning in </a:t>
            </a:r>
            <a:r>
              <a:rPr lang="en-GB" sz="2215" dirty="0">
                <a:solidFill>
                  <a:srgbClr val="00B0F0"/>
                </a:solidFill>
              </a:rPr>
              <a:t>interaction</a:t>
            </a:r>
          </a:p>
          <a:p>
            <a:pPr>
              <a:lnSpc>
                <a:spcPct val="120000"/>
              </a:lnSpc>
              <a:defRPr/>
            </a:pPr>
            <a:r>
              <a:rPr lang="en-GB" sz="3500" dirty="0"/>
              <a:t>Learner as </a:t>
            </a:r>
            <a:r>
              <a:rPr lang="en-GB" sz="3500" b="1" dirty="0">
                <a:solidFill>
                  <a:srgbClr val="FF0000"/>
                </a:solidFill>
              </a:rPr>
              <a:t>social agent/</a:t>
            </a:r>
            <a:r>
              <a:rPr lang="en-GB" sz="3500" b="1" dirty="0" err="1">
                <a:solidFill>
                  <a:srgbClr val="FF0000"/>
                </a:solidFill>
              </a:rPr>
              <a:t>acteur</a:t>
            </a:r>
            <a:r>
              <a:rPr lang="en-GB" sz="3500" b="1" dirty="0">
                <a:solidFill>
                  <a:srgbClr val="FF0000"/>
                </a:solidFill>
              </a:rPr>
              <a:t> social</a:t>
            </a:r>
          </a:p>
          <a:p>
            <a:pPr>
              <a:lnSpc>
                <a:spcPct val="120000"/>
              </a:lnSpc>
            </a:pPr>
            <a:r>
              <a:rPr lang="en-GB" sz="2215" dirty="0">
                <a:solidFill>
                  <a:srgbClr val="00B0F0"/>
                </a:solidFill>
              </a:rPr>
              <a:t>Action-oriented approach </a:t>
            </a:r>
            <a:r>
              <a:rPr lang="en-GB" sz="2215" dirty="0"/>
              <a:t>(tasks)</a:t>
            </a:r>
          </a:p>
          <a:p>
            <a:pPr>
              <a:lnSpc>
                <a:spcPct val="120000"/>
              </a:lnSpc>
              <a:defRPr/>
            </a:pPr>
            <a:r>
              <a:rPr lang="en-GB" sz="2215" dirty="0">
                <a:solidFill>
                  <a:srgbClr val="00B0F0"/>
                </a:solidFill>
              </a:rPr>
              <a:t>Plurilingual and </a:t>
            </a:r>
            <a:r>
              <a:rPr lang="en-GB" sz="2215" dirty="0" err="1">
                <a:solidFill>
                  <a:srgbClr val="00B0F0"/>
                </a:solidFill>
              </a:rPr>
              <a:t>pluricultural</a:t>
            </a:r>
            <a:r>
              <a:rPr lang="en-GB" sz="2215" dirty="0">
                <a:solidFill>
                  <a:srgbClr val="00B0F0"/>
                </a:solidFill>
              </a:rPr>
              <a:t> competences</a:t>
            </a:r>
          </a:p>
          <a:p>
            <a:pPr marL="0" lvl="1" indent="0">
              <a:buNone/>
            </a:pPr>
            <a:endParaRPr lang="en-GB" sz="2215" dirty="0"/>
          </a:p>
        </p:txBody>
      </p:sp>
      <p:sp>
        <p:nvSpPr>
          <p:cNvPr id="7" name="Rectangle 2">
            <a:extLst>
              <a:ext uri="{FF2B5EF4-FFF2-40B4-BE49-F238E27FC236}">
                <a16:creationId xmlns:a16="http://schemas.microsoft.com/office/drawing/2014/main" id="{5562AD61-E3E2-FC48-A202-0A635E2ADA95}"/>
              </a:ext>
            </a:extLst>
          </p:cNvPr>
          <p:cNvSpPr txBox="1">
            <a:spLocks noChangeArrowheads="1"/>
          </p:cNvSpPr>
          <p:nvPr/>
        </p:nvSpPr>
        <p:spPr>
          <a:xfrm>
            <a:off x="296068" y="1150558"/>
            <a:ext cx="4093685" cy="396116"/>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chemeClr val="accent3"/>
                </a:solidFill>
                <a:latin typeface="+mj-lt"/>
                <a:ea typeface="+mj-ea"/>
                <a:cs typeface="+mj-cs"/>
              </a:defRPr>
            </a:lvl1pPr>
          </a:lstStyle>
          <a:p>
            <a:r>
              <a:rPr lang="de-CH" altLang="de-DE" sz="2000" i="1" dirty="0">
                <a:latin typeface="+mn-lt"/>
                <a:ea typeface="+mn-ea"/>
                <a:cs typeface="+mn-cs"/>
              </a:rPr>
              <a:t>Innovative </a:t>
            </a:r>
            <a:r>
              <a:rPr lang="de-CH" altLang="de-DE" sz="2000" i="1" dirty="0" err="1">
                <a:latin typeface="+mn-lt"/>
                <a:ea typeface="+mn-ea"/>
                <a:cs typeface="+mn-cs"/>
              </a:rPr>
              <a:t>Aspects</a:t>
            </a:r>
            <a:r>
              <a:rPr lang="de-CH" altLang="de-DE" sz="2000" i="1" dirty="0">
                <a:latin typeface="+mn-lt"/>
                <a:ea typeface="+mn-ea"/>
                <a:cs typeface="+mn-cs"/>
              </a:rPr>
              <a:t> </a:t>
            </a:r>
            <a:r>
              <a:rPr lang="de-CH" altLang="de-DE" sz="2000" i="1" dirty="0" err="1">
                <a:latin typeface="+mn-lt"/>
                <a:ea typeface="+mn-ea"/>
                <a:cs typeface="+mn-cs"/>
              </a:rPr>
              <a:t>of</a:t>
            </a:r>
            <a:r>
              <a:rPr lang="de-CH" altLang="de-DE" sz="2000" i="1" dirty="0">
                <a:latin typeface="+mn-lt"/>
                <a:ea typeface="+mn-ea"/>
                <a:cs typeface="+mn-cs"/>
              </a:rPr>
              <a:t> </a:t>
            </a:r>
            <a:r>
              <a:rPr lang="de-CH" altLang="de-DE" sz="2000" i="1" dirty="0" err="1">
                <a:latin typeface="+mn-lt"/>
                <a:ea typeface="+mn-ea"/>
                <a:cs typeface="+mn-cs"/>
              </a:rPr>
              <a:t>the</a:t>
            </a:r>
            <a:r>
              <a:rPr lang="de-CH" altLang="de-DE" sz="2000" i="1" dirty="0">
                <a:latin typeface="+mn-lt"/>
                <a:ea typeface="+mn-ea"/>
                <a:cs typeface="+mn-cs"/>
              </a:rPr>
              <a:t> CEFR 2001</a:t>
            </a:r>
            <a:endParaRPr lang="bg-BG" altLang="de-DE" sz="2000" i="1" dirty="0">
              <a:latin typeface="+mn-lt"/>
              <a:ea typeface="+mn-ea"/>
              <a:cs typeface="+mn-cs"/>
            </a:endParaRPr>
          </a:p>
        </p:txBody>
      </p:sp>
      <p:sp>
        <p:nvSpPr>
          <p:cNvPr id="9" name="TextBox 8">
            <a:extLst>
              <a:ext uri="{FF2B5EF4-FFF2-40B4-BE49-F238E27FC236}">
                <a16:creationId xmlns:a16="http://schemas.microsoft.com/office/drawing/2014/main" id="{9CF8850C-CA74-2843-BD67-948C169805E8}"/>
              </a:ext>
            </a:extLst>
          </p:cNvPr>
          <p:cNvSpPr txBox="1"/>
          <p:nvPr/>
        </p:nvSpPr>
        <p:spPr>
          <a:xfrm>
            <a:off x="4221663" y="1100435"/>
            <a:ext cx="4991751" cy="400110"/>
          </a:xfrm>
          <a:prstGeom prst="rect">
            <a:avLst/>
          </a:prstGeom>
          <a:noFill/>
        </p:spPr>
        <p:txBody>
          <a:bodyPr wrap="none" rtlCol="0">
            <a:spAutoFit/>
          </a:bodyPr>
          <a:lstStyle/>
          <a:p>
            <a:r>
              <a:rPr lang="en-CA" sz="2000" b="1" i="1" dirty="0">
                <a:solidFill>
                  <a:schemeClr val="accent3"/>
                </a:solidFill>
              </a:rPr>
              <a:t>The CEFR Companion Volume (CEFR/CV) </a:t>
            </a:r>
            <a:r>
              <a:rPr lang="en-GB" sz="2000" b="1" i="1" dirty="0">
                <a:solidFill>
                  <a:schemeClr val="accent3"/>
                </a:solidFill>
              </a:rPr>
              <a:t>2018</a:t>
            </a:r>
            <a:endParaRPr lang="en-US" sz="2000" b="1" i="1" dirty="0">
              <a:solidFill>
                <a:schemeClr val="accent3"/>
              </a:solidFill>
            </a:endParaRPr>
          </a:p>
        </p:txBody>
      </p:sp>
      <p:sp>
        <p:nvSpPr>
          <p:cNvPr id="8" name="TextBox 7">
            <a:extLst>
              <a:ext uri="{FF2B5EF4-FFF2-40B4-BE49-F238E27FC236}">
                <a16:creationId xmlns:a16="http://schemas.microsoft.com/office/drawing/2014/main" id="{99060EE3-4D45-B74C-8128-0006FA227EAC}"/>
              </a:ext>
            </a:extLst>
          </p:cNvPr>
          <p:cNvSpPr txBox="1"/>
          <p:nvPr/>
        </p:nvSpPr>
        <p:spPr>
          <a:xfrm>
            <a:off x="4389753" y="3632610"/>
            <a:ext cx="4361807" cy="2781531"/>
          </a:xfrm>
          <a:prstGeom prst="rect">
            <a:avLst/>
          </a:prstGeom>
          <a:noFill/>
        </p:spPr>
        <p:txBody>
          <a:bodyPr wrap="square" rtlCol="0">
            <a:spAutoFit/>
          </a:bodyPr>
          <a:lstStyle/>
          <a:p>
            <a:pPr marL="263776" indent="-263776">
              <a:buFont typeface="Arial" panose="020B0604020202020204" pitchFamily="34" charset="0"/>
              <a:buChar char="•"/>
            </a:pPr>
            <a:r>
              <a:rPr lang="en-CA" sz="2031" b="1" dirty="0">
                <a:solidFill>
                  <a:srgbClr val="00B0F0"/>
                </a:solidFill>
              </a:rPr>
              <a:t>Updates</a:t>
            </a:r>
            <a:r>
              <a:rPr lang="en-CA" sz="2215" dirty="0"/>
              <a:t> the CEFR </a:t>
            </a:r>
          </a:p>
          <a:p>
            <a:pPr marL="263776" indent="-263776">
              <a:buFont typeface="Arial" panose="020B0604020202020204" pitchFamily="34" charset="0"/>
              <a:buChar char="•"/>
            </a:pPr>
            <a:r>
              <a:rPr lang="en-CA" sz="2031" b="1" dirty="0">
                <a:solidFill>
                  <a:srgbClr val="00B0F0"/>
                </a:solidFill>
              </a:rPr>
              <a:t>Completes</a:t>
            </a:r>
            <a:r>
              <a:rPr lang="en-CA" sz="2215" dirty="0"/>
              <a:t> the CEFR  </a:t>
            </a:r>
            <a:endParaRPr lang="en-US" sz="2215" dirty="0"/>
          </a:p>
          <a:p>
            <a:pPr marL="263776" indent="-263776">
              <a:buFont typeface="Arial" panose="020B0604020202020204" pitchFamily="34" charset="0"/>
              <a:buChar char="•"/>
            </a:pPr>
            <a:r>
              <a:rPr lang="en-CA" sz="3200" b="1" dirty="0">
                <a:solidFill>
                  <a:srgbClr val="FF0000"/>
                </a:solidFill>
              </a:rPr>
              <a:t>Broadens</a:t>
            </a:r>
            <a:r>
              <a:rPr lang="en-CA" sz="3200" dirty="0"/>
              <a:t> CEFR concepts &gt; </a:t>
            </a:r>
            <a:r>
              <a:rPr lang="en-CA" sz="3200" b="1" dirty="0"/>
              <a:t>mediation</a:t>
            </a:r>
            <a:r>
              <a:rPr lang="en-CA" sz="3200" dirty="0"/>
              <a:t>, </a:t>
            </a:r>
          </a:p>
          <a:p>
            <a:pPr marL="263776" indent="-263776">
              <a:buFont typeface="Arial" panose="020B0604020202020204" pitchFamily="34" charset="0"/>
              <a:buChar char="•"/>
            </a:pPr>
            <a:r>
              <a:rPr lang="en-CA" sz="2031" b="1" dirty="0">
                <a:solidFill>
                  <a:srgbClr val="00B0F0"/>
                </a:solidFill>
              </a:rPr>
              <a:t>Refines</a:t>
            </a:r>
            <a:r>
              <a:rPr lang="en-CA" sz="2215" dirty="0"/>
              <a:t> pedagogical vision &gt; </a:t>
            </a:r>
            <a:r>
              <a:rPr lang="en-CA" sz="2215" dirty="0" err="1"/>
              <a:t>AoA</a:t>
            </a:r>
            <a:r>
              <a:rPr lang="en-CA" sz="2215" dirty="0"/>
              <a:t> </a:t>
            </a:r>
          </a:p>
          <a:p>
            <a:pPr marL="263776" indent="-263776">
              <a:buFont typeface="Arial" panose="020B0604020202020204" pitchFamily="34" charset="0"/>
              <a:buChar char="•"/>
            </a:pPr>
            <a:r>
              <a:rPr lang="en-CA" sz="2031" b="1" dirty="0">
                <a:solidFill>
                  <a:srgbClr val="00B0F0"/>
                </a:solidFill>
              </a:rPr>
              <a:t>Develops</a:t>
            </a:r>
            <a:r>
              <a:rPr lang="en-CA" sz="2215" dirty="0"/>
              <a:t> constructs (phonology and </a:t>
            </a:r>
            <a:r>
              <a:rPr lang="en-CA" sz="2215" dirty="0" err="1"/>
              <a:t>pluri</a:t>
            </a:r>
            <a:r>
              <a:rPr lang="en-CA" sz="2215" dirty="0"/>
              <a:t>) </a:t>
            </a:r>
          </a:p>
        </p:txBody>
      </p:sp>
    </p:spTree>
    <p:extLst>
      <p:ext uri="{BB962C8B-B14F-4D97-AF65-F5344CB8AC3E}">
        <p14:creationId xmlns:p14="http://schemas.microsoft.com/office/powerpoint/2010/main" val="1064336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43141" y="1424747"/>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43145" y="2272099"/>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grpSp>
        <p:nvGrpSpPr>
          <p:cNvPr id="14" name="Group 13"/>
          <p:cNvGrpSpPr/>
          <p:nvPr/>
        </p:nvGrpSpPr>
        <p:grpSpPr>
          <a:xfrm>
            <a:off x="843145" y="3255958"/>
            <a:ext cx="2135838" cy="661701"/>
            <a:chOff x="3982864" y="3054838"/>
            <a:chExt cx="1433687" cy="716843"/>
          </a:xfrm>
        </p:grpSpPr>
        <p:sp>
          <p:nvSpPr>
            <p:cNvPr id="15" name="Rectangle 14"/>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Speaker</a:t>
              </a:r>
              <a:r>
                <a:rPr lang="en-GB" sz="1662" dirty="0">
                  <a:solidFill>
                    <a:srgbClr val="0070C0"/>
                  </a:solidFill>
                </a:rPr>
                <a:t>/</a:t>
              </a:r>
              <a:r>
                <a:rPr lang="en-GB" sz="1662" dirty="0" err="1">
                  <a:solidFill>
                    <a:srgbClr val="0070C0"/>
                  </a:solidFill>
                </a:rPr>
                <a:t>Hearer</a:t>
              </a:r>
              <a:r>
                <a:rPr lang="en-GB" sz="1662" dirty="0" err="1"/>
                <a:t>ructi</a:t>
              </a:r>
              <a:endParaRPr lang="en-GB" sz="1662" dirty="0"/>
            </a:p>
          </p:txBody>
        </p:sp>
      </p:grpSp>
      <p:grpSp>
        <p:nvGrpSpPr>
          <p:cNvPr id="20" name="Group 19"/>
          <p:cNvGrpSpPr/>
          <p:nvPr/>
        </p:nvGrpSpPr>
        <p:grpSpPr>
          <a:xfrm>
            <a:off x="843145" y="4184002"/>
            <a:ext cx="2135838" cy="916965"/>
            <a:chOff x="3982864" y="3054838"/>
            <a:chExt cx="1433687" cy="993379"/>
          </a:xfrm>
        </p:grpSpPr>
        <p:sp>
          <p:nvSpPr>
            <p:cNvPr id="21" name="Rectangle 20"/>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err="1"/>
                <a:t>F</a:t>
              </a:r>
              <a:r>
                <a:rPr lang="en-GB" sz="1662" b="1" dirty="0" err="1">
                  <a:solidFill>
                    <a:srgbClr val="0070C0"/>
                  </a:solidFill>
                </a:rPr>
                <a:t>Code</a:t>
              </a:r>
              <a:r>
                <a:rPr lang="en-GB" sz="1662" dirty="0">
                  <a:solidFill>
                    <a:srgbClr val="0070C0"/>
                  </a:solidFill>
                </a:rPr>
                <a:t>: </a:t>
              </a:r>
            </a:p>
            <a:p>
              <a:pPr algn="ctr" defTabSz="574445">
                <a:lnSpc>
                  <a:spcPct val="90000"/>
                </a:lnSpc>
                <a:spcBef>
                  <a:spcPct val="0"/>
                </a:spcBef>
                <a:spcAft>
                  <a:spcPct val="35000"/>
                </a:spcAft>
              </a:pPr>
              <a:r>
                <a:rPr lang="en-GB" sz="1662" i="1" dirty="0">
                  <a:solidFill>
                    <a:srgbClr val="0070C0"/>
                  </a:solidFill>
                </a:rPr>
                <a:t>accuracy / fluency</a:t>
              </a:r>
              <a:br>
                <a:rPr lang="en-GB" sz="1662" dirty="0">
                  <a:solidFill>
                    <a:srgbClr val="0070C0"/>
                  </a:solidFill>
                </a:rPr>
              </a:br>
              <a:endParaRPr lang="en-GB" sz="1662" dirty="0"/>
            </a:p>
          </p:txBody>
        </p:sp>
      </p:grpSp>
      <p:grpSp>
        <p:nvGrpSpPr>
          <p:cNvPr id="23" name="Group 22"/>
          <p:cNvGrpSpPr/>
          <p:nvPr/>
        </p:nvGrpSpPr>
        <p:grpSpPr>
          <a:xfrm>
            <a:off x="843145" y="5100967"/>
            <a:ext cx="2135838" cy="916965"/>
            <a:chOff x="3982864" y="3054838"/>
            <a:chExt cx="1433687" cy="993379"/>
          </a:xfrm>
        </p:grpSpPr>
        <p:sp>
          <p:nvSpPr>
            <p:cNvPr id="24" name="Rectangle 23"/>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24"/>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solidFill>
                    <a:srgbClr val="0070C0"/>
                  </a:solidFill>
                </a:rPr>
                <a:t>Mobilising linguistic resources</a:t>
              </a:r>
              <a:br>
                <a:rPr lang="en-GB" sz="1662" dirty="0">
                  <a:solidFill>
                    <a:srgbClr val="0070C0"/>
                  </a:solidFill>
                </a:rPr>
              </a:br>
              <a:endParaRPr lang="en-GB" sz="1662" dirty="0"/>
            </a:p>
          </p:txBody>
        </p:sp>
      </p:grpSp>
      <p:cxnSp>
        <p:nvCxnSpPr>
          <p:cNvPr id="26" name="Straight Connector 25"/>
          <p:cNvCxnSpPr>
            <a:cxnSpLocks/>
          </p:cNvCxnSpPr>
          <p:nvPr/>
        </p:nvCxnSpPr>
        <p:spPr>
          <a:xfrm flipH="1">
            <a:off x="595398" y="1247564"/>
            <a:ext cx="17903" cy="4962577"/>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cxnSpLocks/>
          </p:cNvCxnSpPr>
          <p:nvPr/>
        </p:nvCxnSpPr>
        <p:spPr>
          <a:xfrm>
            <a:off x="3309837" y="1221511"/>
            <a:ext cx="1" cy="4962578"/>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95399" y="6184088"/>
            <a:ext cx="271443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01345" y="1221511"/>
            <a:ext cx="271443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3769338" y="1896274"/>
            <a:ext cx="2091208" cy="661701"/>
            <a:chOff x="3982864" y="2036920"/>
            <a:chExt cx="1433687" cy="716843"/>
          </a:xfrm>
        </p:grpSpPr>
        <p:sp>
          <p:nvSpPr>
            <p:cNvPr id="31" name="Rectangle 30"/>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ectangle 31"/>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Interaction</a:t>
              </a:r>
            </a:p>
          </p:txBody>
        </p:sp>
      </p:grpSp>
      <p:grpSp>
        <p:nvGrpSpPr>
          <p:cNvPr id="33" name="Group 32"/>
          <p:cNvGrpSpPr/>
          <p:nvPr/>
        </p:nvGrpSpPr>
        <p:grpSpPr>
          <a:xfrm>
            <a:off x="6221574" y="1896274"/>
            <a:ext cx="2091208" cy="661701"/>
            <a:chOff x="3982864" y="2036920"/>
            <a:chExt cx="1433687" cy="716843"/>
          </a:xfrm>
        </p:grpSpPr>
        <p:sp>
          <p:nvSpPr>
            <p:cNvPr id="34" name="Rectangle 33"/>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ectangle 34"/>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Mediation</a:t>
              </a:r>
            </a:p>
          </p:txBody>
        </p:sp>
      </p:grpSp>
      <p:grpSp>
        <p:nvGrpSpPr>
          <p:cNvPr id="36" name="Group 35"/>
          <p:cNvGrpSpPr/>
          <p:nvPr/>
        </p:nvGrpSpPr>
        <p:grpSpPr>
          <a:xfrm>
            <a:off x="3769338" y="3255957"/>
            <a:ext cx="2135838" cy="661701"/>
            <a:chOff x="3982864" y="3054838"/>
            <a:chExt cx="1433687" cy="716843"/>
          </a:xfrm>
        </p:grpSpPr>
        <p:sp>
          <p:nvSpPr>
            <p:cNvPr id="37" name="Rectangle 36"/>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ectangle 37"/>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Participant</a:t>
              </a:r>
              <a:r>
                <a:rPr lang="en-GB" sz="1662" dirty="0" err="1"/>
                <a:t>ructi</a:t>
              </a:r>
              <a:endParaRPr lang="en-GB" sz="1662" dirty="0"/>
            </a:p>
          </p:txBody>
        </p:sp>
      </p:grpSp>
      <p:grpSp>
        <p:nvGrpSpPr>
          <p:cNvPr id="39" name="Group 38"/>
          <p:cNvGrpSpPr/>
          <p:nvPr/>
        </p:nvGrpSpPr>
        <p:grpSpPr>
          <a:xfrm>
            <a:off x="6221574" y="3255958"/>
            <a:ext cx="2135838" cy="661701"/>
            <a:chOff x="3982864" y="3054838"/>
            <a:chExt cx="1433687" cy="716843"/>
          </a:xfrm>
        </p:grpSpPr>
        <p:sp>
          <p:nvSpPr>
            <p:cNvPr id="40" name="Rectangle 39"/>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ectangle 40"/>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Social</a:t>
              </a:r>
              <a:r>
                <a:rPr lang="en-GB" sz="1662" dirty="0">
                  <a:solidFill>
                    <a:srgbClr val="0070C0"/>
                  </a:solidFill>
                </a:rPr>
                <a:t> </a:t>
              </a:r>
              <a:r>
                <a:rPr lang="en-GB" sz="1662" dirty="0" err="1">
                  <a:solidFill>
                    <a:srgbClr val="0070C0"/>
                  </a:solidFill>
                </a:rPr>
                <a:t>agent</a:t>
              </a:r>
              <a:r>
                <a:rPr lang="en-GB" sz="1662" dirty="0" err="1"/>
                <a:t>ructi</a:t>
              </a:r>
              <a:endParaRPr lang="en-GB" sz="1662" dirty="0"/>
            </a:p>
          </p:txBody>
        </p:sp>
      </p:grpSp>
      <p:grpSp>
        <p:nvGrpSpPr>
          <p:cNvPr id="42" name="Group 41"/>
          <p:cNvGrpSpPr/>
          <p:nvPr/>
        </p:nvGrpSpPr>
        <p:grpSpPr>
          <a:xfrm>
            <a:off x="3769338" y="4184002"/>
            <a:ext cx="2135838" cy="916965"/>
            <a:chOff x="3982864" y="3054838"/>
            <a:chExt cx="1433687" cy="993379"/>
          </a:xfrm>
        </p:grpSpPr>
        <p:sp>
          <p:nvSpPr>
            <p:cNvPr id="43" name="Rectangle 42"/>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ectangle 43"/>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a:solidFill>
                    <a:srgbClr val="0070C0"/>
                  </a:solidFill>
                </a:rPr>
                <a:t>Negotiation of meaning</a:t>
              </a:r>
              <a:br>
                <a:rPr lang="en-GB" sz="1662" dirty="0">
                  <a:solidFill>
                    <a:srgbClr val="0070C0"/>
                  </a:solidFill>
                </a:rPr>
              </a:br>
              <a:endParaRPr lang="en-GB" sz="1662" dirty="0"/>
            </a:p>
          </p:txBody>
        </p:sp>
      </p:grpSp>
      <p:sp>
        <p:nvSpPr>
          <p:cNvPr id="46" name="Title 1"/>
          <p:cNvSpPr txBox="1">
            <a:spLocks/>
          </p:cNvSpPr>
          <p:nvPr/>
        </p:nvSpPr>
        <p:spPr>
          <a:xfrm>
            <a:off x="3309836" y="337897"/>
            <a:ext cx="5449153" cy="496292"/>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chemeClr val="accent3"/>
                </a:solidFill>
                <a:latin typeface="+mj-lt"/>
                <a:ea typeface="+mj-ea"/>
                <a:cs typeface="+mj-cs"/>
              </a:defRPr>
            </a:lvl1pPr>
          </a:lstStyle>
          <a:p>
            <a:r>
              <a:rPr lang="en-GB" altLang="en-US" sz="3200" dirty="0"/>
              <a:t>  </a:t>
            </a:r>
            <a:r>
              <a:rPr lang="en-GB" altLang="en-US" sz="3200" dirty="0">
                <a:solidFill>
                  <a:schemeClr val="bg1"/>
                </a:solidFill>
              </a:rPr>
              <a:t>CEFR 2001 towards a new vision</a:t>
            </a:r>
            <a:endParaRPr lang="en-GB" sz="3200" dirty="0">
              <a:solidFill>
                <a:schemeClr val="bg1"/>
              </a:solidFill>
            </a:endParaRPr>
          </a:p>
        </p:txBody>
      </p:sp>
    </p:spTree>
    <p:extLst>
      <p:ext uri="{BB962C8B-B14F-4D97-AF65-F5344CB8AC3E}">
        <p14:creationId xmlns:p14="http://schemas.microsoft.com/office/powerpoint/2010/main" val="22187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43141" y="1424747"/>
            <a:ext cx="2135839" cy="661701"/>
            <a:chOff x="3982864" y="2036920"/>
            <a:chExt cx="1433687" cy="716843"/>
          </a:xfrm>
        </p:grpSpPr>
        <p:sp>
          <p:nvSpPr>
            <p:cNvPr id="8" name="Rectangle 7"/>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Reception</a:t>
              </a:r>
            </a:p>
          </p:txBody>
        </p:sp>
      </p:grpSp>
      <p:grpSp>
        <p:nvGrpSpPr>
          <p:cNvPr id="10" name="Group 9"/>
          <p:cNvGrpSpPr/>
          <p:nvPr/>
        </p:nvGrpSpPr>
        <p:grpSpPr>
          <a:xfrm>
            <a:off x="843145" y="2272099"/>
            <a:ext cx="2135838" cy="661701"/>
            <a:chOff x="3982864" y="3054838"/>
            <a:chExt cx="1433687" cy="716843"/>
          </a:xfrm>
        </p:grpSpPr>
        <p:sp>
          <p:nvSpPr>
            <p:cNvPr id="11" name="Rectangle 10"/>
            <p:cNvSpPr/>
            <p:nvPr/>
          </p:nvSpPr>
          <p:spPr>
            <a:xfrm>
              <a:off x="3982864" y="3054838"/>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Production</a:t>
              </a:r>
            </a:p>
          </p:txBody>
        </p:sp>
      </p:grpSp>
      <p:grpSp>
        <p:nvGrpSpPr>
          <p:cNvPr id="14" name="Group 13"/>
          <p:cNvGrpSpPr/>
          <p:nvPr/>
        </p:nvGrpSpPr>
        <p:grpSpPr>
          <a:xfrm>
            <a:off x="843145" y="3255958"/>
            <a:ext cx="2135838" cy="661701"/>
            <a:chOff x="3982864" y="3054838"/>
            <a:chExt cx="1433687" cy="716843"/>
          </a:xfrm>
        </p:grpSpPr>
        <p:sp>
          <p:nvSpPr>
            <p:cNvPr id="15" name="Rectangle 14"/>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Speaker</a:t>
              </a:r>
              <a:r>
                <a:rPr lang="en-GB" sz="1662" dirty="0">
                  <a:solidFill>
                    <a:srgbClr val="0070C0"/>
                  </a:solidFill>
                </a:rPr>
                <a:t>/</a:t>
              </a:r>
              <a:r>
                <a:rPr lang="en-GB" sz="1662" dirty="0" err="1">
                  <a:solidFill>
                    <a:srgbClr val="0070C0"/>
                  </a:solidFill>
                </a:rPr>
                <a:t>Hearer</a:t>
              </a:r>
              <a:r>
                <a:rPr lang="en-GB" sz="1662" dirty="0" err="1"/>
                <a:t>ructi</a:t>
              </a:r>
              <a:endParaRPr lang="en-GB" sz="1662" dirty="0"/>
            </a:p>
          </p:txBody>
        </p:sp>
      </p:grpSp>
      <p:grpSp>
        <p:nvGrpSpPr>
          <p:cNvPr id="30" name="Group 29"/>
          <p:cNvGrpSpPr/>
          <p:nvPr/>
        </p:nvGrpSpPr>
        <p:grpSpPr>
          <a:xfrm>
            <a:off x="3769338" y="1896274"/>
            <a:ext cx="2091208" cy="661701"/>
            <a:chOff x="3982864" y="2036920"/>
            <a:chExt cx="1433687" cy="716843"/>
          </a:xfrm>
        </p:grpSpPr>
        <p:sp>
          <p:nvSpPr>
            <p:cNvPr id="31" name="Rectangle 30"/>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ectangle 31"/>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Interaction</a:t>
              </a:r>
            </a:p>
          </p:txBody>
        </p:sp>
      </p:grpSp>
      <p:grpSp>
        <p:nvGrpSpPr>
          <p:cNvPr id="33" name="Group 32"/>
          <p:cNvGrpSpPr/>
          <p:nvPr/>
        </p:nvGrpSpPr>
        <p:grpSpPr>
          <a:xfrm>
            <a:off x="6221574" y="1896274"/>
            <a:ext cx="2091208" cy="661701"/>
            <a:chOff x="3982864" y="2036920"/>
            <a:chExt cx="1433687" cy="716843"/>
          </a:xfrm>
        </p:grpSpPr>
        <p:sp>
          <p:nvSpPr>
            <p:cNvPr id="34" name="Rectangle 33"/>
            <p:cNvSpPr/>
            <p:nvPr/>
          </p:nvSpPr>
          <p:spPr>
            <a:xfrm>
              <a:off x="3982864" y="2036920"/>
              <a:ext cx="1433687" cy="716843"/>
            </a:xfrm>
            <a:prstGeom prst="rect">
              <a:avLst/>
            </a:prstGeom>
            <a:solidFill>
              <a:srgbClr val="5B9B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ectangle 34"/>
            <p:cNvSpPr/>
            <p:nvPr/>
          </p:nvSpPr>
          <p:spPr>
            <a:xfrm>
              <a:off x="3982864" y="2036920"/>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t>Mediation</a:t>
              </a:r>
            </a:p>
          </p:txBody>
        </p:sp>
      </p:grpSp>
      <p:grpSp>
        <p:nvGrpSpPr>
          <p:cNvPr id="36" name="Group 35"/>
          <p:cNvGrpSpPr/>
          <p:nvPr/>
        </p:nvGrpSpPr>
        <p:grpSpPr>
          <a:xfrm>
            <a:off x="3769338" y="3255957"/>
            <a:ext cx="2135838" cy="661701"/>
            <a:chOff x="3982864" y="3054838"/>
            <a:chExt cx="1433687" cy="716843"/>
          </a:xfrm>
        </p:grpSpPr>
        <p:sp>
          <p:nvSpPr>
            <p:cNvPr id="37" name="Rectangle 36"/>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ectangle 37"/>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Participant</a:t>
              </a:r>
              <a:r>
                <a:rPr lang="en-GB" sz="1662" dirty="0" err="1"/>
                <a:t>ructi</a:t>
              </a:r>
              <a:endParaRPr lang="en-GB" sz="1662" dirty="0"/>
            </a:p>
          </p:txBody>
        </p:sp>
      </p:grpSp>
      <p:grpSp>
        <p:nvGrpSpPr>
          <p:cNvPr id="39" name="Group 38"/>
          <p:cNvGrpSpPr/>
          <p:nvPr/>
        </p:nvGrpSpPr>
        <p:grpSpPr>
          <a:xfrm>
            <a:off x="6221574" y="3255958"/>
            <a:ext cx="2135838" cy="661701"/>
            <a:chOff x="3982864" y="3054838"/>
            <a:chExt cx="1433687" cy="716843"/>
          </a:xfrm>
        </p:grpSpPr>
        <p:sp>
          <p:nvSpPr>
            <p:cNvPr id="40" name="Rectangle 39"/>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ectangle 40"/>
            <p:cNvSpPr/>
            <p:nvPr/>
          </p:nvSpPr>
          <p:spPr>
            <a:xfrm>
              <a:off x="3982864" y="3054838"/>
              <a:ext cx="1433687" cy="716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err="1"/>
                <a:t>Pr</a:t>
              </a:r>
              <a:r>
                <a:rPr lang="en-GB" sz="1662" dirty="0" err="1">
                  <a:solidFill>
                    <a:srgbClr val="0070C0"/>
                  </a:solidFill>
                </a:rPr>
                <a:t>Social</a:t>
              </a:r>
              <a:r>
                <a:rPr lang="en-GB" sz="1662" dirty="0">
                  <a:solidFill>
                    <a:srgbClr val="0070C0"/>
                  </a:solidFill>
                </a:rPr>
                <a:t> </a:t>
              </a:r>
              <a:r>
                <a:rPr lang="en-GB" sz="1662" dirty="0" err="1">
                  <a:solidFill>
                    <a:srgbClr val="0070C0"/>
                  </a:solidFill>
                </a:rPr>
                <a:t>agent</a:t>
              </a:r>
              <a:r>
                <a:rPr lang="en-GB" sz="1662" dirty="0" err="1"/>
                <a:t>ructi</a:t>
              </a:r>
              <a:endParaRPr lang="en-GB" sz="1662" dirty="0"/>
            </a:p>
          </p:txBody>
        </p:sp>
      </p:grpSp>
      <p:grpSp>
        <p:nvGrpSpPr>
          <p:cNvPr id="42" name="Group 41"/>
          <p:cNvGrpSpPr/>
          <p:nvPr/>
        </p:nvGrpSpPr>
        <p:grpSpPr>
          <a:xfrm>
            <a:off x="3769338" y="4184002"/>
            <a:ext cx="2135838" cy="916965"/>
            <a:chOff x="3982864" y="3054838"/>
            <a:chExt cx="1433687" cy="993379"/>
          </a:xfrm>
        </p:grpSpPr>
        <p:sp>
          <p:nvSpPr>
            <p:cNvPr id="43" name="Rectangle 42"/>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ectangle 43"/>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a:solidFill>
                    <a:srgbClr val="0070C0"/>
                  </a:solidFill>
                </a:rPr>
                <a:t>Negotiation of meaning</a:t>
              </a:r>
              <a:br>
                <a:rPr lang="en-GB" sz="1662" dirty="0">
                  <a:solidFill>
                    <a:srgbClr val="0070C0"/>
                  </a:solidFill>
                </a:rPr>
              </a:br>
              <a:endParaRPr lang="en-GB" sz="1662" dirty="0"/>
            </a:p>
          </p:txBody>
        </p:sp>
      </p:grpSp>
      <p:grpSp>
        <p:nvGrpSpPr>
          <p:cNvPr id="45" name="Group 44"/>
          <p:cNvGrpSpPr/>
          <p:nvPr/>
        </p:nvGrpSpPr>
        <p:grpSpPr>
          <a:xfrm>
            <a:off x="6221574" y="4184002"/>
            <a:ext cx="2135838" cy="916965"/>
            <a:chOff x="3982864" y="3054838"/>
            <a:chExt cx="1433687" cy="993379"/>
          </a:xfrm>
        </p:grpSpPr>
        <p:sp>
          <p:nvSpPr>
            <p:cNvPr id="46" name="Rectangle 45"/>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Rectangle 46"/>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a:solidFill>
                    <a:srgbClr val="FF0000"/>
                  </a:solidFill>
                </a:rPr>
                <a:t>Co-construction of meaning</a:t>
              </a:r>
              <a:br>
                <a:rPr lang="en-GB" sz="1662" dirty="0">
                  <a:solidFill>
                    <a:srgbClr val="0070C0"/>
                  </a:solidFill>
                </a:rPr>
              </a:br>
              <a:endParaRPr lang="en-GB" sz="1662" dirty="0"/>
            </a:p>
          </p:txBody>
        </p:sp>
      </p:grpSp>
      <p:grpSp>
        <p:nvGrpSpPr>
          <p:cNvPr id="48" name="Group 47"/>
          <p:cNvGrpSpPr/>
          <p:nvPr/>
        </p:nvGrpSpPr>
        <p:grpSpPr>
          <a:xfrm>
            <a:off x="843144" y="5100966"/>
            <a:ext cx="7514268" cy="916965"/>
            <a:chOff x="3982864" y="3054838"/>
            <a:chExt cx="1433687" cy="993379"/>
          </a:xfrm>
        </p:grpSpPr>
        <p:sp>
          <p:nvSpPr>
            <p:cNvPr id="49" name="Rectangle 48"/>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ectangle 49"/>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dirty="0">
                  <a:solidFill>
                    <a:srgbClr val="0070C0"/>
                  </a:solidFill>
                </a:rPr>
                <a:t>Mobilising general and </a:t>
              </a:r>
              <a:r>
                <a:rPr lang="en-GB" sz="1662" b="1" dirty="0">
                  <a:solidFill>
                    <a:schemeClr val="accent3"/>
                  </a:solidFill>
                  <a:ea typeface="+mj-ea"/>
                  <a:cs typeface="+mj-cs"/>
                </a:rPr>
                <a:t>plurilingual </a:t>
              </a:r>
              <a:r>
                <a:rPr lang="en-GB" sz="1662" dirty="0">
                  <a:solidFill>
                    <a:srgbClr val="0070C0"/>
                  </a:solidFill>
                </a:rPr>
                <a:t>and </a:t>
              </a:r>
              <a:r>
                <a:rPr lang="en-GB" sz="1662" b="1" dirty="0">
                  <a:solidFill>
                    <a:schemeClr val="accent3"/>
                  </a:solidFill>
                  <a:ea typeface="+mj-ea"/>
                  <a:cs typeface="+mj-cs"/>
                </a:rPr>
                <a:t>pluricultural </a:t>
              </a:r>
              <a:r>
                <a:rPr lang="en-GB" sz="1662" dirty="0">
                  <a:solidFill>
                    <a:srgbClr val="0070C0"/>
                  </a:solidFill>
                </a:rPr>
                <a:t>competences</a:t>
              </a:r>
              <a:br>
                <a:rPr lang="en-GB" sz="1662" dirty="0">
                  <a:solidFill>
                    <a:srgbClr val="0070C0"/>
                  </a:solidFill>
                </a:rPr>
              </a:br>
              <a:endParaRPr lang="en-GB" sz="1662" dirty="0"/>
            </a:p>
          </p:txBody>
        </p:sp>
      </p:grpSp>
      <p:grpSp>
        <p:nvGrpSpPr>
          <p:cNvPr id="51" name="Group 50"/>
          <p:cNvGrpSpPr/>
          <p:nvPr/>
        </p:nvGrpSpPr>
        <p:grpSpPr>
          <a:xfrm>
            <a:off x="843145" y="4184002"/>
            <a:ext cx="2135838" cy="916965"/>
            <a:chOff x="3982864" y="3054838"/>
            <a:chExt cx="1433687" cy="993379"/>
          </a:xfrm>
        </p:grpSpPr>
        <p:sp>
          <p:nvSpPr>
            <p:cNvPr id="55" name="Rectangle 54"/>
            <p:cNvSpPr/>
            <p:nvPr/>
          </p:nvSpPr>
          <p:spPr>
            <a:xfrm>
              <a:off x="3982864" y="3054838"/>
              <a:ext cx="1433687" cy="716843"/>
            </a:xfrm>
            <a:prstGeom prst="rect">
              <a:avLst/>
            </a:prstGeom>
            <a:solidFill>
              <a:schemeClr val="bg1"/>
            </a:solidFill>
            <a:ln>
              <a:solidFill>
                <a:srgbClr val="0070C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6" name="Rectangle 55"/>
            <p:cNvSpPr/>
            <p:nvPr/>
          </p:nvSpPr>
          <p:spPr>
            <a:xfrm>
              <a:off x="3982864" y="3054838"/>
              <a:ext cx="1433687" cy="993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06" tIns="8206" rIns="8206" bIns="8206" numCol="1" spcCol="1270" anchor="ctr" anchorCtr="0">
              <a:noAutofit/>
            </a:bodyPr>
            <a:lstStyle/>
            <a:p>
              <a:pPr algn="ctr" defTabSz="574445">
                <a:lnSpc>
                  <a:spcPct val="90000"/>
                </a:lnSpc>
                <a:spcBef>
                  <a:spcPct val="0"/>
                </a:spcBef>
                <a:spcAft>
                  <a:spcPct val="35000"/>
                </a:spcAft>
              </a:pPr>
              <a:r>
                <a:rPr lang="en-GB" sz="1662" b="1" dirty="0" err="1"/>
                <a:t>F</a:t>
              </a:r>
              <a:r>
                <a:rPr lang="en-GB" sz="1662" b="1" dirty="0" err="1">
                  <a:solidFill>
                    <a:srgbClr val="0070C0"/>
                  </a:solidFill>
                </a:rPr>
                <a:t>Code</a:t>
              </a:r>
              <a:r>
                <a:rPr lang="en-GB" sz="1662" dirty="0">
                  <a:solidFill>
                    <a:srgbClr val="0070C0"/>
                  </a:solidFill>
                </a:rPr>
                <a:t>: </a:t>
              </a:r>
              <a:r>
                <a:rPr lang="en-GB" sz="1662" b="1" i="1" dirty="0">
                  <a:solidFill>
                    <a:schemeClr val="accent3"/>
                  </a:solidFill>
                  <a:ea typeface="+mj-ea"/>
                  <a:cs typeface="+mj-cs"/>
                </a:rPr>
                <a:t>complexity</a:t>
              </a:r>
              <a:r>
                <a:rPr lang="en-GB" sz="1662" i="1" dirty="0">
                  <a:solidFill>
                    <a:srgbClr val="FF0000"/>
                  </a:solidFill>
                </a:rPr>
                <a:t> </a:t>
              </a:r>
              <a:r>
                <a:rPr lang="en-GB" sz="1662" i="1" dirty="0">
                  <a:solidFill>
                    <a:srgbClr val="0070C0"/>
                  </a:solidFill>
                </a:rPr>
                <a:t>accuracy / fluency</a:t>
              </a:r>
              <a:br>
                <a:rPr lang="en-GB" sz="1662" dirty="0">
                  <a:solidFill>
                    <a:srgbClr val="0070C0"/>
                  </a:solidFill>
                </a:rPr>
              </a:br>
              <a:endParaRPr lang="en-GB" sz="1662" dirty="0"/>
            </a:p>
          </p:txBody>
        </p:sp>
      </p:grpSp>
      <p:sp>
        <p:nvSpPr>
          <p:cNvPr id="57" name="Title 1"/>
          <p:cNvSpPr txBox="1">
            <a:spLocks/>
          </p:cNvSpPr>
          <p:nvPr/>
        </p:nvSpPr>
        <p:spPr>
          <a:xfrm>
            <a:off x="942659" y="1089826"/>
            <a:ext cx="7605347" cy="342054"/>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chemeClr val="accent3"/>
                </a:solidFill>
                <a:latin typeface="+mj-lt"/>
                <a:ea typeface="+mj-ea"/>
                <a:cs typeface="+mj-cs"/>
              </a:defRPr>
            </a:lvl1pPr>
          </a:lstStyle>
          <a:p>
            <a:pPr algn="ctr"/>
            <a:r>
              <a:rPr lang="en-GB" sz="2400" dirty="0"/>
              <a:t>User/learner as Social Agent</a:t>
            </a:r>
          </a:p>
        </p:txBody>
      </p:sp>
      <p:sp>
        <p:nvSpPr>
          <p:cNvPr id="5" name="Rectangle 4">
            <a:extLst>
              <a:ext uri="{FF2B5EF4-FFF2-40B4-BE49-F238E27FC236}">
                <a16:creationId xmlns:a16="http://schemas.microsoft.com/office/drawing/2014/main" id="{6E64523B-DFD0-7A4C-AB6B-4D4AA4314964}"/>
              </a:ext>
            </a:extLst>
          </p:cNvPr>
          <p:cNvSpPr/>
          <p:nvPr/>
        </p:nvSpPr>
        <p:spPr>
          <a:xfrm>
            <a:off x="545432" y="1089826"/>
            <a:ext cx="8197515" cy="5230763"/>
          </a:xfrm>
          <a:prstGeom prst="rect">
            <a:avLst/>
          </a:prstGeom>
          <a:noFill/>
          <a:ln w="444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itle 1">
            <a:extLst>
              <a:ext uri="{FF2B5EF4-FFF2-40B4-BE49-F238E27FC236}">
                <a16:creationId xmlns:a16="http://schemas.microsoft.com/office/drawing/2014/main" id="{13A0AFEB-D0C2-6643-87FC-925B6872227F}"/>
              </a:ext>
            </a:extLst>
          </p:cNvPr>
          <p:cNvSpPr txBox="1">
            <a:spLocks/>
          </p:cNvSpPr>
          <p:nvPr/>
        </p:nvSpPr>
        <p:spPr>
          <a:xfrm>
            <a:off x="2954401" y="244543"/>
            <a:ext cx="6189599" cy="496292"/>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chemeClr val="accent3"/>
                </a:solidFill>
                <a:latin typeface="+mj-lt"/>
                <a:ea typeface="+mj-ea"/>
                <a:cs typeface="+mj-cs"/>
              </a:defRPr>
            </a:lvl1pPr>
          </a:lstStyle>
          <a:p>
            <a:r>
              <a:rPr lang="en-GB" altLang="en-US" sz="3200" dirty="0"/>
              <a:t>  </a:t>
            </a:r>
            <a:r>
              <a:rPr lang="en-GB" altLang="en-US" sz="3200" dirty="0">
                <a:solidFill>
                  <a:schemeClr val="bg1"/>
                </a:solidFill>
              </a:rPr>
              <a:t>CEFRCV 2018: new vision developed</a:t>
            </a:r>
            <a:endParaRPr lang="en-GB" sz="3200" dirty="0">
              <a:solidFill>
                <a:schemeClr val="bg1"/>
              </a:solidFill>
            </a:endParaRPr>
          </a:p>
        </p:txBody>
      </p:sp>
    </p:spTree>
    <p:extLst>
      <p:ext uri="{BB962C8B-B14F-4D97-AF65-F5344CB8AC3E}">
        <p14:creationId xmlns:p14="http://schemas.microsoft.com/office/powerpoint/2010/main" val="13010069"/>
      </p:ext>
    </p:extLst>
  </p:cSld>
  <p:clrMapOvr>
    <a:masterClrMapping/>
  </p:clrMapOvr>
</p:sld>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1942</Words>
  <Application>Microsoft Macintosh PowerPoint</Application>
  <PresentationFormat>On-screen Show (4:3)</PresentationFormat>
  <Paragraphs>443</Paragraphs>
  <Slides>39</Slides>
  <Notes>19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39</vt:i4>
      </vt:variant>
    </vt:vector>
  </HeadingPairs>
  <TitlesOfParts>
    <vt:vector size="54" baseType="lpstr">
      <vt:lpstr>ＭＳ Ｐゴシック</vt:lpstr>
      <vt:lpstr>Arial</vt:lpstr>
      <vt:lpstr>Arial Narrow</vt:lpstr>
      <vt:lpstr>ArialMT</vt:lpstr>
      <vt:lpstr>Calibri</vt:lpstr>
      <vt:lpstr>Calibri Light</vt:lpstr>
      <vt:lpstr>Century Gothic</vt:lpstr>
      <vt:lpstr>Century Schoolbook</vt:lpstr>
      <vt:lpstr>Times New Roman</vt:lpstr>
      <vt:lpstr>Verdana</vt:lpstr>
      <vt:lpstr>Wingdings</vt:lpstr>
      <vt:lpstr>1_Conception personnalisée</vt:lpstr>
      <vt:lpstr>Conception personnalisée</vt:lpstr>
      <vt:lpstr>4_Conception personnalisée</vt:lpstr>
      <vt:lpstr>3_Conception personnalisée</vt:lpstr>
      <vt:lpstr>Mediation “A paradigm shift in language education”  Enrica Piccardo  (University of Toronto  and Université Grenoble-Alpes) </vt:lpstr>
      <vt:lpstr>Plan of the presentation</vt:lpstr>
      <vt:lpstr>Plan of the presentation</vt:lpstr>
      <vt:lpstr>PowerPoint Presentation</vt:lpstr>
      <vt:lpstr>PowerPoint Presentation</vt:lpstr>
      <vt:lpstr>PowerPoint Presentation</vt:lpstr>
      <vt:lpstr>PowerPoint Presentation</vt:lpstr>
      <vt:lpstr>PowerPoint Presentation</vt:lpstr>
      <vt:lpstr>PowerPoint Presentation</vt:lpstr>
      <vt:lpstr>Plan of the presentation</vt:lpstr>
      <vt:lpstr>CEFR 1996 &amp; 1998 versions </vt:lpstr>
      <vt:lpstr>PowerPoint Presentation</vt:lpstr>
      <vt:lpstr>PowerPoint Presentation</vt:lpstr>
      <vt:lpstr>Mediation and Language/Culture</vt:lpstr>
      <vt:lpstr>PowerPoint Presentation</vt:lpstr>
      <vt:lpstr>PowerPoint Presentation</vt:lpstr>
      <vt:lpstr>PowerPoint Presentation</vt:lpstr>
      <vt:lpstr>PowerPoint Presentation</vt:lpstr>
      <vt:lpstr>   Mediation conceptual model</vt:lpstr>
      <vt:lpstr>Plan of the presentation</vt:lpstr>
      <vt:lpstr>PowerPoint Presentation</vt:lpstr>
      <vt:lpstr>PowerPoint Presentation</vt:lpstr>
      <vt:lpstr>PowerPoint Presentation</vt:lpstr>
      <vt:lpstr>Examples of descriptors</vt:lpstr>
      <vt:lpstr>Examples of descriptors</vt:lpstr>
      <vt:lpstr>PowerPoint Presentation</vt:lpstr>
      <vt:lpstr>Multilingualism: languages side by side</vt:lpstr>
      <vt:lpstr>Plurilingualism/Pluriculturalism:  a network with multiple connections</vt:lpstr>
      <vt:lpstr>                            </vt:lpstr>
      <vt:lpstr>Mediation across media cont’d</vt:lpstr>
      <vt:lpstr>Mediation across worlds: </vt:lpstr>
      <vt:lpstr>Plan of the presentation</vt:lpstr>
      <vt:lpstr>Mediation: cognitive and relational, individual and social</vt:lpstr>
      <vt:lpstr>CEFR 1996 &amp; 1998 versions </vt:lpstr>
      <vt:lpstr>PowerPoint Presentation</vt:lpstr>
      <vt:lpstr>                          Comments from the piloting</vt:lpstr>
      <vt:lpstr>Plan of the presentation</vt:lpstr>
      <vt:lpstr>PowerPoint Presentation</vt:lpstr>
      <vt:lpstr>PowerPoint Presentation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2015-12-09T08:37:49Z</dcterms:created>
  <dcterms:modified xsi:type="dcterms:W3CDTF">2018-05-13T16:36:58Z</dcterms:modified>
</cp:coreProperties>
</file>